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5670550" cx="10080625"/>
  <p:notesSz cx="7559675" cy="10691800"/>
  <p:embeddedFontLst>
    <p:embeddedFont>
      <p:font typeface="Century Gothic"/>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5" roundtripDataSignature="AMtx7mhIKa5DSznKgO9xAOomhmbhbWUAN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8647F83-5104-4B26-9396-78E9F15D57A7}">
  <a:tblStyle styleId="{58647F83-5104-4B26-9396-78E9F15D57A7}" styleName="Table_0">
    <a:wholeTbl>
      <a:tcTxStyle b="off" i="off">
        <a:font>
          <a:latin typeface="Arial"/>
          <a:ea typeface="Arial"/>
          <a:cs typeface="Arial"/>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b="off" i="off"/>
      <a:tcStyle>
        <a:fill>
          <a:solidFill>
            <a:schemeClr val="dk1">
              <a:alpha val="20000"/>
            </a:schemeClr>
          </a:solidFill>
        </a:fill>
      </a:tcStyle>
    </a:band1H>
    <a:band2H>
      <a:tcTxStyle b="off" i="off"/>
    </a:band2H>
    <a:band1V>
      <a:tcTxStyle b="off" i="off"/>
      <a:tcStyle>
        <a:fill>
          <a:solidFill>
            <a:schemeClr val="dk1">
              <a:alpha val="20000"/>
            </a:schemeClr>
          </a:solidFill>
        </a:fill>
      </a:tcStyle>
    </a:band1V>
    <a:band2V>
      <a:tcTxStyle b="off" i="off"/>
    </a:band2V>
    <a:lastCol>
      <a:tcTxStyle b="on" i="off"/>
    </a:lastCol>
    <a:firstCol>
      <a:tcTxStyle b="on" i="off"/>
    </a:firstCol>
    <a:lastRow>
      <a:tcTxStyle b="on" i="off"/>
      <a:tcStyle>
        <a:tcBdr>
          <a:top>
            <a:ln cap="flat" cmpd="sng" w="50800">
              <a:solidFill>
                <a:schemeClr val="dk1"/>
              </a:solidFill>
              <a:prstDash val="solid"/>
              <a:round/>
              <a:headEnd len="sm" w="sm" type="none"/>
              <a:tailEnd len="sm" w="sm" type="none"/>
            </a:ln>
          </a:top>
        </a:tcBdr>
        <a:fill>
          <a:solidFill>
            <a:srgbClr val="FFFFFF">
              <a:alpha val="0"/>
            </a:srgbClr>
          </a:solidFill>
        </a:fill>
      </a:tcStyle>
    </a:lastRow>
    <a:seCell>
      <a:tcTxStyle b="off" i="off"/>
    </a:seCell>
    <a:swCell>
      <a:tcTxStyle b="off" i="off"/>
    </a:swCell>
    <a:firstRow>
      <a:tcTxStyle b="on" i="off"/>
      <a:tcStyle>
        <a:tcBdr>
          <a:bottom>
            <a:ln cap="flat" cmpd="sng" w="25400">
              <a:solidFill>
                <a:schemeClr val="dk1"/>
              </a:solidFill>
              <a:prstDash val="solid"/>
              <a:round/>
              <a:headEnd len="sm" w="sm" type="none"/>
              <a:tailEnd len="sm" w="sm" type="none"/>
            </a:ln>
          </a:bottom>
        </a:tcBdr>
        <a:fill>
          <a:solidFill>
            <a:srgbClr val="FFFFFF">
              <a:alpha val="0"/>
            </a:srgbClr>
          </a:solidFill>
        </a:fill>
      </a:tcStyle>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CenturyGothic-bold.fntdata"/><Relationship Id="rId21" Type="http://schemas.openxmlformats.org/officeDocument/2006/relationships/font" Target="fonts/CenturyGothic-regular.fntdata"/><Relationship Id="rId24" Type="http://schemas.openxmlformats.org/officeDocument/2006/relationships/font" Target="fonts/CenturyGothic-boldItalic.fntdata"/><Relationship Id="rId23" Type="http://schemas.openxmlformats.org/officeDocument/2006/relationships/font" Target="fonts/CenturyGothic-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5" Type="http://customschemas.google.com/relationships/presentationmetadata" Target="meta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216000" y="812520"/>
            <a:ext cx="7127279" cy="4008959"/>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756000" y="5078520"/>
            <a:ext cx="6047640" cy="4811040"/>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rgbClr val="000000"/>
              </a:buClr>
              <a:buSzPts val="1400"/>
              <a:buFont typeface="Arial"/>
              <a:buNone/>
              <a:defRPr b="0" i="0" sz="2000" u="none" cap="none" strike="noStrike">
                <a:solidFill>
                  <a:srgbClr val="000000"/>
                </a:solidFill>
                <a:highlight>
                  <a:srgbClr val="000000"/>
                </a:highlight>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5" name="Google Shape;5;n"/>
          <p:cNvSpPr txBox="1"/>
          <p:nvPr>
            <p:ph idx="3" type="hdr"/>
          </p:nvPr>
        </p:nvSpPr>
        <p:spPr>
          <a:xfrm>
            <a:off x="0" y="0"/>
            <a:ext cx="3280680" cy="534240"/>
          </a:xfrm>
          <a:prstGeom prst="rect">
            <a:avLst/>
          </a:prstGeom>
          <a:noFill/>
          <a:ln>
            <a:noFill/>
          </a:ln>
        </p:spPr>
        <p:txBody>
          <a:bodyPr anchorCtr="0" anchor="t" bIns="0" lIns="0" spcFirstLastPara="1" rIns="0" wrap="square" tIns="0">
            <a:noAutofit/>
          </a:bodyPr>
          <a:lstStyle>
            <a:lvl1pPr lvl="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6" name="Google Shape;6;n"/>
          <p:cNvSpPr txBox="1"/>
          <p:nvPr>
            <p:ph idx="10" type="dt"/>
          </p:nvPr>
        </p:nvSpPr>
        <p:spPr>
          <a:xfrm>
            <a:off x="4278960" y="0"/>
            <a:ext cx="3280680" cy="534240"/>
          </a:xfrm>
          <a:prstGeom prst="rect">
            <a:avLst/>
          </a:prstGeom>
          <a:noFill/>
          <a:ln>
            <a:noFill/>
          </a:ln>
        </p:spPr>
        <p:txBody>
          <a:bodyPr anchorCtr="0" anchor="t" bIns="0" lIns="0" spcFirstLastPara="1" rIns="0" wrap="square" tIns="0">
            <a:noAutofit/>
          </a:bodyPr>
          <a:lstStyle>
            <a:lvl1pPr lvl="0" marR="0" rtl="0" algn="r">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10157400"/>
            <a:ext cx="3280680" cy="534240"/>
          </a:xfrm>
          <a:prstGeom prst="rect">
            <a:avLst/>
          </a:prstGeom>
          <a:noFill/>
          <a:ln>
            <a:noFill/>
          </a:ln>
        </p:spPr>
        <p:txBody>
          <a:bodyPr anchorCtr="0" anchor="b" bIns="0" lIns="0" spcFirstLastPara="1" rIns="0" wrap="square" tIns="0">
            <a:noAutofit/>
          </a:bodyPr>
          <a:lstStyle>
            <a:lvl1pPr lvl="0" marR="0" rtl="0" algn="l">
              <a:lnSpc>
                <a:spcPct val="100000"/>
              </a:lnSpc>
              <a:spcBef>
                <a:spcPts val="0"/>
              </a:spcBef>
              <a:spcAft>
                <a:spcPts val="0"/>
              </a:spcAft>
              <a:buClr>
                <a:schemeClr val="dk1"/>
              </a:buClr>
              <a:buSzPts val="1400"/>
              <a:buFont typeface="Arial"/>
              <a:buNone/>
              <a:defRPr b="0" i="0" sz="14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4278960" y="10157400"/>
            <a:ext cx="3280680" cy="534240"/>
          </a:xfrm>
          <a:prstGeom prst="rect">
            <a:avLst/>
          </a:prstGeom>
          <a:noFill/>
          <a:ln>
            <a:noFill/>
          </a:ln>
        </p:spPr>
        <p:txBody>
          <a:bodyPr anchorCtr="0" anchor="b" bIns="0" lIns="0" spcFirstLastPara="1" rIns="0" wrap="square" tIns="0">
            <a:noAutofit/>
          </a:bodyPr>
          <a:lstStyle/>
          <a:p>
            <a:pPr indent="0" lvl="0" marL="0" marR="0" rtl="0" algn="r">
              <a:lnSpc>
                <a:spcPct val="100000"/>
              </a:lnSpc>
              <a:spcBef>
                <a:spcPts val="0"/>
              </a:spcBef>
              <a:spcAft>
                <a:spcPts val="0"/>
              </a:spcAft>
              <a:buClr>
                <a:schemeClr val="dk1"/>
              </a:buClr>
              <a:buSzPts val="1400"/>
              <a:buFont typeface="Arial"/>
              <a:buNone/>
            </a:pPr>
            <a:fld id="{00000000-1234-1234-1234-123412341234}" type="slidenum">
              <a:rPr b="0" i="0" lang="fr-FR" sz="1400" u="none" cap="none" strike="noStrike">
                <a:solidFill>
                  <a:schemeClr val="dk1"/>
                </a:solidFill>
                <a:latin typeface="Arial"/>
                <a:ea typeface="Arial"/>
                <a:cs typeface="Arial"/>
                <a:sym typeface="Arial"/>
              </a:rPr>
              <a:t>‹#›</a:t>
            </a:fld>
            <a:endParaRPr b="0" i="0" sz="14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p1:notes"/>
          <p:cNvSpPr txBox="1"/>
          <p:nvPr>
            <p:ph idx="12" type="sldNum"/>
          </p:nvPr>
        </p:nvSpPr>
        <p:spPr>
          <a:xfrm>
            <a:off x="4278960" y="10157400"/>
            <a:ext cx="3280680" cy="53424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a:t>
            </a:fld>
            <a:endParaRPr/>
          </a:p>
        </p:txBody>
      </p:sp>
      <p:sp>
        <p:nvSpPr>
          <p:cNvPr id="251" name="Google Shape;251;p1:notes"/>
          <p:cNvSpPr/>
          <p:nvPr>
            <p:ph idx="2" type="sldImg"/>
          </p:nvPr>
        </p:nvSpPr>
        <p:spPr>
          <a:xfrm>
            <a:off x="217488" y="812800"/>
            <a:ext cx="7124700" cy="4008438"/>
          </a:xfrm>
          <a:custGeom>
            <a:rect b="b" l="l" r="r" t="t"/>
            <a:pathLst>
              <a:path extrusionOk="0" h="120000" w="120000">
                <a:moveTo>
                  <a:pt x="0" y="0"/>
                </a:moveTo>
                <a:lnTo>
                  <a:pt x="120000" y="0"/>
                </a:lnTo>
                <a:lnTo>
                  <a:pt x="120000" y="120000"/>
                </a:lnTo>
                <a:lnTo>
                  <a:pt x="0" y="120000"/>
                </a:lnTo>
                <a:close/>
              </a:path>
            </a:pathLst>
          </a:custGeom>
          <a:solidFill>
            <a:srgbClr val="729FCF"/>
          </a:solidFill>
          <a:ln cap="flat" cmpd="sng" w="25400">
            <a:solidFill>
              <a:srgbClr val="3465A4"/>
            </a:solidFill>
            <a:prstDash val="solid"/>
            <a:round/>
            <a:headEnd len="sm" w="sm" type="none"/>
            <a:tailEnd len="sm" w="sm" type="none"/>
          </a:ln>
        </p:spPr>
      </p:sp>
      <p:sp>
        <p:nvSpPr>
          <p:cNvPr id="252" name="Google Shape;252;p1:notes"/>
          <p:cNvSpPr txBox="1"/>
          <p:nvPr>
            <p:ph idx="1" type="body"/>
          </p:nvPr>
        </p:nvSpPr>
        <p:spPr>
          <a:xfrm>
            <a:off x="756000" y="5078520"/>
            <a:ext cx="6047640" cy="4811040"/>
          </a:xfrm>
          <a:prstGeom prst="rect">
            <a:avLst/>
          </a:prstGeom>
          <a:noFill/>
          <a:ln>
            <a:noFill/>
          </a:ln>
        </p:spPr>
        <p:txBody>
          <a:bodyPr anchorCtr="0" anchor="t" bIns="0" lIns="0" spcFirstLastPara="1" rIns="0" wrap="square" tIns="0">
            <a:noAutofit/>
          </a:bodyPr>
          <a:lstStyle/>
          <a:p>
            <a:pPr indent="-216000" lvl="0" marL="21600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p41:notes"/>
          <p:cNvSpPr txBox="1"/>
          <p:nvPr>
            <p:ph idx="12" type="sldNum"/>
          </p:nvPr>
        </p:nvSpPr>
        <p:spPr>
          <a:xfrm>
            <a:off x="4278960" y="10157400"/>
            <a:ext cx="3280680" cy="53424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a:t>
            </a:fld>
            <a:endParaRPr/>
          </a:p>
        </p:txBody>
      </p:sp>
      <p:sp>
        <p:nvSpPr>
          <p:cNvPr id="378" name="Google Shape;378;p41:notes"/>
          <p:cNvSpPr/>
          <p:nvPr>
            <p:ph idx="2" type="sldImg"/>
          </p:nvPr>
        </p:nvSpPr>
        <p:spPr>
          <a:xfrm>
            <a:off x="217488" y="812800"/>
            <a:ext cx="7124700" cy="4008438"/>
          </a:xfrm>
          <a:custGeom>
            <a:rect b="b" l="l" r="r" t="t"/>
            <a:pathLst>
              <a:path extrusionOk="0" h="120000" w="120000">
                <a:moveTo>
                  <a:pt x="0" y="0"/>
                </a:moveTo>
                <a:lnTo>
                  <a:pt x="120000" y="0"/>
                </a:lnTo>
                <a:lnTo>
                  <a:pt x="120000" y="120000"/>
                </a:lnTo>
                <a:lnTo>
                  <a:pt x="0" y="120000"/>
                </a:lnTo>
                <a:close/>
              </a:path>
            </a:pathLst>
          </a:custGeom>
          <a:solidFill>
            <a:srgbClr val="729FCF"/>
          </a:solidFill>
          <a:ln cap="flat" cmpd="sng" w="25400">
            <a:solidFill>
              <a:srgbClr val="3465A4"/>
            </a:solidFill>
            <a:prstDash val="solid"/>
            <a:round/>
            <a:headEnd len="sm" w="sm" type="none"/>
            <a:tailEnd len="sm" w="sm" type="none"/>
          </a:ln>
        </p:spPr>
      </p:sp>
      <p:sp>
        <p:nvSpPr>
          <p:cNvPr id="379" name="Google Shape;379;p41:notes"/>
          <p:cNvSpPr txBox="1"/>
          <p:nvPr>
            <p:ph idx="1" type="body"/>
          </p:nvPr>
        </p:nvSpPr>
        <p:spPr>
          <a:xfrm>
            <a:off x="756000" y="5078520"/>
            <a:ext cx="6047640" cy="4811040"/>
          </a:xfrm>
          <a:prstGeom prst="rect">
            <a:avLst/>
          </a:prstGeom>
          <a:noFill/>
          <a:ln>
            <a:noFill/>
          </a:ln>
        </p:spPr>
        <p:txBody>
          <a:bodyPr anchorCtr="0" anchor="t" bIns="0" lIns="0" spcFirstLastPara="1" rIns="0" wrap="square" tIns="0">
            <a:noAutofit/>
          </a:bodyPr>
          <a:lstStyle/>
          <a:p>
            <a:pPr indent="-216000" lvl="0" marL="216000" rtl="0" algn="l">
              <a:lnSpc>
                <a:spcPct val="100000"/>
              </a:lnSpc>
              <a:spcBef>
                <a:spcPts val="0"/>
              </a:spcBef>
              <a:spcAft>
                <a:spcPts val="0"/>
              </a:spcAft>
              <a:buSzPts val="14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2" name="Shape 402"/>
        <p:cNvGrpSpPr/>
        <p:nvPr/>
      </p:nvGrpSpPr>
      <p:grpSpPr>
        <a:xfrm>
          <a:off x="0" y="0"/>
          <a:ext cx="0" cy="0"/>
          <a:chOff x="0" y="0"/>
          <a:chExt cx="0" cy="0"/>
        </a:xfrm>
      </p:grpSpPr>
      <p:sp>
        <p:nvSpPr>
          <p:cNvPr id="403" name="Google Shape;403;p8:notes"/>
          <p:cNvSpPr txBox="1"/>
          <p:nvPr>
            <p:ph idx="12" type="sldNum"/>
          </p:nvPr>
        </p:nvSpPr>
        <p:spPr>
          <a:xfrm>
            <a:off x="4278960" y="10157400"/>
            <a:ext cx="3280680" cy="53424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a:t>
            </a:fld>
            <a:endParaRPr/>
          </a:p>
        </p:txBody>
      </p:sp>
      <p:sp>
        <p:nvSpPr>
          <p:cNvPr id="404" name="Google Shape;404;p8:notes"/>
          <p:cNvSpPr/>
          <p:nvPr>
            <p:ph idx="2" type="sldImg"/>
          </p:nvPr>
        </p:nvSpPr>
        <p:spPr>
          <a:xfrm>
            <a:off x="217488" y="812800"/>
            <a:ext cx="7124700" cy="4008438"/>
          </a:xfrm>
          <a:custGeom>
            <a:rect b="b" l="l" r="r" t="t"/>
            <a:pathLst>
              <a:path extrusionOk="0" h="120000" w="120000">
                <a:moveTo>
                  <a:pt x="0" y="0"/>
                </a:moveTo>
                <a:lnTo>
                  <a:pt x="120000" y="0"/>
                </a:lnTo>
                <a:lnTo>
                  <a:pt x="120000" y="120000"/>
                </a:lnTo>
                <a:lnTo>
                  <a:pt x="0" y="120000"/>
                </a:lnTo>
                <a:close/>
              </a:path>
            </a:pathLst>
          </a:custGeom>
          <a:solidFill>
            <a:srgbClr val="729FCF"/>
          </a:solidFill>
          <a:ln cap="flat" cmpd="sng" w="25400">
            <a:solidFill>
              <a:srgbClr val="3465A4"/>
            </a:solidFill>
            <a:prstDash val="solid"/>
            <a:round/>
            <a:headEnd len="sm" w="sm" type="none"/>
            <a:tailEnd len="sm" w="sm" type="none"/>
          </a:ln>
        </p:spPr>
      </p:sp>
      <p:sp>
        <p:nvSpPr>
          <p:cNvPr id="405" name="Google Shape;405;p8:notes"/>
          <p:cNvSpPr txBox="1"/>
          <p:nvPr>
            <p:ph idx="1" type="body"/>
          </p:nvPr>
        </p:nvSpPr>
        <p:spPr>
          <a:xfrm>
            <a:off x="756000" y="5078520"/>
            <a:ext cx="6047640" cy="4811040"/>
          </a:xfrm>
          <a:prstGeom prst="rect">
            <a:avLst/>
          </a:prstGeom>
          <a:noFill/>
          <a:ln>
            <a:noFill/>
          </a:ln>
        </p:spPr>
        <p:txBody>
          <a:bodyPr anchorCtr="0" anchor="t" bIns="0" lIns="0" spcFirstLastPara="1" rIns="0" wrap="square" tIns="0">
            <a:noAutofit/>
          </a:bodyPr>
          <a:lstStyle/>
          <a:p>
            <a:pPr indent="-216000" lvl="0" marL="216000" rtl="0" algn="l">
              <a:lnSpc>
                <a:spcPct val="100000"/>
              </a:lnSpc>
              <a:spcBef>
                <a:spcPts val="0"/>
              </a:spcBef>
              <a:spcAft>
                <a:spcPts val="0"/>
              </a:spcAft>
              <a:buSzPts val="14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p42:notes"/>
          <p:cNvSpPr txBox="1"/>
          <p:nvPr>
            <p:ph idx="12" type="sldNum"/>
          </p:nvPr>
        </p:nvSpPr>
        <p:spPr>
          <a:xfrm>
            <a:off x="4278960" y="10157400"/>
            <a:ext cx="3280680" cy="53424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a:t>
            </a:fld>
            <a:endParaRPr/>
          </a:p>
        </p:txBody>
      </p:sp>
      <p:sp>
        <p:nvSpPr>
          <p:cNvPr id="428" name="Google Shape;428;p42:notes"/>
          <p:cNvSpPr/>
          <p:nvPr>
            <p:ph idx="2" type="sldImg"/>
          </p:nvPr>
        </p:nvSpPr>
        <p:spPr>
          <a:xfrm>
            <a:off x="217488" y="812800"/>
            <a:ext cx="7124700" cy="4008438"/>
          </a:xfrm>
          <a:custGeom>
            <a:rect b="b" l="l" r="r" t="t"/>
            <a:pathLst>
              <a:path extrusionOk="0" h="120000" w="120000">
                <a:moveTo>
                  <a:pt x="0" y="0"/>
                </a:moveTo>
                <a:lnTo>
                  <a:pt x="120000" y="0"/>
                </a:lnTo>
                <a:lnTo>
                  <a:pt x="120000" y="120000"/>
                </a:lnTo>
                <a:lnTo>
                  <a:pt x="0" y="120000"/>
                </a:lnTo>
                <a:close/>
              </a:path>
            </a:pathLst>
          </a:custGeom>
          <a:solidFill>
            <a:srgbClr val="729FCF"/>
          </a:solidFill>
          <a:ln cap="flat" cmpd="sng" w="25400">
            <a:solidFill>
              <a:srgbClr val="3465A4"/>
            </a:solidFill>
            <a:prstDash val="solid"/>
            <a:round/>
            <a:headEnd len="sm" w="sm" type="none"/>
            <a:tailEnd len="sm" w="sm" type="none"/>
          </a:ln>
        </p:spPr>
      </p:sp>
      <p:sp>
        <p:nvSpPr>
          <p:cNvPr id="429" name="Google Shape;429;p42:notes"/>
          <p:cNvSpPr txBox="1"/>
          <p:nvPr>
            <p:ph idx="1" type="body"/>
          </p:nvPr>
        </p:nvSpPr>
        <p:spPr>
          <a:xfrm>
            <a:off x="756000" y="5078520"/>
            <a:ext cx="6047640" cy="4811040"/>
          </a:xfrm>
          <a:prstGeom prst="rect">
            <a:avLst/>
          </a:prstGeom>
          <a:noFill/>
          <a:ln>
            <a:noFill/>
          </a:ln>
        </p:spPr>
        <p:txBody>
          <a:bodyPr anchorCtr="0" anchor="t" bIns="0" lIns="0" spcFirstLastPara="1" rIns="0" wrap="square" tIns="0">
            <a:noAutofit/>
          </a:bodyPr>
          <a:lstStyle/>
          <a:p>
            <a:pPr indent="-216000" lvl="0" marL="216000" rtl="0" algn="l">
              <a:lnSpc>
                <a:spcPct val="100000"/>
              </a:lnSpc>
              <a:spcBef>
                <a:spcPts val="0"/>
              </a:spcBef>
              <a:spcAft>
                <a:spcPts val="0"/>
              </a:spcAft>
              <a:buSzPts val="14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 name="Shape 437"/>
        <p:cNvGrpSpPr/>
        <p:nvPr/>
      </p:nvGrpSpPr>
      <p:grpSpPr>
        <a:xfrm>
          <a:off x="0" y="0"/>
          <a:ext cx="0" cy="0"/>
          <a:chOff x="0" y="0"/>
          <a:chExt cx="0" cy="0"/>
        </a:xfrm>
      </p:grpSpPr>
      <p:sp>
        <p:nvSpPr>
          <p:cNvPr id="438" name="Google Shape;438;p43:notes"/>
          <p:cNvSpPr txBox="1"/>
          <p:nvPr>
            <p:ph idx="12" type="sldNum"/>
          </p:nvPr>
        </p:nvSpPr>
        <p:spPr>
          <a:xfrm>
            <a:off x="4278960" y="10157400"/>
            <a:ext cx="3280680" cy="53424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a:t>
            </a:fld>
            <a:endParaRPr/>
          </a:p>
        </p:txBody>
      </p:sp>
      <p:sp>
        <p:nvSpPr>
          <p:cNvPr id="439" name="Google Shape;439;p43:notes"/>
          <p:cNvSpPr/>
          <p:nvPr>
            <p:ph idx="2" type="sldImg"/>
          </p:nvPr>
        </p:nvSpPr>
        <p:spPr>
          <a:xfrm>
            <a:off x="217488" y="812800"/>
            <a:ext cx="7124700" cy="4008438"/>
          </a:xfrm>
          <a:custGeom>
            <a:rect b="b" l="l" r="r" t="t"/>
            <a:pathLst>
              <a:path extrusionOk="0" h="120000" w="120000">
                <a:moveTo>
                  <a:pt x="0" y="0"/>
                </a:moveTo>
                <a:lnTo>
                  <a:pt x="120000" y="0"/>
                </a:lnTo>
                <a:lnTo>
                  <a:pt x="120000" y="120000"/>
                </a:lnTo>
                <a:lnTo>
                  <a:pt x="0" y="120000"/>
                </a:lnTo>
                <a:close/>
              </a:path>
            </a:pathLst>
          </a:custGeom>
          <a:solidFill>
            <a:srgbClr val="729FCF"/>
          </a:solidFill>
          <a:ln cap="flat" cmpd="sng" w="25400">
            <a:solidFill>
              <a:srgbClr val="3465A4"/>
            </a:solidFill>
            <a:prstDash val="solid"/>
            <a:round/>
            <a:headEnd len="sm" w="sm" type="none"/>
            <a:tailEnd len="sm" w="sm" type="none"/>
          </a:ln>
        </p:spPr>
      </p:sp>
      <p:sp>
        <p:nvSpPr>
          <p:cNvPr id="440" name="Google Shape;440;p43:notes"/>
          <p:cNvSpPr txBox="1"/>
          <p:nvPr>
            <p:ph idx="1" type="body"/>
          </p:nvPr>
        </p:nvSpPr>
        <p:spPr>
          <a:xfrm>
            <a:off x="756000" y="5078520"/>
            <a:ext cx="6047640" cy="4811040"/>
          </a:xfrm>
          <a:prstGeom prst="rect">
            <a:avLst/>
          </a:prstGeom>
          <a:noFill/>
          <a:ln>
            <a:noFill/>
          </a:ln>
        </p:spPr>
        <p:txBody>
          <a:bodyPr anchorCtr="0" anchor="t" bIns="0" lIns="0" spcFirstLastPara="1" rIns="0" wrap="square" tIns="0">
            <a:noAutofit/>
          </a:bodyPr>
          <a:lstStyle/>
          <a:p>
            <a:pPr indent="-216000" lvl="0" marL="216000" rtl="0" algn="l">
              <a:lnSpc>
                <a:spcPct val="100000"/>
              </a:lnSpc>
              <a:spcBef>
                <a:spcPts val="0"/>
              </a:spcBef>
              <a:spcAft>
                <a:spcPts val="0"/>
              </a:spcAft>
              <a:buSzPts val="14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5" name="Shape 455"/>
        <p:cNvGrpSpPr/>
        <p:nvPr/>
      </p:nvGrpSpPr>
      <p:grpSpPr>
        <a:xfrm>
          <a:off x="0" y="0"/>
          <a:ext cx="0" cy="0"/>
          <a:chOff x="0" y="0"/>
          <a:chExt cx="0" cy="0"/>
        </a:xfrm>
      </p:grpSpPr>
      <p:sp>
        <p:nvSpPr>
          <p:cNvPr id="456" name="Google Shape;456;p44:notes"/>
          <p:cNvSpPr txBox="1"/>
          <p:nvPr>
            <p:ph idx="12" type="sldNum"/>
          </p:nvPr>
        </p:nvSpPr>
        <p:spPr>
          <a:xfrm>
            <a:off x="4278960" y="10157400"/>
            <a:ext cx="3280680" cy="53424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a:t>
            </a:fld>
            <a:endParaRPr/>
          </a:p>
        </p:txBody>
      </p:sp>
      <p:sp>
        <p:nvSpPr>
          <p:cNvPr id="457" name="Google Shape;457;p44:notes"/>
          <p:cNvSpPr/>
          <p:nvPr>
            <p:ph idx="2" type="sldImg"/>
          </p:nvPr>
        </p:nvSpPr>
        <p:spPr>
          <a:xfrm>
            <a:off x="217488" y="812800"/>
            <a:ext cx="7124700" cy="4008438"/>
          </a:xfrm>
          <a:custGeom>
            <a:rect b="b" l="l" r="r" t="t"/>
            <a:pathLst>
              <a:path extrusionOk="0" h="120000" w="120000">
                <a:moveTo>
                  <a:pt x="0" y="0"/>
                </a:moveTo>
                <a:lnTo>
                  <a:pt x="120000" y="0"/>
                </a:lnTo>
                <a:lnTo>
                  <a:pt x="120000" y="120000"/>
                </a:lnTo>
                <a:lnTo>
                  <a:pt x="0" y="120000"/>
                </a:lnTo>
                <a:close/>
              </a:path>
            </a:pathLst>
          </a:custGeom>
          <a:solidFill>
            <a:srgbClr val="729FCF"/>
          </a:solidFill>
          <a:ln cap="flat" cmpd="sng" w="25400">
            <a:solidFill>
              <a:srgbClr val="3465A4"/>
            </a:solidFill>
            <a:prstDash val="solid"/>
            <a:round/>
            <a:headEnd len="sm" w="sm" type="none"/>
            <a:tailEnd len="sm" w="sm" type="none"/>
          </a:ln>
        </p:spPr>
      </p:sp>
      <p:sp>
        <p:nvSpPr>
          <p:cNvPr id="458" name="Google Shape;458;p44:notes"/>
          <p:cNvSpPr txBox="1"/>
          <p:nvPr>
            <p:ph idx="1" type="body"/>
          </p:nvPr>
        </p:nvSpPr>
        <p:spPr>
          <a:xfrm>
            <a:off x="756000" y="5078520"/>
            <a:ext cx="6047640" cy="4811040"/>
          </a:xfrm>
          <a:prstGeom prst="rect">
            <a:avLst/>
          </a:prstGeom>
          <a:noFill/>
          <a:ln>
            <a:noFill/>
          </a:ln>
        </p:spPr>
        <p:txBody>
          <a:bodyPr anchorCtr="0" anchor="t" bIns="0" lIns="0" spcFirstLastPara="1" rIns="0" wrap="square" tIns="0">
            <a:noAutofit/>
          </a:bodyPr>
          <a:lstStyle/>
          <a:p>
            <a:pPr indent="-216000" lvl="0" marL="216000" rtl="0" algn="l">
              <a:lnSpc>
                <a:spcPct val="100000"/>
              </a:lnSpc>
              <a:spcBef>
                <a:spcPts val="0"/>
              </a:spcBef>
              <a:spcAft>
                <a:spcPts val="0"/>
              </a:spcAft>
              <a:buSzPts val="14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p13:notes"/>
          <p:cNvSpPr txBox="1"/>
          <p:nvPr>
            <p:ph idx="1" type="body"/>
          </p:nvPr>
        </p:nvSpPr>
        <p:spPr>
          <a:xfrm>
            <a:off x="756000" y="5078520"/>
            <a:ext cx="6047640" cy="481104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1400"/>
              <a:buNone/>
            </a:pPr>
            <a:r>
              <a:t/>
            </a:r>
            <a:endParaRPr/>
          </a:p>
        </p:txBody>
      </p:sp>
      <p:sp>
        <p:nvSpPr>
          <p:cNvPr id="465" name="Google Shape;465;p13:notes"/>
          <p:cNvSpPr/>
          <p:nvPr>
            <p:ph idx="2" type="sldImg"/>
          </p:nvPr>
        </p:nvSpPr>
        <p:spPr>
          <a:xfrm>
            <a:off x="217488" y="812800"/>
            <a:ext cx="7124700" cy="4008438"/>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2:notes"/>
          <p:cNvSpPr txBox="1"/>
          <p:nvPr>
            <p:ph idx="12" type="sldNum"/>
          </p:nvPr>
        </p:nvSpPr>
        <p:spPr>
          <a:xfrm>
            <a:off x="4278960" y="10157400"/>
            <a:ext cx="3280680" cy="53424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a:t>
            </a:fld>
            <a:endParaRPr/>
          </a:p>
        </p:txBody>
      </p:sp>
      <p:sp>
        <p:nvSpPr>
          <p:cNvPr id="259" name="Google Shape;259;p2:notes"/>
          <p:cNvSpPr/>
          <p:nvPr>
            <p:ph idx="2" type="sldImg"/>
          </p:nvPr>
        </p:nvSpPr>
        <p:spPr>
          <a:xfrm>
            <a:off x="217488" y="812800"/>
            <a:ext cx="7124700" cy="4008438"/>
          </a:xfrm>
          <a:custGeom>
            <a:rect b="b" l="l" r="r" t="t"/>
            <a:pathLst>
              <a:path extrusionOk="0" h="120000" w="120000">
                <a:moveTo>
                  <a:pt x="0" y="0"/>
                </a:moveTo>
                <a:lnTo>
                  <a:pt x="120000" y="0"/>
                </a:lnTo>
                <a:lnTo>
                  <a:pt x="120000" y="120000"/>
                </a:lnTo>
                <a:lnTo>
                  <a:pt x="0" y="120000"/>
                </a:lnTo>
                <a:close/>
              </a:path>
            </a:pathLst>
          </a:custGeom>
          <a:solidFill>
            <a:srgbClr val="729FCF"/>
          </a:solidFill>
          <a:ln cap="flat" cmpd="sng" w="25400">
            <a:solidFill>
              <a:srgbClr val="3465A4"/>
            </a:solidFill>
            <a:prstDash val="solid"/>
            <a:round/>
            <a:headEnd len="sm" w="sm" type="none"/>
            <a:tailEnd len="sm" w="sm" type="none"/>
          </a:ln>
        </p:spPr>
      </p:sp>
      <p:sp>
        <p:nvSpPr>
          <p:cNvPr id="260" name="Google Shape;260;p2:notes"/>
          <p:cNvSpPr txBox="1"/>
          <p:nvPr>
            <p:ph idx="1" type="body"/>
          </p:nvPr>
        </p:nvSpPr>
        <p:spPr>
          <a:xfrm>
            <a:off x="756000" y="5078520"/>
            <a:ext cx="6047640" cy="4811040"/>
          </a:xfrm>
          <a:prstGeom prst="rect">
            <a:avLst/>
          </a:prstGeom>
          <a:noFill/>
          <a:ln>
            <a:noFill/>
          </a:ln>
        </p:spPr>
        <p:txBody>
          <a:bodyPr anchorCtr="0" anchor="t" bIns="0" lIns="0" spcFirstLastPara="1" rIns="0" wrap="square" tIns="0">
            <a:noAutofit/>
          </a:bodyPr>
          <a:lstStyle/>
          <a:p>
            <a:pPr indent="-216000" lvl="0" marL="216000" rtl="0" algn="l">
              <a:lnSpc>
                <a:spcPct val="100000"/>
              </a:lnSpc>
              <a:spcBef>
                <a:spcPts val="0"/>
              </a:spcBef>
              <a:spcAft>
                <a:spcPts val="0"/>
              </a:spcAft>
              <a:buSzPts val="14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3:notes"/>
          <p:cNvSpPr txBox="1"/>
          <p:nvPr>
            <p:ph idx="12" type="sldNum"/>
          </p:nvPr>
        </p:nvSpPr>
        <p:spPr>
          <a:xfrm>
            <a:off x="4278960" y="10157400"/>
            <a:ext cx="3280680" cy="53424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a:t>
            </a:fld>
            <a:endParaRPr/>
          </a:p>
        </p:txBody>
      </p:sp>
      <p:sp>
        <p:nvSpPr>
          <p:cNvPr id="276" name="Google Shape;276;p3:notes"/>
          <p:cNvSpPr/>
          <p:nvPr>
            <p:ph idx="2" type="sldImg"/>
          </p:nvPr>
        </p:nvSpPr>
        <p:spPr>
          <a:xfrm>
            <a:off x="217488" y="812800"/>
            <a:ext cx="7124700" cy="4008438"/>
          </a:xfrm>
          <a:custGeom>
            <a:rect b="b" l="l" r="r" t="t"/>
            <a:pathLst>
              <a:path extrusionOk="0" h="120000" w="120000">
                <a:moveTo>
                  <a:pt x="0" y="0"/>
                </a:moveTo>
                <a:lnTo>
                  <a:pt x="120000" y="0"/>
                </a:lnTo>
                <a:lnTo>
                  <a:pt x="120000" y="120000"/>
                </a:lnTo>
                <a:lnTo>
                  <a:pt x="0" y="120000"/>
                </a:lnTo>
                <a:close/>
              </a:path>
            </a:pathLst>
          </a:custGeom>
          <a:solidFill>
            <a:srgbClr val="729FCF"/>
          </a:solidFill>
          <a:ln cap="flat" cmpd="sng" w="25400">
            <a:solidFill>
              <a:srgbClr val="3465A4"/>
            </a:solidFill>
            <a:prstDash val="solid"/>
            <a:round/>
            <a:headEnd len="sm" w="sm" type="none"/>
            <a:tailEnd len="sm" w="sm" type="none"/>
          </a:ln>
        </p:spPr>
      </p:sp>
      <p:sp>
        <p:nvSpPr>
          <p:cNvPr id="277" name="Google Shape;277;p3:notes"/>
          <p:cNvSpPr txBox="1"/>
          <p:nvPr>
            <p:ph idx="1" type="body"/>
          </p:nvPr>
        </p:nvSpPr>
        <p:spPr>
          <a:xfrm>
            <a:off x="756000" y="5078520"/>
            <a:ext cx="6047640" cy="4811040"/>
          </a:xfrm>
          <a:prstGeom prst="rect">
            <a:avLst/>
          </a:prstGeom>
          <a:noFill/>
          <a:ln>
            <a:noFill/>
          </a:ln>
        </p:spPr>
        <p:txBody>
          <a:bodyPr anchorCtr="0" anchor="t" bIns="0" lIns="0" spcFirstLastPara="1" rIns="0" wrap="square" tIns="0">
            <a:noAutofit/>
          </a:bodyPr>
          <a:lstStyle/>
          <a:p>
            <a:pPr indent="-216000" lvl="0" marL="216000" rtl="0" algn="l">
              <a:lnSpc>
                <a:spcPct val="100000"/>
              </a:lnSpc>
              <a:spcBef>
                <a:spcPts val="0"/>
              </a:spcBef>
              <a:spcAft>
                <a:spcPts val="0"/>
              </a:spcAft>
              <a:buSzPts val="14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4:notes"/>
          <p:cNvSpPr txBox="1"/>
          <p:nvPr>
            <p:ph idx="12" type="sldNum"/>
          </p:nvPr>
        </p:nvSpPr>
        <p:spPr>
          <a:xfrm>
            <a:off x="4278960" y="10157400"/>
            <a:ext cx="3280680" cy="53424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a:t>
            </a:fld>
            <a:endParaRPr/>
          </a:p>
        </p:txBody>
      </p:sp>
      <p:sp>
        <p:nvSpPr>
          <p:cNvPr id="291" name="Google Shape;291;p4:notes"/>
          <p:cNvSpPr/>
          <p:nvPr>
            <p:ph idx="2" type="sldImg"/>
          </p:nvPr>
        </p:nvSpPr>
        <p:spPr>
          <a:xfrm>
            <a:off x="217488" y="812800"/>
            <a:ext cx="7124700" cy="4008438"/>
          </a:xfrm>
          <a:custGeom>
            <a:rect b="b" l="l" r="r" t="t"/>
            <a:pathLst>
              <a:path extrusionOk="0" h="120000" w="120000">
                <a:moveTo>
                  <a:pt x="0" y="0"/>
                </a:moveTo>
                <a:lnTo>
                  <a:pt x="120000" y="0"/>
                </a:lnTo>
                <a:lnTo>
                  <a:pt x="120000" y="120000"/>
                </a:lnTo>
                <a:lnTo>
                  <a:pt x="0" y="120000"/>
                </a:lnTo>
                <a:close/>
              </a:path>
            </a:pathLst>
          </a:custGeom>
          <a:solidFill>
            <a:srgbClr val="729FCF"/>
          </a:solidFill>
          <a:ln cap="flat" cmpd="sng" w="25400">
            <a:solidFill>
              <a:srgbClr val="3465A4"/>
            </a:solidFill>
            <a:prstDash val="solid"/>
            <a:round/>
            <a:headEnd len="sm" w="sm" type="none"/>
            <a:tailEnd len="sm" w="sm" type="none"/>
          </a:ln>
        </p:spPr>
      </p:sp>
      <p:sp>
        <p:nvSpPr>
          <p:cNvPr id="292" name="Google Shape;292;p4:notes"/>
          <p:cNvSpPr txBox="1"/>
          <p:nvPr>
            <p:ph idx="1" type="body"/>
          </p:nvPr>
        </p:nvSpPr>
        <p:spPr>
          <a:xfrm>
            <a:off x="756000" y="5078520"/>
            <a:ext cx="6047640" cy="4811040"/>
          </a:xfrm>
          <a:prstGeom prst="rect">
            <a:avLst/>
          </a:prstGeom>
          <a:noFill/>
          <a:ln>
            <a:noFill/>
          </a:ln>
        </p:spPr>
        <p:txBody>
          <a:bodyPr anchorCtr="0" anchor="t" bIns="0" lIns="0" spcFirstLastPara="1" rIns="0" wrap="square" tIns="0">
            <a:noAutofit/>
          </a:bodyPr>
          <a:lstStyle/>
          <a:p>
            <a:pPr indent="-216000" lvl="0" marL="21600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p5:notes"/>
          <p:cNvSpPr txBox="1"/>
          <p:nvPr>
            <p:ph idx="12" type="sldNum"/>
          </p:nvPr>
        </p:nvSpPr>
        <p:spPr>
          <a:xfrm>
            <a:off x="4278960" y="10157400"/>
            <a:ext cx="3280680" cy="53424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a:t>
            </a:fld>
            <a:endParaRPr/>
          </a:p>
        </p:txBody>
      </p:sp>
      <p:sp>
        <p:nvSpPr>
          <p:cNvPr id="304" name="Google Shape;304;p5:notes"/>
          <p:cNvSpPr/>
          <p:nvPr>
            <p:ph idx="2" type="sldImg"/>
          </p:nvPr>
        </p:nvSpPr>
        <p:spPr>
          <a:xfrm>
            <a:off x="217488" y="812800"/>
            <a:ext cx="7124700" cy="4008438"/>
          </a:xfrm>
          <a:custGeom>
            <a:rect b="b" l="l" r="r" t="t"/>
            <a:pathLst>
              <a:path extrusionOk="0" h="120000" w="120000">
                <a:moveTo>
                  <a:pt x="0" y="0"/>
                </a:moveTo>
                <a:lnTo>
                  <a:pt x="120000" y="0"/>
                </a:lnTo>
                <a:lnTo>
                  <a:pt x="120000" y="120000"/>
                </a:lnTo>
                <a:lnTo>
                  <a:pt x="0" y="120000"/>
                </a:lnTo>
                <a:close/>
              </a:path>
            </a:pathLst>
          </a:custGeom>
          <a:solidFill>
            <a:srgbClr val="729FCF"/>
          </a:solidFill>
          <a:ln cap="flat" cmpd="sng" w="25400">
            <a:solidFill>
              <a:srgbClr val="3465A4"/>
            </a:solidFill>
            <a:prstDash val="solid"/>
            <a:round/>
            <a:headEnd len="sm" w="sm" type="none"/>
            <a:tailEnd len="sm" w="sm" type="none"/>
          </a:ln>
        </p:spPr>
      </p:sp>
      <p:sp>
        <p:nvSpPr>
          <p:cNvPr id="305" name="Google Shape;305;p5:notes"/>
          <p:cNvSpPr txBox="1"/>
          <p:nvPr>
            <p:ph idx="1" type="body"/>
          </p:nvPr>
        </p:nvSpPr>
        <p:spPr>
          <a:xfrm>
            <a:off x="756000" y="5078520"/>
            <a:ext cx="6047640" cy="4811040"/>
          </a:xfrm>
          <a:prstGeom prst="rect">
            <a:avLst/>
          </a:prstGeom>
          <a:noFill/>
          <a:ln>
            <a:noFill/>
          </a:ln>
        </p:spPr>
        <p:txBody>
          <a:bodyPr anchorCtr="0" anchor="t" bIns="0" lIns="0" spcFirstLastPara="1" rIns="0" wrap="square" tIns="0">
            <a:noAutofit/>
          </a:bodyPr>
          <a:lstStyle/>
          <a:p>
            <a:pPr indent="-216000" lvl="0" marL="216000" rtl="0" algn="l">
              <a:lnSpc>
                <a:spcPct val="100000"/>
              </a:lnSpc>
              <a:spcBef>
                <a:spcPts val="0"/>
              </a:spcBef>
              <a:spcAft>
                <a:spcPts val="0"/>
              </a:spcAft>
              <a:buSzPts val="14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p39:notes"/>
          <p:cNvSpPr txBox="1"/>
          <p:nvPr>
            <p:ph idx="12" type="sldNum"/>
          </p:nvPr>
        </p:nvSpPr>
        <p:spPr>
          <a:xfrm>
            <a:off x="4278960" y="10157400"/>
            <a:ext cx="3280680" cy="53424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a:t>
            </a:fld>
            <a:endParaRPr/>
          </a:p>
        </p:txBody>
      </p:sp>
      <p:sp>
        <p:nvSpPr>
          <p:cNvPr id="314" name="Google Shape;314;p39:notes"/>
          <p:cNvSpPr/>
          <p:nvPr>
            <p:ph idx="2" type="sldImg"/>
          </p:nvPr>
        </p:nvSpPr>
        <p:spPr>
          <a:xfrm>
            <a:off x="217488" y="812800"/>
            <a:ext cx="7124700" cy="4008438"/>
          </a:xfrm>
          <a:custGeom>
            <a:rect b="b" l="l" r="r" t="t"/>
            <a:pathLst>
              <a:path extrusionOk="0" h="120000" w="120000">
                <a:moveTo>
                  <a:pt x="0" y="0"/>
                </a:moveTo>
                <a:lnTo>
                  <a:pt x="120000" y="0"/>
                </a:lnTo>
                <a:lnTo>
                  <a:pt x="120000" y="120000"/>
                </a:lnTo>
                <a:lnTo>
                  <a:pt x="0" y="120000"/>
                </a:lnTo>
                <a:close/>
              </a:path>
            </a:pathLst>
          </a:custGeom>
          <a:solidFill>
            <a:srgbClr val="729FCF"/>
          </a:solidFill>
          <a:ln cap="flat" cmpd="sng" w="25400">
            <a:solidFill>
              <a:srgbClr val="3465A4"/>
            </a:solidFill>
            <a:prstDash val="solid"/>
            <a:round/>
            <a:headEnd len="sm" w="sm" type="none"/>
            <a:tailEnd len="sm" w="sm" type="none"/>
          </a:ln>
        </p:spPr>
      </p:sp>
      <p:sp>
        <p:nvSpPr>
          <p:cNvPr id="315" name="Google Shape;315;p39:notes"/>
          <p:cNvSpPr txBox="1"/>
          <p:nvPr>
            <p:ph idx="1" type="body"/>
          </p:nvPr>
        </p:nvSpPr>
        <p:spPr>
          <a:xfrm>
            <a:off x="756000" y="5078520"/>
            <a:ext cx="6047640" cy="4811040"/>
          </a:xfrm>
          <a:prstGeom prst="rect">
            <a:avLst/>
          </a:prstGeom>
          <a:noFill/>
          <a:ln>
            <a:noFill/>
          </a:ln>
        </p:spPr>
        <p:txBody>
          <a:bodyPr anchorCtr="0" anchor="t" bIns="0" lIns="0" spcFirstLastPara="1" rIns="0" wrap="square" tIns="0">
            <a:noAutofit/>
          </a:bodyPr>
          <a:lstStyle/>
          <a:p>
            <a:pPr indent="-216000" lvl="0" marL="216000" rtl="0" algn="l">
              <a:lnSpc>
                <a:spcPct val="100000"/>
              </a:lnSpc>
              <a:spcBef>
                <a:spcPts val="0"/>
              </a:spcBef>
              <a:spcAft>
                <a:spcPts val="0"/>
              </a:spcAft>
              <a:buSzPts val="14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p6:notes"/>
          <p:cNvSpPr txBox="1"/>
          <p:nvPr>
            <p:ph idx="12" type="sldNum"/>
          </p:nvPr>
        </p:nvSpPr>
        <p:spPr>
          <a:xfrm>
            <a:off x="4278960" y="10157400"/>
            <a:ext cx="3280680" cy="53424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a:t>
            </a:fld>
            <a:endParaRPr/>
          </a:p>
        </p:txBody>
      </p:sp>
      <p:sp>
        <p:nvSpPr>
          <p:cNvPr id="322" name="Google Shape;322;p6:notes"/>
          <p:cNvSpPr/>
          <p:nvPr>
            <p:ph idx="2" type="sldImg"/>
          </p:nvPr>
        </p:nvSpPr>
        <p:spPr>
          <a:xfrm>
            <a:off x="217488" y="812800"/>
            <a:ext cx="7124700" cy="4008438"/>
          </a:xfrm>
          <a:custGeom>
            <a:rect b="b" l="l" r="r" t="t"/>
            <a:pathLst>
              <a:path extrusionOk="0" h="120000" w="120000">
                <a:moveTo>
                  <a:pt x="0" y="0"/>
                </a:moveTo>
                <a:lnTo>
                  <a:pt x="120000" y="0"/>
                </a:lnTo>
                <a:lnTo>
                  <a:pt x="120000" y="120000"/>
                </a:lnTo>
                <a:lnTo>
                  <a:pt x="0" y="120000"/>
                </a:lnTo>
                <a:close/>
              </a:path>
            </a:pathLst>
          </a:custGeom>
          <a:solidFill>
            <a:srgbClr val="729FCF"/>
          </a:solidFill>
          <a:ln cap="flat" cmpd="sng" w="25400">
            <a:solidFill>
              <a:srgbClr val="3465A4"/>
            </a:solidFill>
            <a:prstDash val="solid"/>
            <a:round/>
            <a:headEnd len="sm" w="sm" type="none"/>
            <a:tailEnd len="sm" w="sm" type="none"/>
          </a:ln>
        </p:spPr>
      </p:sp>
      <p:sp>
        <p:nvSpPr>
          <p:cNvPr id="323" name="Google Shape;323;p6:notes"/>
          <p:cNvSpPr txBox="1"/>
          <p:nvPr>
            <p:ph idx="1" type="body"/>
          </p:nvPr>
        </p:nvSpPr>
        <p:spPr>
          <a:xfrm>
            <a:off x="756000" y="5078520"/>
            <a:ext cx="6047640" cy="4811040"/>
          </a:xfrm>
          <a:prstGeom prst="rect">
            <a:avLst/>
          </a:prstGeom>
          <a:noFill/>
          <a:ln>
            <a:noFill/>
          </a:ln>
        </p:spPr>
        <p:txBody>
          <a:bodyPr anchorCtr="0" anchor="t" bIns="0" lIns="0" spcFirstLastPara="1" rIns="0" wrap="square" tIns="0">
            <a:noAutofit/>
          </a:bodyPr>
          <a:lstStyle/>
          <a:p>
            <a:pPr indent="-216000" lvl="0" marL="216000" rtl="0" algn="l">
              <a:lnSpc>
                <a:spcPct val="100000"/>
              </a:lnSpc>
              <a:spcBef>
                <a:spcPts val="0"/>
              </a:spcBef>
              <a:spcAft>
                <a:spcPts val="0"/>
              </a:spcAft>
              <a:buSzPts val="14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p7:notes"/>
          <p:cNvSpPr txBox="1"/>
          <p:nvPr>
            <p:ph idx="12" type="sldNum"/>
          </p:nvPr>
        </p:nvSpPr>
        <p:spPr>
          <a:xfrm>
            <a:off x="4278960" y="10157400"/>
            <a:ext cx="3280680" cy="53424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a:t>
            </a:fld>
            <a:endParaRPr/>
          </a:p>
        </p:txBody>
      </p:sp>
      <p:sp>
        <p:nvSpPr>
          <p:cNvPr id="329" name="Google Shape;329;p7:notes"/>
          <p:cNvSpPr/>
          <p:nvPr>
            <p:ph idx="2" type="sldImg"/>
          </p:nvPr>
        </p:nvSpPr>
        <p:spPr>
          <a:xfrm>
            <a:off x="217488" y="812800"/>
            <a:ext cx="7124700" cy="4008438"/>
          </a:xfrm>
          <a:custGeom>
            <a:rect b="b" l="l" r="r" t="t"/>
            <a:pathLst>
              <a:path extrusionOk="0" h="120000" w="120000">
                <a:moveTo>
                  <a:pt x="0" y="0"/>
                </a:moveTo>
                <a:lnTo>
                  <a:pt x="120000" y="0"/>
                </a:lnTo>
                <a:lnTo>
                  <a:pt x="120000" y="120000"/>
                </a:lnTo>
                <a:lnTo>
                  <a:pt x="0" y="120000"/>
                </a:lnTo>
                <a:close/>
              </a:path>
            </a:pathLst>
          </a:custGeom>
          <a:solidFill>
            <a:srgbClr val="729FCF"/>
          </a:solidFill>
          <a:ln cap="flat" cmpd="sng" w="25400">
            <a:solidFill>
              <a:srgbClr val="3465A4"/>
            </a:solidFill>
            <a:prstDash val="solid"/>
            <a:round/>
            <a:headEnd len="sm" w="sm" type="none"/>
            <a:tailEnd len="sm" w="sm" type="none"/>
          </a:ln>
        </p:spPr>
      </p:sp>
      <p:sp>
        <p:nvSpPr>
          <p:cNvPr id="330" name="Google Shape;330;p7:notes"/>
          <p:cNvSpPr txBox="1"/>
          <p:nvPr>
            <p:ph idx="1" type="body"/>
          </p:nvPr>
        </p:nvSpPr>
        <p:spPr>
          <a:xfrm>
            <a:off x="756000" y="5078520"/>
            <a:ext cx="6047640" cy="4811040"/>
          </a:xfrm>
          <a:prstGeom prst="rect">
            <a:avLst/>
          </a:prstGeom>
          <a:noFill/>
          <a:ln>
            <a:noFill/>
          </a:ln>
        </p:spPr>
        <p:txBody>
          <a:bodyPr anchorCtr="0" anchor="t" bIns="0" lIns="0" spcFirstLastPara="1" rIns="0" wrap="square" tIns="0">
            <a:noAutofit/>
          </a:bodyPr>
          <a:lstStyle/>
          <a:p>
            <a:pPr indent="-216000" lvl="0" marL="216000" rtl="0" algn="l">
              <a:lnSpc>
                <a:spcPct val="100000"/>
              </a:lnSpc>
              <a:spcBef>
                <a:spcPts val="0"/>
              </a:spcBef>
              <a:spcAft>
                <a:spcPts val="0"/>
              </a:spcAft>
              <a:buSzPts val="14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p40:notes"/>
          <p:cNvSpPr txBox="1"/>
          <p:nvPr>
            <p:ph idx="12" type="sldNum"/>
          </p:nvPr>
        </p:nvSpPr>
        <p:spPr>
          <a:xfrm>
            <a:off x="4278960" y="10157400"/>
            <a:ext cx="3280680" cy="534240"/>
          </a:xfrm>
          <a:prstGeom prst="rect">
            <a:avLst/>
          </a:prstGeom>
          <a:noFill/>
          <a:ln>
            <a:noFill/>
          </a:ln>
        </p:spPr>
        <p:txBody>
          <a:bodyPr anchorCtr="0" anchor="b" bIns="0" lIns="0" spcFirstLastPara="1" rIns="0" wrap="square" tIns="0">
            <a:noAutofit/>
          </a:bodyPr>
          <a:lstStyle/>
          <a:p>
            <a:pPr indent="0" lvl="0" marL="0" rtl="0" algn="r">
              <a:lnSpc>
                <a:spcPct val="100000"/>
              </a:lnSpc>
              <a:spcBef>
                <a:spcPts val="0"/>
              </a:spcBef>
              <a:spcAft>
                <a:spcPts val="0"/>
              </a:spcAft>
              <a:buClr>
                <a:schemeClr val="dk1"/>
              </a:buClr>
              <a:buSzPts val="1400"/>
              <a:buFont typeface="Arial"/>
              <a:buNone/>
            </a:pPr>
            <a:fld id="{00000000-1234-1234-1234-123412341234}" type="slidenum">
              <a:rPr lang="fr-FR" sz="1400">
                <a:latin typeface="Arial"/>
                <a:ea typeface="Arial"/>
                <a:cs typeface="Arial"/>
                <a:sym typeface="Arial"/>
              </a:rPr>
              <a:t>‹#›</a:t>
            </a:fld>
            <a:endParaRPr/>
          </a:p>
        </p:txBody>
      </p:sp>
      <p:sp>
        <p:nvSpPr>
          <p:cNvPr id="366" name="Google Shape;366;p40:notes"/>
          <p:cNvSpPr/>
          <p:nvPr>
            <p:ph idx="2" type="sldImg"/>
          </p:nvPr>
        </p:nvSpPr>
        <p:spPr>
          <a:xfrm>
            <a:off x="217488" y="812800"/>
            <a:ext cx="7124700" cy="4008438"/>
          </a:xfrm>
          <a:custGeom>
            <a:rect b="b" l="l" r="r" t="t"/>
            <a:pathLst>
              <a:path extrusionOk="0" h="120000" w="120000">
                <a:moveTo>
                  <a:pt x="0" y="0"/>
                </a:moveTo>
                <a:lnTo>
                  <a:pt x="120000" y="0"/>
                </a:lnTo>
                <a:lnTo>
                  <a:pt x="120000" y="120000"/>
                </a:lnTo>
                <a:lnTo>
                  <a:pt x="0" y="120000"/>
                </a:lnTo>
                <a:close/>
              </a:path>
            </a:pathLst>
          </a:custGeom>
          <a:solidFill>
            <a:srgbClr val="729FCF"/>
          </a:solidFill>
          <a:ln cap="flat" cmpd="sng" w="25400">
            <a:solidFill>
              <a:srgbClr val="3465A4"/>
            </a:solidFill>
            <a:prstDash val="solid"/>
            <a:round/>
            <a:headEnd len="sm" w="sm" type="none"/>
            <a:tailEnd len="sm" w="sm" type="none"/>
          </a:ln>
        </p:spPr>
      </p:sp>
      <p:sp>
        <p:nvSpPr>
          <p:cNvPr id="367" name="Google Shape;367;p40:notes"/>
          <p:cNvSpPr txBox="1"/>
          <p:nvPr>
            <p:ph idx="1" type="body"/>
          </p:nvPr>
        </p:nvSpPr>
        <p:spPr>
          <a:xfrm>
            <a:off x="756000" y="5078520"/>
            <a:ext cx="6047640" cy="4811040"/>
          </a:xfrm>
          <a:prstGeom prst="rect">
            <a:avLst/>
          </a:prstGeom>
          <a:noFill/>
          <a:ln>
            <a:noFill/>
          </a:ln>
        </p:spPr>
        <p:txBody>
          <a:bodyPr anchorCtr="0" anchor="t" bIns="0" lIns="0" spcFirstLastPara="1" rIns="0" wrap="square" tIns="0">
            <a:noAutofit/>
          </a:bodyPr>
          <a:lstStyle/>
          <a:p>
            <a:pPr indent="-216000" lvl="0" marL="216000" rtl="0" algn="l">
              <a:lnSpc>
                <a:spcPct val="100000"/>
              </a:lnSpc>
              <a:spcBef>
                <a:spcPts val="0"/>
              </a:spcBef>
              <a:spcAft>
                <a:spcPts val="0"/>
              </a:spcAft>
              <a:buSzPts val="14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e de titre" showMasterSp="0" type="title">
  <p:cSld name="TITLE">
    <p:spTree>
      <p:nvGrpSpPr>
        <p:cNvPr id="26" name="Shape 26"/>
        <p:cNvGrpSpPr/>
        <p:nvPr/>
      </p:nvGrpSpPr>
      <p:grpSpPr>
        <a:xfrm>
          <a:off x="0" y="0"/>
          <a:ext cx="0" cy="0"/>
          <a:chOff x="0" y="0"/>
          <a:chExt cx="0" cy="0"/>
        </a:xfrm>
      </p:grpSpPr>
      <p:grpSp>
        <p:nvGrpSpPr>
          <p:cNvPr id="27" name="Google Shape;27;p22"/>
          <p:cNvGrpSpPr/>
          <p:nvPr/>
        </p:nvGrpSpPr>
        <p:grpSpPr>
          <a:xfrm>
            <a:off x="0" y="0"/>
            <a:ext cx="10080625" cy="5670550"/>
            <a:chOff x="0" y="0"/>
            <a:chExt cx="12192000" cy="6858000"/>
          </a:xfrm>
        </p:grpSpPr>
        <p:sp>
          <p:nvSpPr>
            <p:cNvPr id="28" name="Google Shape;28;p22"/>
            <p:cNvSpPr/>
            <p:nvPr/>
          </p:nvSpPr>
          <p:spPr>
            <a:xfrm>
              <a:off x="0" y="0"/>
              <a:ext cx="12192000" cy="6858000"/>
            </a:xfrm>
            <a:prstGeom prst="rect">
              <a:avLst/>
            </a:prstGeom>
            <a:blipFill rotWithShape="1">
              <a:blip r:embed="rId2">
                <a:alphaModFix/>
              </a:blip>
              <a:stretch>
                <a:fillRect b="0" l="0" r="0" t="0"/>
              </a:stretch>
            </a:blip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 name="Google Shape;29;p22"/>
            <p:cNvSpPr/>
            <p:nvPr/>
          </p:nvSpPr>
          <p:spPr>
            <a:xfrm>
              <a:off x="0" y="1587"/>
              <a:ext cx="12192000" cy="6856413"/>
            </a:xfrm>
            <a:custGeom>
              <a:rect b="b" l="l" r="r" t="t"/>
              <a:pathLst>
                <a:path extrusionOk="0" h="8638" w="15356">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lt1"/>
            </a:solidFill>
            <a:ln>
              <a:noFill/>
            </a:ln>
          </p:spPr>
        </p:sp>
      </p:grpSp>
      <p:sp>
        <p:nvSpPr>
          <p:cNvPr id="30" name="Google Shape;30;p22"/>
          <p:cNvSpPr txBox="1"/>
          <p:nvPr>
            <p:ph type="ctrTitle"/>
          </p:nvPr>
        </p:nvSpPr>
        <p:spPr>
          <a:xfrm>
            <a:off x="954943" y="1736168"/>
            <a:ext cx="7297256" cy="2214018"/>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chemeClr val="lt2"/>
              </a:buClr>
              <a:buSzPts val="4465"/>
              <a:buFont typeface="Century Gothic"/>
              <a:buNone/>
              <a:defRPr sz="4465"/>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22"/>
          <p:cNvSpPr txBox="1"/>
          <p:nvPr>
            <p:ph idx="1" type="subTitle"/>
          </p:nvPr>
        </p:nvSpPr>
        <p:spPr>
          <a:xfrm>
            <a:off x="954943" y="3950185"/>
            <a:ext cx="7297256" cy="712267"/>
          </a:xfrm>
          <a:prstGeom prst="rect">
            <a:avLst/>
          </a:prstGeom>
          <a:noFill/>
          <a:ln>
            <a:noFill/>
          </a:ln>
        </p:spPr>
        <p:txBody>
          <a:bodyPr anchorCtr="0" anchor="t" bIns="45700" lIns="91425" spcFirstLastPara="1" rIns="91425" wrap="square" tIns="45700">
            <a:normAutofit/>
          </a:bodyPr>
          <a:lstStyle>
            <a:lvl1pPr lvl="0" algn="l">
              <a:lnSpc>
                <a:spcPct val="100000"/>
              </a:lnSpc>
              <a:spcBef>
                <a:spcPts val="827"/>
              </a:spcBef>
              <a:spcAft>
                <a:spcPts val="0"/>
              </a:spcAft>
              <a:buSzPts val="1190"/>
              <a:buNone/>
              <a:defRPr cap="none">
                <a:solidFill>
                  <a:srgbClr val="EE52A4"/>
                </a:solidFill>
              </a:defRPr>
            </a:lvl1pPr>
            <a:lvl2pPr lvl="1" algn="ctr">
              <a:lnSpc>
                <a:spcPct val="100000"/>
              </a:lnSpc>
              <a:spcBef>
                <a:spcPts val="827"/>
              </a:spcBef>
              <a:spcAft>
                <a:spcPts val="0"/>
              </a:spcAft>
              <a:buSzPts val="1058"/>
              <a:buNone/>
              <a:defRPr>
                <a:solidFill>
                  <a:srgbClr val="888888"/>
                </a:solidFill>
              </a:defRPr>
            </a:lvl2pPr>
            <a:lvl3pPr lvl="2" algn="ctr">
              <a:lnSpc>
                <a:spcPct val="100000"/>
              </a:lnSpc>
              <a:spcBef>
                <a:spcPts val="827"/>
              </a:spcBef>
              <a:spcAft>
                <a:spcPts val="0"/>
              </a:spcAft>
              <a:buSzPts val="926"/>
              <a:buNone/>
              <a:defRPr>
                <a:solidFill>
                  <a:srgbClr val="888888"/>
                </a:solidFill>
              </a:defRPr>
            </a:lvl3pPr>
            <a:lvl4pPr lvl="3" algn="ctr">
              <a:lnSpc>
                <a:spcPct val="100000"/>
              </a:lnSpc>
              <a:spcBef>
                <a:spcPts val="827"/>
              </a:spcBef>
              <a:spcAft>
                <a:spcPts val="0"/>
              </a:spcAft>
              <a:buSzPts val="794"/>
              <a:buNone/>
              <a:defRPr>
                <a:solidFill>
                  <a:srgbClr val="888888"/>
                </a:solidFill>
              </a:defRPr>
            </a:lvl4pPr>
            <a:lvl5pPr lvl="4" algn="ctr">
              <a:lnSpc>
                <a:spcPct val="100000"/>
              </a:lnSpc>
              <a:spcBef>
                <a:spcPts val="827"/>
              </a:spcBef>
              <a:spcAft>
                <a:spcPts val="0"/>
              </a:spcAft>
              <a:buSzPts val="794"/>
              <a:buNone/>
              <a:defRPr>
                <a:solidFill>
                  <a:srgbClr val="888888"/>
                </a:solidFill>
              </a:defRPr>
            </a:lvl5pPr>
            <a:lvl6pPr lvl="5" algn="ctr">
              <a:lnSpc>
                <a:spcPct val="100000"/>
              </a:lnSpc>
              <a:spcBef>
                <a:spcPts val="827"/>
              </a:spcBef>
              <a:spcAft>
                <a:spcPts val="0"/>
              </a:spcAft>
              <a:buSzPts val="794"/>
              <a:buNone/>
              <a:defRPr>
                <a:solidFill>
                  <a:srgbClr val="888888"/>
                </a:solidFill>
              </a:defRPr>
            </a:lvl6pPr>
            <a:lvl7pPr lvl="6" algn="ctr">
              <a:lnSpc>
                <a:spcPct val="100000"/>
              </a:lnSpc>
              <a:spcBef>
                <a:spcPts val="827"/>
              </a:spcBef>
              <a:spcAft>
                <a:spcPts val="0"/>
              </a:spcAft>
              <a:buSzPts val="794"/>
              <a:buNone/>
              <a:defRPr>
                <a:solidFill>
                  <a:srgbClr val="888888"/>
                </a:solidFill>
              </a:defRPr>
            </a:lvl7pPr>
            <a:lvl8pPr lvl="7" algn="ctr">
              <a:lnSpc>
                <a:spcPct val="100000"/>
              </a:lnSpc>
              <a:spcBef>
                <a:spcPts val="827"/>
              </a:spcBef>
              <a:spcAft>
                <a:spcPts val="0"/>
              </a:spcAft>
              <a:buSzPts val="794"/>
              <a:buNone/>
              <a:defRPr>
                <a:solidFill>
                  <a:srgbClr val="888888"/>
                </a:solidFill>
              </a:defRPr>
            </a:lvl8pPr>
            <a:lvl9pPr lvl="8" algn="ctr">
              <a:lnSpc>
                <a:spcPct val="100000"/>
              </a:lnSpc>
              <a:spcBef>
                <a:spcPts val="827"/>
              </a:spcBef>
              <a:spcAft>
                <a:spcPts val="0"/>
              </a:spcAft>
              <a:buSzPts val="794"/>
              <a:buNone/>
              <a:defRPr>
                <a:solidFill>
                  <a:srgbClr val="888888"/>
                </a:solidFill>
              </a:defRPr>
            </a:lvl9pPr>
          </a:lstStyle>
          <a:p/>
        </p:txBody>
      </p:sp>
      <p:sp>
        <p:nvSpPr>
          <p:cNvPr id="32" name="Google Shape;32;p22"/>
          <p:cNvSpPr txBox="1"/>
          <p:nvPr>
            <p:ph idx="10" type="dt"/>
          </p:nvPr>
        </p:nvSpPr>
        <p:spPr>
          <a:xfrm rot="5400000">
            <a:off x="8399667" y="1481908"/>
            <a:ext cx="819079" cy="252015"/>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SzPts val="1400"/>
              <a:buNone/>
              <a:defRPr b="0" i="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22"/>
          <p:cNvSpPr txBox="1"/>
          <p:nvPr>
            <p:ph idx="11" type="ftr"/>
          </p:nvPr>
        </p:nvSpPr>
        <p:spPr>
          <a:xfrm rot="5400000">
            <a:off x="7401643" y="2668944"/>
            <a:ext cx="3191479" cy="252016"/>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b="0" i="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22"/>
          <p:cNvSpPr/>
          <p:nvPr/>
        </p:nvSpPr>
        <p:spPr>
          <a:xfrm>
            <a:off x="8630222" y="0"/>
            <a:ext cx="567035" cy="945092"/>
          </a:xfrm>
          <a:prstGeom prst="rect">
            <a:avLst/>
          </a:prstGeom>
          <a:solidFill>
            <a:schemeClr val="accent1"/>
          </a:solidFill>
          <a:ln>
            <a:noFill/>
          </a:ln>
          <a:effectLst>
            <a:outerShdw blurRad="38100" rotWithShape="0" dir="5400000" dist="25400">
              <a:srgbClr val="000000">
                <a:alpha val="43921"/>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 name="Google Shape;35;p22"/>
          <p:cNvSpPr txBox="1"/>
          <p:nvPr>
            <p:ph idx="12" type="sldNum"/>
          </p:nvPr>
        </p:nvSpPr>
        <p:spPr>
          <a:xfrm>
            <a:off x="8559718" y="244525"/>
            <a:ext cx="693042" cy="634763"/>
          </a:xfrm>
          <a:prstGeom prst="rect">
            <a:avLst/>
          </a:prstGeom>
          <a:noFill/>
          <a:ln>
            <a:noFill/>
          </a:ln>
        </p:spPr>
        <p:txBody>
          <a:bodyPr anchorCtr="0" anchor="b" bIns="45700" lIns="91425" spcFirstLastPara="1" rIns="91425" wrap="square" tIns="45700">
            <a:noAutofit/>
          </a:bodyPr>
          <a:lstStyle>
            <a:lvl1pPr indent="0" lvl="0"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panoramique avec légende">
  <p:cSld name="Image panoramique avec légende">
    <p:spTree>
      <p:nvGrpSpPr>
        <p:cNvPr id="124" name="Shape 124"/>
        <p:cNvGrpSpPr/>
        <p:nvPr/>
      </p:nvGrpSpPr>
      <p:grpSpPr>
        <a:xfrm>
          <a:off x="0" y="0"/>
          <a:ext cx="0" cy="0"/>
          <a:chOff x="0" y="0"/>
          <a:chExt cx="0" cy="0"/>
        </a:xfrm>
      </p:grpSpPr>
      <p:grpSp>
        <p:nvGrpSpPr>
          <p:cNvPr id="125" name="Google Shape;125;p31"/>
          <p:cNvGrpSpPr/>
          <p:nvPr/>
        </p:nvGrpSpPr>
        <p:grpSpPr>
          <a:xfrm>
            <a:off x="0" y="0"/>
            <a:ext cx="10080625" cy="5670550"/>
            <a:chOff x="0" y="0"/>
            <a:chExt cx="12192000" cy="6858000"/>
          </a:xfrm>
        </p:grpSpPr>
        <p:sp>
          <p:nvSpPr>
            <p:cNvPr id="126" name="Google Shape;126;p31"/>
            <p:cNvSpPr/>
            <p:nvPr/>
          </p:nvSpPr>
          <p:spPr>
            <a:xfrm>
              <a:off x="0" y="0"/>
              <a:ext cx="12192000" cy="6858000"/>
            </a:xfrm>
            <a:prstGeom prst="rect">
              <a:avLst/>
            </a:prstGeom>
            <a:blipFill rotWithShape="1">
              <a:blip r:embed="rId2">
                <a:alphaModFix/>
              </a:blip>
              <a:stretch>
                <a:fillRect b="0" l="0" r="0" t="0"/>
              </a:stretch>
            </a:blip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7" name="Google Shape;127;p31"/>
            <p:cNvSpPr/>
            <p:nvPr/>
          </p:nvSpPr>
          <p:spPr>
            <a:xfrm>
              <a:off x="0" y="2667000"/>
              <a:ext cx="4191000" cy="4191000"/>
            </a:xfrm>
            <a:prstGeom prst="ellipse">
              <a:avLst/>
            </a:prstGeom>
            <a:gradFill>
              <a:gsLst>
                <a:gs pos="0">
                  <a:srgbClr val="9B6BF2">
                    <a:alpha val="10196"/>
                  </a:srgbClr>
                </a:gs>
                <a:gs pos="36000">
                  <a:srgbClr val="9B6BF2">
                    <a:alpha val="9019"/>
                  </a:srgbClr>
                </a:gs>
                <a:gs pos="75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8" name="Google Shape;128;p31"/>
            <p:cNvSpPr/>
            <p:nvPr/>
          </p:nvSpPr>
          <p:spPr>
            <a:xfrm>
              <a:off x="0" y="2895600"/>
              <a:ext cx="2362200" cy="2362200"/>
            </a:xfrm>
            <a:prstGeom prst="ellipse">
              <a:avLst/>
            </a:prstGeom>
            <a:gradFill>
              <a:gsLst>
                <a:gs pos="0">
                  <a:srgbClr val="9B6BF2">
                    <a:alpha val="7058"/>
                  </a:srgbClr>
                </a:gs>
                <a:gs pos="36000">
                  <a:srgbClr val="9B6BF2">
                    <a:alpha val="7058"/>
                  </a:srgbClr>
                </a:gs>
                <a:gs pos="72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9" name="Google Shape;129;p31"/>
            <p:cNvSpPr/>
            <p:nvPr/>
          </p:nvSpPr>
          <p:spPr>
            <a:xfrm>
              <a:off x="8609012" y="5867400"/>
              <a:ext cx="990600" cy="990600"/>
            </a:xfrm>
            <a:prstGeom prst="ellipse">
              <a:avLst/>
            </a:prstGeom>
            <a:gradFill>
              <a:gsLst>
                <a:gs pos="0">
                  <a:srgbClr val="9B6BF2">
                    <a:alpha val="12941"/>
                  </a:srgbClr>
                </a:gs>
                <a:gs pos="36000">
                  <a:srgbClr val="9B6BF2">
                    <a:alpha val="5882"/>
                  </a:srgbClr>
                </a:gs>
                <a:gs pos="66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0" name="Google Shape;130;p31"/>
            <p:cNvSpPr/>
            <p:nvPr/>
          </p:nvSpPr>
          <p:spPr>
            <a:xfrm>
              <a:off x="8609012" y="1676400"/>
              <a:ext cx="2819400" cy="2819400"/>
            </a:xfrm>
            <a:prstGeom prst="ellipse">
              <a:avLst/>
            </a:prstGeom>
            <a:gradFill>
              <a:gsLst>
                <a:gs pos="0">
                  <a:srgbClr val="9B6BF2">
                    <a:alpha val="5882"/>
                  </a:srgbClr>
                </a:gs>
                <a:gs pos="36000">
                  <a:srgbClr val="9B6BF2">
                    <a:alpha val="5098"/>
                  </a:srgbClr>
                </a:gs>
                <a:gs pos="69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1" name="Google Shape;131;p31"/>
            <p:cNvSpPr/>
            <p:nvPr/>
          </p:nvSpPr>
          <p:spPr>
            <a:xfrm>
              <a:off x="7999412" y="8464"/>
              <a:ext cx="1600200" cy="1600200"/>
            </a:xfrm>
            <a:prstGeom prst="ellipse">
              <a:avLst/>
            </a:prstGeom>
            <a:gradFill>
              <a:gsLst>
                <a:gs pos="0">
                  <a:srgbClr val="9B6BF2">
                    <a:alpha val="12941"/>
                  </a:srgbClr>
                </a:gs>
                <a:gs pos="36000">
                  <a:srgbClr val="9B6BF2">
                    <a:alpha val="5882"/>
                  </a:srgbClr>
                </a:gs>
                <a:gs pos="73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2" name="Google Shape;132;p31"/>
            <p:cNvSpPr/>
            <p:nvPr/>
          </p:nvSpPr>
          <p:spPr>
            <a:xfrm rot="10371525">
              <a:off x="263767" y="4438254"/>
              <a:ext cx="3299407" cy="440924"/>
            </a:xfrm>
            <a:custGeom>
              <a:rect b="b" l="l" r="r" t="t"/>
              <a:pathLst>
                <a:path extrusionOk="0" h="5291" w="10000">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lt1">
                <a:alpha val="20000"/>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3" name="Google Shape;133;p31"/>
            <p:cNvSpPr/>
            <p:nvPr/>
          </p:nvSpPr>
          <p:spPr>
            <a:xfrm rot="10800000">
              <a:off x="459506" y="321130"/>
              <a:ext cx="11277600" cy="4533900"/>
            </a:xfrm>
            <a:custGeom>
              <a:rect b="b" l="l" r="r" t="t"/>
              <a:pathLst>
                <a:path extrusionOk="0" h="2856" w="7104">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lt1"/>
            </a:solidFill>
            <a:ln>
              <a:noFill/>
            </a:ln>
          </p:spPr>
        </p:sp>
        <p:sp>
          <p:nvSpPr>
            <p:cNvPr id="134" name="Google Shape;134;p31"/>
            <p:cNvSpPr/>
            <p:nvPr/>
          </p:nvSpPr>
          <p:spPr>
            <a:xfrm>
              <a:off x="0" y="1587"/>
              <a:ext cx="12192000" cy="6856413"/>
            </a:xfrm>
            <a:custGeom>
              <a:rect b="b" l="l" r="r" t="t"/>
              <a:pathLst>
                <a:path extrusionOk="0" h="8638" w="15356">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lt1"/>
            </a:solidFill>
            <a:ln>
              <a:noFill/>
            </a:ln>
          </p:spPr>
        </p:sp>
      </p:grpSp>
      <p:sp>
        <p:nvSpPr>
          <p:cNvPr id="135" name="Google Shape;135;p31"/>
          <p:cNvSpPr txBox="1"/>
          <p:nvPr>
            <p:ph type="title"/>
          </p:nvPr>
        </p:nvSpPr>
        <p:spPr>
          <a:xfrm>
            <a:off x="954943" y="4109394"/>
            <a:ext cx="7297257" cy="468608"/>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lt2"/>
              </a:buClr>
              <a:buSzPts val="1984"/>
              <a:buFont typeface="Century Gothic"/>
              <a:buNone/>
              <a:defRPr b="0" sz="1984"/>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6" name="Google Shape;136;p31"/>
          <p:cNvSpPr/>
          <p:nvPr>
            <p:ph idx="2" type="pic"/>
          </p:nvPr>
        </p:nvSpPr>
        <p:spPr>
          <a:xfrm>
            <a:off x="954943" y="567055"/>
            <a:ext cx="7297257" cy="2835275"/>
          </a:xfrm>
          <a:prstGeom prst="roundRect">
            <a:avLst>
              <a:gd fmla="val 1858" name="adj"/>
            </a:avLst>
          </a:prstGeom>
          <a:noFill/>
          <a:ln>
            <a:noFill/>
          </a:ln>
          <a:effectLst>
            <a:outerShdw blurRad="50800" rotWithShape="0" algn="tl" dir="5400000" dist="50800">
              <a:srgbClr val="000000">
                <a:alpha val="41960"/>
              </a:srgbClr>
            </a:outerShdw>
          </a:effectLst>
        </p:spPr>
      </p:sp>
      <p:sp>
        <p:nvSpPr>
          <p:cNvPr id="137" name="Google Shape;137;p31"/>
          <p:cNvSpPr txBox="1"/>
          <p:nvPr>
            <p:ph idx="1" type="body"/>
          </p:nvPr>
        </p:nvSpPr>
        <p:spPr>
          <a:xfrm>
            <a:off x="954943" y="4578002"/>
            <a:ext cx="7297256" cy="408227"/>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827"/>
              </a:spcBef>
              <a:spcAft>
                <a:spcPts val="0"/>
              </a:spcAft>
              <a:buSzPts val="794"/>
              <a:buNone/>
              <a:defRPr sz="992">
                <a:solidFill>
                  <a:srgbClr val="EE52A4"/>
                </a:solidFill>
              </a:defRPr>
            </a:lvl1pPr>
            <a:lvl2pPr indent="-228600" lvl="1" marL="914400" algn="l">
              <a:lnSpc>
                <a:spcPct val="100000"/>
              </a:lnSpc>
              <a:spcBef>
                <a:spcPts val="827"/>
              </a:spcBef>
              <a:spcAft>
                <a:spcPts val="0"/>
              </a:spcAft>
              <a:buSzPts val="794"/>
              <a:buNone/>
              <a:defRPr sz="992"/>
            </a:lvl2pPr>
            <a:lvl3pPr indent="-228600" lvl="2" marL="1371600" algn="l">
              <a:lnSpc>
                <a:spcPct val="100000"/>
              </a:lnSpc>
              <a:spcBef>
                <a:spcPts val="827"/>
              </a:spcBef>
              <a:spcAft>
                <a:spcPts val="0"/>
              </a:spcAft>
              <a:buSzPts val="662"/>
              <a:buNone/>
              <a:defRPr sz="827"/>
            </a:lvl3pPr>
            <a:lvl4pPr indent="-228600" lvl="3" marL="1828800" algn="l">
              <a:lnSpc>
                <a:spcPct val="100000"/>
              </a:lnSpc>
              <a:spcBef>
                <a:spcPts val="827"/>
              </a:spcBef>
              <a:spcAft>
                <a:spcPts val="0"/>
              </a:spcAft>
              <a:buSzPts val="595"/>
              <a:buNone/>
              <a:defRPr sz="744"/>
            </a:lvl4pPr>
            <a:lvl5pPr indent="-228600" lvl="4" marL="2286000" algn="l">
              <a:lnSpc>
                <a:spcPct val="100000"/>
              </a:lnSpc>
              <a:spcBef>
                <a:spcPts val="827"/>
              </a:spcBef>
              <a:spcAft>
                <a:spcPts val="0"/>
              </a:spcAft>
              <a:buSzPts val="595"/>
              <a:buNone/>
              <a:defRPr sz="744"/>
            </a:lvl5pPr>
            <a:lvl6pPr indent="-228600" lvl="5" marL="2743200" algn="l">
              <a:lnSpc>
                <a:spcPct val="100000"/>
              </a:lnSpc>
              <a:spcBef>
                <a:spcPts val="827"/>
              </a:spcBef>
              <a:spcAft>
                <a:spcPts val="0"/>
              </a:spcAft>
              <a:buSzPts val="595"/>
              <a:buNone/>
              <a:defRPr sz="744"/>
            </a:lvl6pPr>
            <a:lvl7pPr indent="-228600" lvl="6" marL="3200400" algn="l">
              <a:lnSpc>
                <a:spcPct val="100000"/>
              </a:lnSpc>
              <a:spcBef>
                <a:spcPts val="827"/>
              </a:spcBef>
              <a:spcAft>
                <a:spcPts val="0"/>
              </a:spcAft>
              <a:buSzPts val="595"/>
              <a:buNone/>
              <a:defRPr sz="744"/>
            </a:lvl7pPr>
            <a:lvl8pPr indent="-228600" lvl="7" marL="3657600" algn="l">
              <a:lnSpc>
                <a:spcPct val="100000"/>
              </a:lnSpc>
              <a:spcBef>
                <a:spcPts val="827"/>
              </a:spcBef>
              <a:spcAft>
                <a:spcPts val="0"/>
              </a:spcAft>
              <a:buSzPts val="595"/>
              <a:buNone/>
              <a:defRPr sz="744"/>
            </a:lvl8pPr>
            <a:lvl9pPr indent="-228600" lvl="8" marL="4114800" algn="l">
              <a:lnSpc>
                <a:spcPct val="100000"/>
              </a:lnSpc>
              <a:spcBef>
                <a:spcPts val="827"/>
              </a:spcBef>
              <a:spcAft>
                <a:spcPts val="0"/>
              </a:spcAft>
              <a:buSzPts val="595"/>
              <a:buNone/>
              <a:defRPr sz="744"/>
            </a:lvl9pPr>
          </a:lstStyle>
          <a:p/>
        </p:txBody>
      </p:sp>
      <p:sp>
        <p:nvSpPr>
          <p:cNvPr id="138" name="Google Shape;138;p31"/>
          <p:cNvSpPr txBox="1"/>
          <p:nvPr>
            <p:ph idx="10" type="dt"/>
          </p:nvPr>
        </p:nvSpPr>
        <p:spPr>
          <a:xfrm>
            <a:off x="8808231" y="5285103"/>
            <a:ext cx="819050" cy="252024"/>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9" name="Google Shape;139;p31"/>
          <p:cNvSpPr txBox="1"/>
          <p:nvPr>
            <p:ph idx="11" type="ftr"/>
          </p:nvPr>
        </p:nvSpPr>
        <p:spPr>
          <a:xfrm>
            <a:off x="463939" y="5285104"/>
            <a:ext cx="3191367" cy="2520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0" name="Google Shape;140;p31"/>
          <p:cNvSpPr/>
          <p:nvPr/>
        </p:nvSpPr>
        <p:spPr>
          <a:xfrm>
            <a:off x="8630222" y="0"/>
            <a:ext cx="567035" cy="945092"/>
          </a:xfrm>
          <a:prstGeom prst="rect">
            <a:avLst/>
          </a:prstGeom>
          <a:solidFill>
            <a:schemeClr val="accent1"/>
          </a:solidFill>
          <a:ln>
            <a:noFill/>
          </a:ln>
          <a:effectLst>
            <a:outerShdw blurRad="38100" rotWithShape="0" dir="5400000" dist="25400">
              <a:srgbClr val="000000">
                <a:alpha val="43921"/>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31"/>
          <p:cNvSpPr txBox="1"/>
          <p:nvPr>
            <p:ph idx="12" type="sldNum"/>
          </p:nvPr>
        </p:nvSpPr>
        <p:spPr>
          <a:xfrm>
            <a:off x="8559718" y="244525"/>
            <a:ext cx="693042" cy="634763"/>
          </a:xfrm>
          <a:prstGeom prst="rect">
            <a:avLst/>
          </a:prstGeom>
          <a:noFill/>
          <a:ln>
            <a:noFill/>
          </a:ln>
        </p:spPr>
        <p:txBody>
          <a:bodyPr anchorCtr="0" anchor="b" bIns="45700" lIns="91425" spcFirstLastPara="1" rIns="91425" wrap="square" tIns="45700">
            <a:noAutofit/>
          </a:bodyPr>
          <a:lstStyle>
            <a:lvl1pPr indent="0" lvl="0"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et légende" showMasterSp="0">
  <p:cSld name="Titre et légende">
    <p:spTree>
      <p:nvGrpSpPr>
        <p:cNvPr id="142" name="Shape 142"/>
        <p:cNvGrpSpPr/>
        <p:nvPr/>
      </p:nvGrpSpPr>
      <p:grpSpPr>
        <a:xfrm>
          <a:off x="0" y="0"/>
          <a:ext cx="0" cy="0"/>
          <a:chOff x="0" y="0"/>
          <a:chExt cx="0" cy="0"/>
        </a:xfrm>
      </p:grpSpPr>
      <p:grpSp>
        <p:nvGrpSpPr>
          <p:cNvPr id="143" name="Google Shape;143;p32"/>
          <p:cNvGrpSpPr/>
          <p:nvPr/>
        </p:nvGrpSpPr>
        <p:grpSpPr>
          <a:xfrm>
            <a:off x="0" y="0"/>
            <a:ext cx="10080625" cy="5670550"/>
            <a:chOff x="0" y="0"/>
            <a:chExt cx="12192000" cy="6858000"/>
          </a:xfrm>
        </p:grpSpPr>
        <p:sp>
          <p:nvSpPr>
            <p:cNvPr id="144" name="Google Shape;144;p32"/>
            <p:cNvSpPr/>
            <p:nvPr/>
          </p:nvSpPr>
          <p:spPr>
            <a:xfrm>
              <a:off x="0" y="0"/>
              <a:ext cx="12192000" cy="6858000"/>
            </a:xfrm>
            <a:prstGeom prst="rect">
              <a:avLst/>
            </a:prstGeom>
            <a:blipFill rotWithShape="1">
              <a:blip r:embed="rId2">
                <a:alphaModFix/>
              </a:blip>
              <a:stretch>
                <a:fillRect b="0" l="0" r="0" t="0"/>
              </a:stretch>
            </a:blip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5" name="Google Shape;145;p32"/>
            <p:cNvSpPr/>
            <p:nvPr/>
          </p:nvSpPr>
          <p:spPr>
            <a:xfrm>
              <a:off x="0" y="2667000"/>
              <a:ext cx="4191000" cy="4191000"/>
            </a:xfrm>
            <a:prstGeom prst="ellipse">
              <a:avLst/>
            </a:prstGeom>
            <a:gradFill>
              <a:gsLst>
                <a:gs pos="0">
                  <a:srgbClr val="9B6BF2">
                    <a:alpha val="10196"/>
                  </a:srgbClr>
                </a:gs>
                <a:gs pos="36000">
                  <a:srgbClr val="9B6BF2">
                    <a:alpha val="9019"/>
                  </a:srgbClr>
                </a:gs>
                <a:gs pos="75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6" name="Google Shape;146;p32"/>
            <p:cNvSpPr/>
            <p:nvPr/>
          </p:nvSpPr>
          <p:spPr>
            <a:xfrm>
              <a:off x="0" y="2895600"/>
              <a:ext cx="2362200" cy="2362200"/>
            </a:xfrm>
            <a:prstGeom prst="ellipse">
              <a:avLst/>
            </a:prstGeom>
            <a:gradFill>
              <a:gsLst>
                <a:gs pos="0">
                  <a:srgbClr val="9B6BF2">
                    <a:alpha val="7058"/>
                  </a:srgbClr>
                </a:gs>
                <a:gs pos="36000">
                  <a:srgbClr val="9B6BF2">
                    <a:alpha val="7058"/>
                  </a:srgbClr>
                </a:gs>
                <a:gs pos="72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7" name="Google Shape;147;p32"/>
            <p:cNvSpPr/>
            <p:nvPr/>
          </p:nvSpPr>
          <p:spPr>
            <a:xfrm>
              <a:off x="8609012" y="5867400"/>
              <a:ext cx="990600" cy="990600"/>
            </a:xfrm>
            <a:prstGeom prst="ellipse">
              <a:avLst/>
            </a:prstGeom>
            <a:gradFill>
              <a:gsLst>
                <a:gs pos="0">
                  <a:srgbClr val="9B6BF2">
                    <a:alpha val="12941"/>
                  </a:srgbClr>
                </a:gs>
                <a:gs pos="36000">
                  <a:srgbClr val="9B6BF2">
                    <a:alpha val="5882"/>
                  </a:srgbClr>
                </a:gs>
                <a:gs pos="66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 name="Google Shape;148;p32"/>
            <p:cNvSpPr/>
            <p:nvPr/>
          </p:nvSpPr>
          <p:spPr>
            <a:xfrm>
              <a:off x="8609012" y="1676400"/>
              <a:ext cx="2819400" cy="2819400"/>
            </a:xfrm>
            <a:prstGeom prst="ellipse">
              <a:avLst/>
            </a:prstGeom>
            <a:gradFill>
              <a:gsLst>
                <a:gs pos="0">
                  <a:srgbClr val="9B6BF2">
                    <a:alpha val="5882"/>
                  </a:srgbClr>
                </a:gs>
                <a:gs pos="36000">
                  <a:srgbClr val="9B6BF2">
                    <a:alpha val="5098"/>
                  </a:srgbClr>
                </a:gs>
                <a:gs pos="69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9" name="Google Shape;149;p32"/>
            <p:cNvSpPr/>
            <p:nvPr/>
          </p:nvSpPr>
          <p:spPr>
            <a:xfrm>
              <a:off x="7999412" y="8464"/>
              <a:ext cx="1600200" cy="1600200"/>
            </a:xfrm>
            <a:prstGeom prst="ellipse">
              <a:avLst/>
            </a:prstGeom>
            <a:gradFill>
              <a:gsLst>
                <a:gs pos="0">
                  <a:srgbClr val="9B6BF2">
                    <a:alpha val="12941"/>
                  </a:srgbClr>
                </a:gs>
                <a:gs pos="36000">
                  <a:srgbClr val="9B6BF2">
                    <a:alpha val="5882"/>
                  </a:srgbClr>
                </a:gs>
                <a:gs pos="73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0" name="Google Shape;150;p32"/>
            <p:cNvSpPr/>
            <p:nvPr/>
          </p:nvSpPr>
          <p:spPr>
            <a:xfrm rot="-589932">
              <a:off x="8490951" y="2714874"/>
              <a:ext cx="3299407" cy="440924"/>
            </a:xfrm>
            <a:custGeom>
              <a:rect b="b" l="l" r="r" t="t"/>
              <a:pathLst>
                <a:path extrusionOk="0" h="5291" w="10000">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lt1">
                <a:alpha val="20000"/>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1" name="Google Shape;151;p32"/>
            <p:cNvSpPr/>
            <p:nvPr/>
          </p:nvSpPr>
          <p:spPr>
            <a:xfrm>
              <a:off x="455612" y="2801319"/>
              <a:ext cx="11277600" cy="3602637"/>
            </a:xfrm>
            <a:custGeom>
              <a:rect b="b" l="l" r="r" t="t"/>
              <a:pathLst>
                <a:path extrusionOk="0" h="7946" w="10000">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lt1"/>
            </a:solidFill>
            <a:ln>
              <a:noFill/>
            </a:ln>
          </p:spPr>
        </p:sp>
        <p:sp>
          <p:nvSpPr>
            <p:cNvPr id="152" name="Google Shape;152;p32"/>
            <p:cNvSpPr/>
            <p:nvPr/>
          </p:nvSpPr>
          <p:spPr>
            <a:xfrm>
              <a:off x="0" y="1587"/>
              <a:ext cx="12192000" cy="6856413"/>
            </a:xfrm>
            <a:custGeom>
              <a:rect b="b" l="l" r="r" t="t"/>
              <a:pathLst>
                <a:path extrusionOk="0" h="8638" w="15356">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lt1"/>
            </a:solidFill>
            <a:ln>
              <a:noFill/>
            </a:ln>
          </p:spPr>
        </p:sp>
      </p:grpSp>
      <p:sp>
        <p:nvSpPr>
          <p:cNvPr id="153" name="Google Shape;153;p32"/>
          <p:cNvSpPr txBox="1"/>
          <p:nvPr>
            <p:ph type="title"/>
          </p:nvPr>
        </p:nvSpPr>
        <p:spPr>
          <a:xfrm>
            <a:off x="949852" y="879288"/>
            <a:ext cx="7302348" cy="1135256"/>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chemeClr val="lt2"/>
              </a:buClr>
              <a:buSzPts val="3307"/>
              <a:buFont typeface="Century Gothic"/>
              <a:buNone/>
              <a:defRPr sz="3307"/>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4" name="Google Shape;154;p32"/>
          <p:cNvSpPr txBox="1"/>
          <p:nvPr>
            <p:ph idx="1" type="body"/>
          </p:nvPr>
        </p:nvSpPr>
        <p:spPr>
          <a:xfrm>
            <a:off x="954943" y="2929784"/>
            <a:ext cx="7297257" cy="2047699"/>
          </a:xfrm>
          <a:prstGeom prst="rect">
            <a:avLst/>
          </a:prstGeom>
          <a:noFill/>
          <a:ln>
            <a:noFill/>
          </a:ln>
        </p:spPr>
        <p:txBody>
          <a:bodyPr anchorCtr="0" anchor="ctr" bIns="45700" lIns="91425" spcFirstLastPara="1" rIns="91425" wrap="square" tIns="45700">
            <a:normAutofit/>
          </a:bodyPr>
          <a:lstStyle>
            <a:lvl1pPr indent="-228600" lvl="0" marL="457200" algn="l">
              <a:lnSpc>
                <a:spcPct val="100000"/>
              </a:lnSpc>
              <a:spcBef>
                <a:spcPts val="827"/>
              </a:spcBef>
              <a:spcAft>
                <a:spcPts val="0"/>
              </a:spcAft>
              <a:buSzPts val="1190"/>
              <a:buNone/>
              <a:defRPr sz="1488"/>
            </a:lvl1pPr>
            <a:lvl2pPr indent="-228600" lvl="1" marL="914400" algn="l">
              <a:lnSpc>
                <a:spcPct val="100000"/>
              </a:lnSpc>
              <a:spcBef>
                <a:spcPts val="827"/>
              </a:spcBef>
              <a:spcAft>
                <a:spcPts val="0"/>
              </a:spcAft>
              <a:buSzPts val="794"/>
              <a:buNone/>
              <a:defRPr sz="992"/>
            </a:lvl2pPr>
            <a:lvl3pPr indent="-228600" lvl="2" marL="1371600" algn="l">
              <a:lnSpc>
                <a:spcPct val="100000"/>
              </a:lnSpc>
              <a:spcBef>
                <a:spcPts val="827"/>
              </a:spcBef>
              <a:spcAft>
                <a:spcPts val="0"/>
              </a:spcAft>
              <a:buSzPts val="662"/>
              <a:buNone/>
              <a:defRPr sz="827"/>
            </a:lvl3pPr>
            <a:lvl4pPr indent="-228600" lvl="3" marL="1828800" algn="l">
              <a:lnSpc>
                <a:spcPct val="100000"/>
              </a:lnSpc>
              <a:spcBef>
                <a:spcPts val="827"/>
              </a:spcBef>
              <a:spcAft>
                <a:spcPts val="0"/>
              </a:spcAft>
              <a:buSzPts val="595"/>
              <a:buNone/>
              <a:defRPr sz="744"/>
            </a:lvl4pPr>
            <a:lvl5pPr indent="-228600" lvl="4" marL="2286000" algn="l">
              <a:lnSpc>
                <a:spcPct val="100000"/>
              </a:lnSpc>
              <a:spcBef>
                <a:spcPts val="827"/>
              </a:spcBef>
              <a:spcAft>
                <a:spcPts val="0"/>
              </a:spcAft>
              <a:buSzPts val="595"/>
              <a:buNone/>
              <a:defRPr sz="744"/>
            </a:lvl5pPr>
            <a:lvl6pPr indent="-228600" lvl="5" marL="2743200" algn="l">
              <a:lnSpc>
                <a:spcPct val="100000"/>
              </a:lnSpc>
              <a:spcBef>
                <a:spcPts val="827"/>
              </a:spcBef>
              <a:spcAft>
                <a:spcPts val="0"/>
              </a:spcAft>
              <a:buSzPts val="595"/>
              <a:buNone/>
              <a:defRPr sz="744"/>
            </a:lvl6pPr>
            <a:lvl7pPr indent="-228600" lvl="6" marL="3200400" algn="l">
              <a:lnSpc>
                <a:spcPct val="100000"/>
              </a:lnSpc>
              <a:spcBef>
                <a:spcPts val="827"/>
              </a:spcBef>
              <a:spcAft>
                <a:spcPts val="0"/>
              </a:spcAft>
              <a:buSzPts val="595"/>
              <a:buNone/>
              <a:defRPr sz="744"/>
            </a:lvl7pPr>
            <a:lvl8pPr indent="-228600" lvl="7" marL="3657600" algn="l">
              <a:lnSpc>
                <a:spcPct val="100000"/>
              </a:lnSpc>
              <a:spcBef>
                <a:spcPts val="827"/>
              </a:spcBef>
              <a:spcAft>
                <a:spcPts val="0"/>
              </a:spcAft>
              <a:buSzPts val="595"/>
              <a:buNone/>
              <a:defRPr sz="744"/>
            </a:lvl8pPr>
            <a:lvl9pPr indent="-228600" lvl="8" marL="4114800" algn="l">
              <a:lnSpc>
                <a:spcPct val="100000"/>
              </a:lnSpc>
              <a:spcBef>
                <a:spcPts val="827"/>
              </a:spcBef>
              <a:spcAft>
                <a:spcPts val="0"/>
              </a:spcAft>
              <a:buSzPts val="595"/>
              <a:buNone/>
              <a:defRPr sz="744"/>
            </a:lvl9pPr>
          </a:lstStyle>
          <a:p/>
        </p:txBody>
      </p:sp>
      <p:sp>
        <p:nvSpPr>
          <p:cNvPr id="155" name="Google Shape;155;p32"/>
          <p:cNvSpPr txBox="1"/>
          <p:nvPr>
            <p:ph idx="10" type="dt"/>
          </p:nvPr>
        </p:nvSpPr>
        <p:spPr>
          <a:xfrm>
            <a:off x="8808231" y="5285103"/>
            <a:ext cx="819050" cy="252024"/>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6" name="Google Shape;156;p32"/>
          <p:cNvSpPr txBox="1"/>
          <p:nvPr>
            <p:ph idx="11" type="ftr"/>
          </p:nvPr>
        </p:nvSpPr>
        <p:spPr>
          <a:xfrm>
            <a:off x="463939" y="5285104"/>
            <a:ext cx="3191367" cy="2520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7" name="Google Shape;157;p32"/>
          <p:cNvSpPr/>
          <p:nvPr/>
        </p:nvSpPr>
        <p:spPr>
          <a:xfrm>
            <a:off x="8630222" y="0"/>
            <a:ext cx="567035" cy="945092"/>
          </a:xfrm>
          <a:prstGeom prst="rect">
            <a:avLst/>
          </a:prstGeom>
          <a:solidFill>
            <a:schemeClr val="accent1"/>
          </a:solidFill>
          <a:ln>
            <a:noFill/>
          </a:ln>
          <a:effectLst>
            <a:outerShdw blurRad="38100" rotWithShape="0" dir="5400000" dist="25400">
              <a:srgbClr val="000000">
                <a:alpha val="43921"/>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8" name="Google Shape;158;p32"/>
          <p:cNvSpPr txBox="1"/>
          <p:nvPr>
            <p:ph idx="12" type="sldNum"/>
          </p:nvPr>
        </p:nvSpPr>
        <p:spPr>
          <a:xfrm>
            <a:off x="8559718" y="244525"/>
            <a:ext cx="693042" cy="634763"/>
          </a:xfrm>
          <a:prstGeom prst="rect">
            <a:avLst/>
          </a:prstGeom>
          <a:noFill/>
          <a:ln>
            <a:noFill/>
          </a:ln>
        </p:spPr>
        <p:txBody>
          <a:bodyPr anchorCtr="0" anchor="b" bIns="45700" lIns="91425" spcFirstLastPara="1" rIns="91425" wrap="square" tIns="45700">
            <a:noAutofit/>
          </a:bodyPr>
          <a:lstStyle>
            <a:lvl1pPr indent="0" lvl="0"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itation avec légende" showMasterSp="0">
  <p:cSld name="Citation avec légende">
    <p:spTree>
      <p:nvGrpSpPr>
        <p:cNvPr id="159" name="Shape 159"/>
        <p:cNvGrpSpPr/>
        <p:nvPr/>
      </p:nvGrpSpPr>
      <p:grpSpPr>
        <a:xfrm>
          <a:off x="0" y="0"/>
          <a:ext cx="0" cy="0"/>
          <a:chOff x="0" y="0"/>
          <a:chExt cx="0" cy="0"/>
        </a:xfrm>
      </p:grpSpPr>
      <p:grpSp>
        <p:nvGrpSpPr>
          <p:cNvPr id="160" name="Google Shape;160;p33"/>
          <p:cNvGrpSpPr/>
          <p:nvPr/>
        </p:nvGrpSpPr>
        <p:grpSpPr>
          <a:xfrm>
            <a:off x="0" y="0"/>
            <a:ext cx="10080625" cy="5670550"/>
            <a:chOff x="0" y="0"/>
            <a:chExt cx="12192000" cy="6858000"/>
          </a:xfrm>
        </p:grpSpPr>
        <p:sp>
          <p:nvSpPr>
            <p:cNvPr id="161" name="Google Shape;161;p33"/>
            <p:cNvSpPr/>
            <p:nvPr/>
          </p:nvSpPr>
          <p:spPr>
            <a:xfrm>
              <a:off x="0" y="0"/>
              <a:ext cx="12192000" cy="6858000"/>
            </a:xfrm>
            <a:prstGeom prst="rect">
              <a:avLst/>
            </a:prstGeom>
            <a:blipFill rotWithShape="1">
              <a:blip r:embed="rId2">
                <a:alphaModFix/>
              </a:blip>
              <a:stretch>
                <a:fillRect b="0" l="0" r="0" t="0"/>
              </a:stretch>
            </a:blip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 name="Google Shape;162;p33"/>
            <p:cNvSpPr/>
            <p:nvPr/>
          </p:nvSpPr>
          <p:spPr>
            <a:xfrm>
              <a:off x="0" y="2667000"/>
              <a:ext cx="4191000" cy="4191000"/>
            </a:xfrm>
            <a:prstGeom prst="ellipse">
              <a:avLst/>
            </a:prstGeom>
            <a:gradFill>
              <a:gsLst>
                <a:gs pos="0">
                  <a:srgbClr val="9B6BF2">
                    <a:alpha val="10196"/>
                  </a:srgbClr>
                </a:gs>
                <a:gs pos="36000">
                  <a:srgbClr val="9B6BF2">
                    <a:alpha val="9019"/>
                  </a:srgbClr>
                </a:gs>
                <a:gs pos="75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3" name="Google Shape;163;p33"/>
            <p:cNvSpPr/>
            <p:nvPr/>
          </p:nvSpPr>
          <p:spPr>
            <a:xfrm>
              <a:off x="0" y="2895600"/>
              <a:ext cx="2362200" cy="2362200"/>
            </a:xfrm>
            <a:prstGeom prst="ellipse">
              <a:avLst/>
            </a:prstGeom>
            <a:gradFill>
              <a:gsLst>
                <a:gs pos="0">
                  <a:srgbClr val="9B6BF2">
                    <a:alpha val="7058"/>
                  </a:srgbClr>
                </a:gs>
                <a:gs pos="36000">
                  <a:srgbClr val="9B6BF2">
                    <a:alpha val="7058"/>
                  </a:srgbClr>
                </a:gs>
                <a:gs pos="72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4" name="Google Shape;164;p33"/>
            <p:cNvSpPr/>
            <p:nvPr/>
          </p:nvSpPr>
          <p:spPr>
            <a:xfrm>
              <a:off x="8609012" y="5867400"/>
              <a:ext cx="990600" cy="990600"/>
            </a:xfrm>
            <a:prstGeom prst="ellipse">
              <a:avLst/>
            </a:prstGeom>
            <a:gradFill>
              <a:gsLst>
                <a:gs pos="0">
                  <a:srgbClr val="9B6BF2">
                    <a:alpha val="12941"/>
                  </a:srgbClr>
                </a:gs>
                <a:gs pos="36000">
                  <a:srgbClr val="9B6BF2">
                    <a:alpha val="5882"/>
                  </a:srgbClr>
                </a:gs>
                <a:gs pos="66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33"/>
            <p:cNvSpPr/>
            <p:nvPr/>
          </p:nvSpPr>
          <p:spPr>
            <a:xfrm>
              <a:off x="8609012" y="1676400"/>
              <a:ext cx="2819400" cy="2819400"/>
            </a:xfrm>
            <a:prstGeom prst="ellipse">
              <a:avLst/>
            </a:prstGeom>
            <a:gradFill>
              <a:gsLst>
                <a:gs pos="0">
                  <a:srgbClr val="9B6BF2">
                    <a:alpha val="5882"/>
                  </a:srgbClr>
                </a:gs>
                <a:gs pos="36000">
                  <a:srgbClr val="9B6BF2">
                    <a:alpha val="5098"/>
                  </a:srgbClr>
                </a:gs>
                <a:gs pos="69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6" name="Google Shape;166;p33"/>
            <p:cNvSpPr/>
            <p:nvPr/>
          </p:nvSpPr>
          <p:spPr>
            <a:xfrm>
              <a:off x="7999412" y="8464"/>
              <a:ext cx="1600200" cy="1600200"/>
            </a:xfrm>
            <a:prstGeom prst="ellipse">
              <a:avLst/>
            </a:prstGeom>
            <a:gradFill>
              <a:gsLst>
                <a:gs pos="0">
                  <a:srgbClr val="9B6BF2">
                    <a:alpha val="12941"/>
                  </a:srgbClr>
                </a:gs>
                <a:gs pos="36000">
                  <a:srgbClr val="9B6BF2">
                    <a:alpha val="5882"/>
                  </a:srgbClr>
                </a:gs>
                <a:gs pos="73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p33"/>
            <p:cNvSpPr/>
            <p:nvPr/>
          </p:nvSpPr>
          <p:spPr>
            <a:xfrm rot="-589932">
              <a:off x="8490951" y="4185117"/>
              <a:ext cx="3299407" cy="440924"/>
            </a:xfrm>
            <a:custGeom>
              <a:rect b="b" l="l" r="r" t="t"/>
              <a:pathLst>
                <a:path extrusionOk="0" h="5291" w="10000">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lt1">
                <a:alpha val="20000"/>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 name="Google Shape;168;p33"/>
            <p:cNvSpPr/>
            <p:nvPr/>
          </p:nvSpPr>
          <p:spPr>
            <a:xfrm>
              <a:off x="455612" y="4241801"/>
              <a:ext cx="11277600" cy="2337161"/>
            </a:xfrm>
            <a:custGeom>
              <a:rect b="b" l="l" r="r" t="t"/>
              <a:pathLst>
                <a:path extrusionOk="0" h="8000" w="10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lt1"/>
            </a:solidFill>
            <a:ln>
              <a:noFill/>
            </a:ln>
          </p:spPr>
        </p:sp>
        <p:sp>
          <p:nvSpPr>
            <p:cNvPr id="169" name="Google Shape;169;p33"/>
            <p:cNvSpPr/>
            <p:nvPr/>
          </p:nvSpPr>
          <p:spPr>
            <a:xfrm>
              <a:off x="0" y="1587"/>
              <a:ext cx="12192000" cy="6856413"/>
            </a:xfrm>
            <a:custGeom>
              <a:rect b="b" l="l" r="r" t="t"/>
              <a:pathLst>
                <a:path extrusionOk="0" h="8638" w="15356">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lt1"/>
            </a:solidFill>
            <a:ln>
              <a:noFill/>
            </a:ln>
          </p:spPr>
        </p:sp>
      </p:grpSp>
      <p:sp>
        <p:nvSpPr>
          <p:cNvPr id="170" name="Google Shape;170;p33"/>
          <p:cNvSpPr txBox="1"/>
          <p:nvPr/>
        </p:nvSpPr>
        <p:spPr>
          <a:xfrm>
            <a:off x="728899" y="502177"/>
            <a:ext cx="663039" cy="1313758"/>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7937"/>
              <a:buFont typeface="Arial"/>
              <a:buNone/>
            </a:pPr>
            <a:r>
              <a:rPr b="0" i="0" lang="fr-FR" sz="7937" u="none" cap="none" strike="noStrike">
                <a:solidFill>
                  <a:srgbClr val="EE52A4"/>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p:txBody>
      </p:sp>
      <p:sp>
        <p:nvSpPr>
          <p:cNvPr id="171" name="Google Shape;171;p33"/>
          <p:cNvSpPr txBox="1"/>
          <p:nvPr/>
        </p:nvSpPr>
        <p:spPr>
          <a:xfrm>
            <a:off x="8172697" y="2161215"/>
            <a:ext cx="539719" cy="1313758"/>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7937"/>
              <a:buFont typeface="Arial"/>
              <a:buNone/>
            </a:pPr>
            <a:r>
              <a:rPr b="0" i="0" lang="fr-FR" sz="7937" u="none" cap="none" strike="noStrike">
                <a:solidFill>
                  <a:srgbClr val="EE52A4"/>
                </a:solidFill>
                <a:latin typeface="Arial"/>
                <a:ea typeface="Arial"/>
                <a:cs typeface="Arial"/>
                <a:sym typeface="Arial"/>
              </a:rPr>
              <a:t>”</a:t>
            </a:r>
            <a:endParaRPr b="0" i="0" sz="1400" u="none" cap="none" strike="noStrike">
              <a:solidFill>
                <a:srgbClr val="000000"/>
              </a:solidFill>
              <a:latin typeface="Arial"/>
              <a:ea typeface="Arial"/>
              <a:cs typeface="Arial"/>
              <a:sym typeface="Arial"/>
            </a:endParaRPr>
          </a:p>
        </p:txBody>
      </p:sp>
      <p:sp>
        <p:nvSpPr>
          <p:cNvPr id="172" name="Google Shape;172;p33"/>
          <p:cNvSpPr txBox="1"/>
          <p:nvPr>
            <p:ph type="title"/>
          </p:nvPr>
        </p:nvSpPr>
        <p:spPr>
          <a:xfrm>
            <a:off x="1307933" y="812079"/>
            <a:ext cx="6989883" cy="222971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chemeClr val="lt2"/>
              </a:buClr>
              <a:buSzPts val="3307"/>
              <a:buFont typeface="Century Gothic"/>
              <a:buNone/>
              <a:defRPr sz="3307"/>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3" name="Google Shape;173;p33"/>
          <p:cNvSpPr txBox="1"/>
          <p:nvPr>
            <p:ph idx="1" type="body"/>
          </p:nvPr>
        </p:nvSpPr>
        <p:spPr>
          <a:xfrm>
            <a:off x="1608952" y="3041795"/>
            <a:ext cx="6392349" cy="282927"/>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827"/>
              </a:spcBef>
              <a:spcAft>
                <a:spcPts val="0"/>
              </a:spcAft>
              <a:buSzPts val="926"/>
              <a:buNone/>
              <a:defRPr b="0" i="0" sz="1158" cap="small">
                <a:solidFill>
                  <a:srgbClr val="EE52A4"/>
                </a:solidFill>
                <a:latin typeface="Century Gothic"/>
                <a:ea typeface="Century Gothic"/>
                <a:cs typeface="Century Gothic"/>
                <a:sym typeface="Century Gothic"/>
              </a:defRPr>
            </a:lvl1pPr>
            <a:lvl2pPr indent="-228600" lvl="1" marL="914400" algn="l">
              <a:lnSpc>
                <a:spcPct val="100000"/>
              </a:lnSpc>
              <a:spcBef>
                <a:spcPts val="827"/>
              </a:spcBef>
              <a:spcAft>
                <a:spcPts val="0"/>
              </a:spcAft>
              <a:buSzPts val="794"/>
              <a:buNone/>
              <a:defRPr sz="992"/>
            </a:lvl2pPr>
            <a:lvl3pPr indent="-228600" lvl="2" marL="1371600" algn="l">
              <a:lnSpc>
                <a:spcPct val="100000"/>
              </a:lnSpc>
              <a:spcBef>
                <a:spcPts val="827"/>
              </a:spcBef>
              <a:spcAft>
                <a:spcPts val="0"/>
              </a:spcAft>
              <a:buSzPts val="662"/>
              <a:buNone/>
              <a:defRPr sz="827"/>
            </a:lvl3pPr>
            <a:lvl4pPr indent="-228600" lvl="3" marL="1828800" algn="l">
              <a:lnSpc>
                <a:spcPct val="100000"/>
              </a:lnSpc>
              <a:spcBef>
                <a:spcPts val="827"/>
              </a:spcBef>
              <a:spcAft>
                <a:spcPts val="0"/>
              </a:spcAft>
              <a:buSzPts val="595"/>
              <a:buNone/>
              <a:defRPr sz="744"/>
            </a:lvl4pPr>
            <a:lvl5pPr indent="-228600" lvl="4" marL="2286000" algn="l">
              <a:lnSpc>
                <a:spcPct val="100000"/>
              </a:lnSpc>
              <a:spcBef>
                <a:spcPts val="827"/>
              </a:spcBef>
              <a:spcAft>
                <a:spcPts val="0"/>
              </a:spcAft>
              <a:buSzPts val="595"/>
              <a:buNone/>
              <a:defRPr sz="744"/>
            </a:lvl5pPr>
            <a:lvl6pPr indent="-228600" lvl="5" marL="2743200" algn="l">
              <a:lnSpc>
                <a:spcPct val="100000"/>
              </a:lnSpc>
              <a:spcBef>
                <a:spcPts val="827"/>
              </a:spcBef>
              <a:spcAft>
                <a:spcPts val="0"/>
              </a:spcAft>
              <a:buSzPts val="595"/>
              <a:buNone/>
              <a:defRPr sz="744"/>
            </a:lvl6pPr>
            <a:lvl7pPr indent="-228600" lvl="6" marL="3200400" algn="l">
              <a:lnSpc>
                <a:spcPct val="100000"/>
              </a:lnSpc>
              <a:spcBef>
                <a:spcPts val="827"/>
              </a:spcBef>
              <a:spcAft>
                <a:spcPts val="0"/>
              </a:spcAft>
              <a:buSzPts val="595"/>
              <a:buNone/>
              <a:defRPr sz="744"/>
            </a:lvl7pPr>
            <a:lvl8pPr indent="-228600" lvl="7" marL="3657600" algn="l">
              <a:lnSpc>
                <a:spcPct val="100000"/>
              </a:lnSpc>
              <a:spcBef>
                <a:spcPts val="827"/>
              </a:spcBef>
              <a:spcAft>
                <a:spcPts val="0"/>
              </a:spcAft>
              <a:buSzPts val="595"/>
              <a:buNone/>
              <a:defRPr sz="744"/>
            </a:lvl8pPr>
            <a:lvl9pPr indent="-228600" lvl="8" marL="4114800" algn="l">
              <a:lnSpc>
                <a:spcPct val="100000"/>
              </a:lnSpc>
              <a:spcBef>
                <a:spcPts val="827"/>
              </a:spcBef>
              <a:spcAft>
                <a:spcPts val="0"/>
              </a:spcAft>
              <a:buSzPts val="595"/>
              <a:buNone/>
              <a:defRPr sz="744"/>
            </a:lvl9pPr>
          </a:lstStyle>
          <a:p/>
        </p:txBody>
      </p:sp>
      <p:sp>
        <p:nvSpPr>
          <p:cNvPr id="174" name="Google Shape;174;p33"/>
          <p:cNvSpPr txBox="1"/>
          <p:nvPr>
            <p:ph idx="2" type="body"/>
          </p:nvPr>
        </p:nvSpPr>
        <p:spPr>
          <a:xfrm>
            <a:off x="954943" y="4158403"/>
            <a:ext cx="7643893" cy="825080"/>
          </a:xfrm>
          <a:prstGeom prst="rect">
            <a:avLst/>
          </a:prstGeom>
          <a:noFill/>
          <a:ln>
            <a:noFill/>
          </a:ln>
        </p:spPr>
        <p:txBody>
          <a:bodyPr anchorCtr="0" anchor="ctr" bIns="45700" lIns="91425" spcFirstLastPara="1" rIns="91425" wrap="square" tIns="45700">
            <a:normAutofit/>
          </a:bodyPr>
          <a:lstStyle>
            <a:lvl1pPr indent="-228600" lvl="0" marL="457200" algn="l">
              <a:lnSpc>
                <a:spcPct val="100000"/>
              </a:lnSpc>
              <a:spcBef>
                <a:spcPts val="827"/>
              </a:spcBef>
              <a:spcAft>
                <a:spcPts val="0"/>
              </a:spcAft>
              <a:buSzPts val="926"/>
              <a:buNone/>
              <a:defRPr sz="1158"/>
            </a:lvl1pPr>
            <a:lvl2pPr indent="-228600" lvl="1" marL="914400" algn="l">
              <a:lnSpc>
                <a:spcPct val="100000"/>
              </a:lnSpc>
              <a:spcBef>
                <a:spcPts val="827"/>
              </a:spcBef>
              <a:spcAft>
                <a:spcPts val="0"/>
              </a:spcAft>
              <a:buSzPts val="794"/>
              <a:buNone/>
              <a:defRPr sz="992"/>
            </a:lvl2pPr>
            <a:lvl3pPr indent="-228600" lvl="2" marL="1371600" algn="l">
              <a:lnSpc>
                <a:spcPct val="100000"/>
              </a:lnSpc>
              <a:spcBef>
                <a:spcPts val="827"/>
              </a:spcBef>
              <a:spcAft>
                <a:spcPts val="0"/>
              </a:spcAft>
              <a:buSzPts val="662"/>
              <a:buNone/>
              <a:defRPr sz="827"/>
            </a:lvl3pPr>
            <a:lvl4pPr indent="-228600" lvl="3" marL="1828800" algn="l">
              <a:lnSpc>
                <a:spcPct val="100000"/>
              </a:lnSpc>
              <a:spcBef>
                <a:spcPts val="827"/>
              </a:spcBef>
              <a:spcAft>
                <a:spcPts val="0"/>
              </a:spcAft>
              <a:buSzPts val="595"/>
              <a:buNone/>
              <a:defRPr sz="744"/>
            </a:lvl4pPr>
            <a:lvl5pPr indent="-228600" lvl="4" marL="2286000" algn="l">
              <a:lnSpc>
                <a:spcPct val="100000"/>
              </a:lnSpc>
              <a:spcBef>
                <a:spcPts val="827"/>
              </a:spcBef>
              <a:spcAft>
                <a:spcPts val="0"/>
              </a:spcAft>
              <a:buSzPts val="595"/>
              <a:buNone/>
              <a:defRPr sz="744"/>
            </a:lvl5pPr>
            <a:lvl6pPr indent="-228600" lvl="5" marL="2743200" algn="l">
              <a:lnSpc>
                <a:spcPct val="100000"/>
              </a:lnSpc>
              <a:spcBef>
                <a:spcPts val="827"/>
              </a:spcBef>
              <a:spcAft>
                <a:spcPts val="0"/>
              </a:spcAft>
              <a:buSzPts val="595"/>
              <a:buNone/>
              <a:defRPr sz="744"/>
            </a:lvl6pPr>
            <a:lvl7pPr indent="-228600" lvl="6" marL="3200400" algn="l">
              <a:lnSpc>
                <a:spcPct val="100000"/>
              </a:lnSpc>
              <a:spcBef>
                <a:spcPts val="827"/>
              </a:spcBef>
              <a:spcAft>
                <a:spcPts val="0"/>
              </a:spcAft>
              <a:buSzPts val="595"/>
              <a:buNone/>
              <a:defRPr sz="744"/>
            </a:lvl7pPr>
            <a:lvl8pPr indent="-228600" lvl="7" marL="3657600" algn="l">
              <a:lnSpc>
                <a:spcPct val="100000"/>
              </a:lnSpc>
              <a:spcBef>
                <a:spcPts val="827"/>
              </a:spcBef>
              <a:spcAft>
                <a:spcPts val="0"/>
              </a:spcAft>
              <a:buSzPts val="595"/>
              <a:buNone/>
              <a:defRPr sz="744"/>
            </a:lvl8pPr>
            <a:lvl9pPr indent="-228600" lvl="8" marL="4114800" algn="l">
              <a:lnSpc>
                <a:spcPct val="100000"/>
              </a:lnSpc>
              <a:spcBef>
                <a:spcPts val="827"/>
              </a:spcBef>
              <a:spcAft>
                <a:spcPts val="0"/>
              </a:spcAft>
              <a:buSzPts val="595"/>
              <a:buNone/>
              <a:defRPr sz="744"/>
            </a:lvl9pPr>
          </a:lstStyle>
          <a:p/>
        </p:txBody>
      </p:sp>
      <p:sp>
        <p:nvSpPr>
          <p:cNvPr id="175" name="Google Shape;175;p33"/>
          <p:cNvSpPr txBox="1"/>
          <p:nvPr>
            <p:ph idx="10" type="dt"/>
          </p:nvPr>
        </p:nvSpPr>
        <p:spPr>
          <a:xfrm>
            <a:off x="8808231" y="5285103"/>
            <a:ext cx="819050" cy="252024"/>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6" name="Google Shape;176;p33"/>
          <p:cNvSpPr txBox="1"/>
          <p:nvPr>
            <p:ph idx="11" type="ftr"/>
          </p:nvPr>
        </p:nvSpPr>
        <p:spPr>
          <a:xfrm>
            <a:off x="463939" y="5285104"/>
            <a:ext cx="3191367" cy="2520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7" name="Google Shape;177;p33"/>
          <p:cNvSpPr/>
          <p:nvPr/>
        </p:nvSpPr>
        <p:spPr>
          <a:xfrm>
            <a:off x="8630222" y="0"/>
            <a:ext cx="567035" cy="945092"/>
          </a:xfrm>
          <a:prstGeom prst="rect">
            <a:avLst/>
          </a:prstGeom>
          <a:solidFill>
            <a:schemeClr val="accent1"/>
          </a:solidFill>
          <a:ln>
            <a:noFill/>
          </a:ln>
          <a:effectLst>
            <a:outerShdw blurRad="38100" rotWithShape="0" dir="5400000" dist="25400">
              <a:srgbClr val="000000">
                <a:alpha val="43921"/>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8" name="Google Shape;178;p33"/>
          <p:cNvSpPr txBox="1"/>
          <p:nvPr>
            <p:ph idx="12" type="sldNum"/>
          </p:nvPr>
        </p:nvSpPr>
        <p:spPr>
          <a:xfrm>
            <a:off x="8559718" y="244525"/>
            <a:ext cx="693042" cy="634763"/>
          </a:xfrm>
          <a:prstGeom prst="rect">
            <a:avLst/>
          </a:prstGeom>
          <a:noFill/>
          <a:ln>
            <a:noFill/>
          </a:ln>
        </p:spPr>
        <p:txBody>
          <a:bodyPr anchorCtr="0" anchor="b" bIns="45700" lIns="91425" spcFirstLastPara="1" rIns="91425" wrap="square" tIns="45700">
            <a:noAutofit/>
          </a:bodyPr>
          <a:lstStyle>
            <a:lvl1pPr indent="0" lvl="0"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rte nom" showMasterSp="0">
  <p:cSld name="Carte nom">
    <p:spTree>
      <p:nvGrpSpPr>
        <p:cNvPr id="179" name="Shape 179"/>
        <p:cNvGrpSpPr/>
        <p:nvPr/>
      </p:nvGrpSpPr>
      <p:grpSpPr>
        <a:xfrm>
          <a:off x="0" y="0"/>
          <a:ext cx="0" cy="0"/>
          <a:chOff x="0" y="0"/>
          <a:chExt cx="0" cy="0"/>
        </a:xfrm>
      </p:grpSpPr>
      <p:grpSp>
        <p:nvGrpSpPr>
          <p:cNvPr id="180" name="Google Shape;180;p34"/>
          <p:cNvGrpSpPr/>
          <p:nvPr/>
        </p:nvGrpSpPr>
        <p:grpSpPr>
          <a:xfrm>
            <a:off x="0" y="0"/>
            <a:ext cx="10080625" cy="5670550"/>
            <a:chOff x="0" y="0"/>
            <a:chExt cx="12192000" cy="6858000"/>
          </a:xfrm>
        </p:grpSpPr>
        <p:sp>
          <p:nvSpPr>
            <p:cNvPr id="181" name="Google Shape;181;p34"/>
            <p:cNvSpPr/>
            <p:nvPr/>
          </p:nvSpPr>
          <p:spPr>
            <a:xfrm>
              <a:off x="0" y="0"/>
              <a:ext cx="12192000" cy="6858000"/>
            </a:xfrm>
            <a:prstGeom prst="rect">
              <a:avLst/>
            </a:prstGeom>
            <a:blipFill rotWithShape="1">
              <a:blip r:embed="rId2">
                <a:alphaModFix/>
              </a:blip>
              <a:stretch>
                <a:fillRect b="0" l="0" r="0" t="0"/>
              </a:stretch>
            </a:blip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2" name="Google Shape;182;p34"/>
            <p:cNvSpPr/>
            <p:nvPr/>
          </p:nvSpPr>
          <p:spPr>
            <a:xfrm>
              <a:off x="0" y="2667000"/>
              <a:ext cx="4191000" cy="4191000"/>
            </a:xfrm>
            <a:prstGeom prst="ellipse">
              <a:avLst/>
            </a:prstGeom>
            <a:gradFill>
              <a:gsLst>
                <a:gs pos="0">
                  <a:srgbClr val="9B6BF2">
                    <a:alpha val="10196"/>
                  </a:srgbClr>
                </a:gs>
                <a:gs pos="36000">
                  <a:srgbClr val="9B6BF2">
                    <a:alpha val="9019"/>
                  </a:srgbClr>
                </a:gs>
                <a:gs pos="75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3" name="Google Shape;183;p34"/>
            <p:cNvSpPr/>
            <p:nvPr/>
          </p:nvSpPr>
          <p:spPr>
            <a:xfrm>
              <a:off x="0" y="2895600"/>
              <a:ext cx="2362200" cy="2362200"/>
            </a:xfrm>
            <a:prstGeom prst="ellipse">
              <a:avLst/>
            </a:prstGeom>
            <a:gradFill>
              <a:gsLst>
                <a:gs pos="0">
                  <a:srgbClr val="9B6BF2">
                    <a:alpha val="7058"/>
                  </a:srgbClr>
                </a:gs>
                <a:gs pos="36000">
                  <a:srgbClr val="9B6BF2">
                    <a:alpha val="7058"/>
                  </a:srgbClr>
                </a:gs>
                <a:gs pos="72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 name="Google Shape;184;p34"/>
            <p:cNvSpPr/>
            <p:nvPr/>
          </p:nvSpPr>
          <p:spPr>
            <a:xfrm>
              <a:off x="8609012" y="5867400"/>
              <a:ext cx="990600" cy="990600"/>
            </a:xfrm>
            <a:prstGeom prst="ellipse">
              <a:avLst/>
            </a:prstGeom>
            <a:gradFill>
              <a:gsLst>
                <a:gs pos="0">
                  <a:srgbClr val="9B6BF2">
                    <a:alpha val="12941"/>
                  </a:srgbClr>
                </a:gs>
                <a:gs pos="36000">
                  <a:srgbClr val="9B6BF2">
                    <a:alpha val="5882"/>
                  </a:srgbClr>
                </a:gs>
                <a:gs pos="66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 name="Google Shape;185;p34"/>
            <p:cNvSpPr/>
            <p:nvPr/>
          </p:nvSpPr>
          <p:spPr>
            <a:xfrm>
              <a:off x="8609012" y="1676400"/>
              <a:ext cx="2819400" cy="2819400"/>
            </a:xfrm>
            <a:prstGeom prst="ellipse">
              <a:avLst/>
            </a:prstGeom>
            <a:gradFill>
              <a:gsLst>
                <a:gs pos="0">
                  <a:srgbClr val="9B6BF2">
                    <a:alpha val="5882"/>
                  </a:srgbClr>
                </a:gs>
                <a:gs pos="36000">
                  <a:srgbClr val="9B6BF2">
                    <a:alpha val="5098"/>
                  </a:srgbClr>
                </a:gs>
                <a:gs pos="69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 name="Google Shape;186;p34"/>
            <p:cNvSpPr/>
            <p:nvPr/>
          </p:nvSpPr>
          <p:spPr>
            <a:xfrm>
              <a:off x="7999412" y="8464"/>
              <a:ext cx="1600200" cy="1600200"/>
            </a:xfrm>
            <a:prstGeom prst="ellipse">
              <a:avLst/>
            </a:prstGeom>
            <a:gradFill>
              <a:gsLst>
                <a:gs pos="0">
                  <a:srgbClr val="9B6BF2">
                    <a:alpha val="12941"/>
                  </a:srgbClr>
                </a:gs>
                <a:gs pos="36000">
                  <a:srgbClr val="9B6BF2">
                    <a:alpha val="5882"/>
                  </a:srgbClr>
                </a:gs>
                <a:gs pos="73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 name="Google Shape;187;p34"/>
            <p:cNvSpPr/>
            <p:nvPr/>
          </p:nvSpPr>
          <p:spPr>
            <a:xfrm rot="-589932">
              <a:off x="8490951" y="4193583"/>
              <a:ext cx="3299407" cy="440924"/>
            </a:xfrm>
            <a:custGeom>
              <a:rect b="b" l="l" r="r" t="t"/>
              <a:pathLst>
                <a:path extrusionOk="0" h="5291" w="10000">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lt1">
                <a:alpha val="20000"/>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8" name="Google Shape;188;p34"/>
            <p:cNvSpPr/>
            <p:nvPr/>
          </p:nvSpPr>
          <p:spPr>
            <a:xfrm>
              <a:off x="455612" y="4241801"/>
              <a:ext cx="11277600" cy="2337161"/>
            </a:xfrm>
            <a:custGeom>
              <a:rect b="b" l="l" r="r" t="t"/>
              <a:pathLst>
                <a:path extrusionOk="0" h="8000" w="10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lt1"/>
            </a:solidFill>
            <a:ln>
              <a:noFill/>
            </a:ln>
          </p:spPr>
        </p:sp>
        <p:sp>
          <p:nvSpPr>
            <p:cNvPr id="189" name="Google Shape;189;p34"/>
            <p:cNvSpPr/>
            <p:nvPr/>
          </p:nvSpPr>
          <p:spPr>
            <a:xfrm>
              <a:off x="0" y="1587"/>
              <a:ext cx="12192000" cy="6856413"/>
            </a:xfrm>
            <a:custGeom>
              <a:rect b="b" l="l" r="r" t="t"/>
              <a:pathLst>
                <a:path extrusionOk="0" h="8638" w="15356">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lt1"/>
            </a:solidFill>
            <a:ln>
              <a:noFill/>
            </a:ln>
          </p:spPr>
        </p:sp>
      </p:grpSp>
      <p:sp>
        <p:nvSpPr>
          <p:cNvPr id="190" name="Google Shape;190;p34"/>
          <p:cNvSpPr txBox="1"/>
          <p:nvPr>
            <p:ph type="title"/>
          </p:nvPr>
        </p:nvSpPr>
        <p:spPr>
          <a:xfrm>
            <a:off x="954942" y="1960190"/>
            <a:ext cx="7297258" cy="1506949"/>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chemeClr val="lt2"/>
              </a:buClr>
              <a:buSzPts val="3307"/>
              <a:buFont typeface="Century Gothic"/>
              <a:buNone/>
              <a:defRPr b="0" sz="3307"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1" name="Google Shape;191;p34"/>
          <p:cNvSpPr txBox="1"/>
          <p:nvPr>
            <p:ph idx="1" type="body"/>
          </p:nvPr>
        </p:nvSpPr>
        <p:spPr>
          <a:xfrm>
            <a:off x="954943" y="4154903"/>
            <a:ext cx="7297257" cy="711423"/>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827"/>
              </a:spcBef>
              <a:spcAft>
                <a:spcPts val="0"/>
              </a:spcAft>
              <a:buSzPts val="1323"/>
              <a:buNone/>
              <a:defRPr sz="1654" cap="none">
                <a:solidFill>
                  <a:srgbClr val="EE52A4"/>
                </a:solidFill>
              </a:defRPr>
            </a:lvl1pPr>
            <a:lvl2pPr indent="-228600" lvl="1" marL="914400" algn="l">
              <a:lnSpc>
                <a:spcPct val="100000"/>
              </a:lnSpc>
              <a:spcBef>
                <a:spcPts val="827"/>
              </a:spcBef>
              <a:spcAft>
                <a:spcPts val="0"/>
              </a:spcAft>
              <a:buSzPts val="1190"/>
              <a:buNone/>
              <a:defRPr sz="1488">
                <a:solidFill>
                  <a:srgbClr val="888888"/>
                </a:solidFill>
              </a:defRPr>
            </a:lvl2pPr>
            <a:lvl3pPr indent="-228600" lvl="2" marL="1371600" algn="l">
              <a:lnSpc>
                <a:spcPct val="100000"/>
              </a:lnSpc>
              <a:spcBef>
                <a:spcPts val="827"/>
              </a:spcBef>
              <a:spcAft>
                <a:spcPts val="0"/>
              </a:spcAft>
              <a:buSzPts val="1058"/>
              <a:buNone/>
              <a:defRPr sz="1323">
                <a:solidFill>
                  <a:srgbClr val="888888"/>
                </a:solidFill>
              </a:defRPr>
            </a:lvl3pPr>
            <a:lvl4pPr indent="-228600" lvl="3" marL="1828800" algn="l">
              <a:lnSpc>
                <a:spcPct val="100000"/>
              </a:lnSpc>
              <a:spcBef>
                <a:spcPts val="827"/>
              </a:spcBef>
              <a:spcAft>
                <a:spcPts val="0"/>
              </a:spcAft>
              <a:buSzPts val="926"/>
              <a:buNone/>
              <a:defRPr sz="1158">
                <a:solidFill>
                  <a:srgbClr val="888888"/>
                </a:solidFill>
              </a:defRPr>
            </a:lvl4pPr>
            <a:lvl5pPr indent="-228600" lvl="4" marL="2286000" algn="l">
              <a:lnSpc>
                <a:spcPct val="100000"/>
              </a:lnSpc>
              <a:spcBef>
                <a:spcPts val="827"/>
              </a:spcBef>
              <a:spcAft>
                <a:spcPts val="0"/>
              </a:spcAft>
              <a:buSzPts val="926"/>
              <a:buNone/>
              <a:defRPr sz="1158">
                <a:solidFill>
                  <a:srgbClr val="888888"/>
                </a:solidFill>
              </a:defRPr>
            </a:lvl5pPr>
            <a:lvl6pPr indent="-228600" lvl="5" marL="2743200" algn="l">
              <a:lnSpc>
                <a:spcPct val="100000"/>
              </a:lnSpc>
              <a:spcBef>
                <a:spcPts val="827"/>
              </a:spcBef>
              <a:spcAft>
                <a:spcPts val="0"/>
              </a:spcAft>
              <a:buSzPts val="926"/>
              <a:buNone/>
              <a:defRPr sz="1158">
                <a:solidFill>
                  <a:srgbClr val="888888"/>
                </a:solidFill>
              </a:defRPr>
            </a:lvl6pPr>
            <a:lvl7pPr indent="-228600" lvl="6" marL="3200400" algn="l">
              <a:lnSpc>
                <a:spcPct val="100000"/>
              </a:lnSpc>
              <a:spcBef>
                <a:spcPts val="827"/>
              </a:spcBef>
              <a:spcAft>
                <a:spcPts val="0"/>
              </a:spcAft>
              <a:buSzPts val="926"/>
              <a:buNone/>
              <a:defRPr sz="1158">
                <a:solidFill>
                  <a:srgbClr val="888888"/>
                </a:solidFill>
              </a:defRPr>
            </a:lvl7pPr>
            <a:lvl8pPr indent="-228600" lvl="7" marL="3657600" algn="l">
              <a:lnSpc>
                <a:spcPct val="100000"/>
              </a:lnSpc>
              <a:spcBef>
                <a:spcPts val="827"/>
              </a:spcBef>
              <a:spcAft>
                <a:spcPts val="0"/>
              </a:spcAft>
              <a:buSzPts val="926"/>
              <a:buNone/>
              <a:defRPr sz="1158">
                <a:solidFill>
                  <a:srgbClr val="888888"/>
                </a:solidFill>
              </a:defRPr>
            </a:lvl8pPr>
            <a:lvl9pPr indent="-228600" lvl="8" marL="4114800" algn="l">
              <a:lnSpc>
                <a:spcPct val="100000"/>
              </a:lnSpc>
              <a:spcBef>
                <a:spcPts val="827"/>
              </a:spcBef>
              <a:spcAft>
                <a:spcPts val="0"/>
              </a:spcAft>
              <a:buSzPts val="926"/>
              <a:buNone/>
              <a:defRPr sz="1158">
                <a:solidFill>
                  <a:srgbClr val="888888"/>
                </a:solidFill>
              </a:defRPr>
            </a:lvl9pPr>
          </a:lstStyle>
          <a:p/>
        </p:txBody>
      </p:sp>
      <p:sp>
        <p:nvSpPr>
          <p:cNvPr id="192" name="Google Shape;192;p34"/>
          <p:cNvSpPr txBox="1"/>
          <p:nvPr>
            <p:ph idx="10" type="dt"/>
          </p:nvPr>
        </p:nvSpPr>
        <p:spPr>
          <a:xfrm>
            <a:off x="8808231" y="5285103"/>
            <a:ext cx="819050" cy="252024"/>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3" name="Google Shape;193;p34"/>
          <p:cNvSpPr txBox="1"/>
          <p:nvPr>
            <p:ph idx="11" type="ftr"/>
          </p:nvPr>
        </p:nvSpPr>
        <p:spPr>
          <a:xfrm>
            <a:off x="463939" y="5285104"/>
            <a:ext cx="3191367" cy="2520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4" name="Google Shape;194;p34"/>
          <p:cNvSpPr/>
          <p:nvPr/>
        </p:nvSpPr>
        <p:spPr>
          <a:xfrm>
            <a:off x="8630222" y="0"/>
            <a:ext cx="567035" cy="945092"/>
          </a:xfrm>
          <a:prstGeom prst="rect">
            <a:avLst/>
          </a:prstGeom>
          <a:solidFill>
            <a:schemeClr val="accent1"/>
          </a:solidFill>
          <a:ln>
            <a:noFill/>
          </a:ln>
          <a:effectLst>
            <a:outerShdw blurRad="38100" rotWithShape="0" dir="5400000" dist="25400">
              <a:srgbClr val="000000">
                <a:alpha val="43921"/>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5" name="Google Shape;195;p34"/>
          <p:cNvSpPr txBox="1"/>
          <p:nvPr>
            <p:ph idx="12" type="sldNum"/>
          </p:nvPr>
        </p:nvSpPr>
        <p:spPr>
          <a:xfrm>
            <a:off x="8559718" y="244525"/>
            <a:ext cx="693042" cy="634763"/>
          </a:xfrm>
          <a:prstGeom prst="rect">
            <a:avLst/>
          </a:prstGeom>
          <a:noFill/>
          <a:ln>
            <a:noFill/>
          </a:ln>
        </p:spPr>
        <p:txBody>
          <a:bodyPr anchorCtr="0" anchor="b" bIns="45700" lIns="91425" spcFirstLastPara="1" rIns="91425" wrap="square" tIns="45700">
            <a:noAutofit/>
          </a:bodyPr>
          <a:lstStyle>
            <a:lvl1pPr indent="0" lvl="0"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 colonnes">
  <p:cSld name="3 colonnes">
    <p:spTree>
      <p:nvGrpSpPr>
        <p:cNvPr id="196" name="Shape 196"/>
        <p:cNvGrpSpPr/>
        <p:nvPr/>
      </p:nvGrpSpPr>
      <p:grpSpPr>
        <a:xfrm>
          <a:off x="0" y="0"/>
          <a:ext cx="0" cy="0"/>
          <a:chOff x="0" y="0"/>
          <a:chExt cx="0" cy="0"/>
        </a:xfrm>
      </p:grpSpPr>
      <p:sp>
        <p:nvSpPr>
          <p:cNvPr id="197" name="Google Shape;197;p35"/>
          <p:cNvSpPr txBox="1"/>
          <p:nvPr>
            <p:ph type="title"/>
          </p:nvPr>
        </p:nvSpPr>
        <p:spPr>
          <a:xfrm>
            <a:off x="954943" y="805079"/>
            <a:ext cx="7297257" cy="58455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chemeClr val="lt2"/>
              </a:buClr>
              <a:buSzPts val="2976"/>
              <a:buFont typeface="Century Gothic"/>
              <a:buNone/>
              <a:defRPr sz="2976"/>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8" name="Google Shape;198;p35"/>
          <p:cNvSpPr txBox="1"/>
          <p:nvPr>
            <p:ph idx="1" type="body"/>
          </p:nvPr>
        </p:nvSpPr>
        <p:spPr>
          <a:xfrm>
            <a:off x="954942" y="2152711"/>
            <a:ext cx="2597777" cy="476483"/>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827"/>
              </a:spcBef>
              <a:spcAft>
                <a:spcPts val="0"/>
              </a:spcAft>
              <a:buSzPts val="1587"/>
              <a:buNone/>
              <a:defRPr b="0" sz="1984">
                <a:solidFill>
                  <a:srgbClr val="EE52A4"/>
                </a:solidFill>
              </a:defRPr>
            </a:lvl1pPr>
            <a:lvl2pPr indent="-228600" lvl="1" marL="914400" algn="l">
              <a:lnSpc>
                <a:spcPct val="100000"/>
              </a:lnSpc>
              <a:spcBef>
                <a:spcPts val="827"/>
              </a:spcBef>
              <a:spcAft>
                <a:spcPts val="0"/>
              </a:spcAft>
              <a:buSzPts val="1323"/>
              <a:buNone/>
              <a:defRPr b="1" sz="1654"/>
            </a:lvl2pPr>
            <a:lvl3pPr indent="-228600" lvl="2" marL="1371600" algn="l">
              <a:lnSpc>
                <a:spcPct val="100000"/>
              </a:lnSpc>
              <a:spcBef>
                <a:spcPts val="827"/>
              </a:spcBef>
              <a:spcAft>
                <a:spcPts val="0"/>
              </a:spcAft>
              <a:buSzPts val="1190"/>
              <a:buNone/>
              <a:defRPr b="1" sz="1488"/>
            </a:lvl3pPr>
            <a:lvl4pPr indent="-228600" lvl="3" marL="1828800" algn="l">
              <a:lnSpc>
                <a:spcPct val="100000"/>
              </a:lnSpc>
              <a:spcBef>
                <a:spcPts val="827"/>
              </a:spcBef>
              <a:spcAft>
                <a:spcPts val="0"/>
              </a:spcAft>
              <a:buSzPts val="1058"/>
              <a:buNone/>
              <a:defRPr b="1" sz="1323"/>
            </a:lvl4pPr>
            <a:lvl5pPr indent="-228600" lvl="4" marL="2286000" algn="l">
              <a:lnSpc>
                <a:spcPct val="100000"/>
              </a:lnSpc>
              <a:spcBef>
                <a:spcPts val="827"/>
              </a:spcBef>
              <a:spcAft>
                <a:spcPts val="0"/>
              </a:spcAft>
              <a:buSzPts val="1058"/>
              <a:buNone/>
              <a:defRPr b="1" sz="1323"/>
            </a:lvl5pPr>
            <a:lvl6pPr indent="-228600" lvl="5" marL="2743200" algn="l">
              <a:lnSpc>
                <a:spcPct val="100000"/>
              </a:lnSpc>
              <a:spcBef>
                <a:spcPts val="827"/>
              </a:spcBef>
              <a:spcAft>
                <a:spcPts val="0"/>
              </a:spcAft>
              <a:buSzPts val="1058"/>
              <a:buNone/>
              <a:defRPr b="1" sz="1323"/>
            </a:lvl6pPr>
            <a:lvl7pPr indent="-228600" lvl="6" marL="3200400" algn="l">
              <a:lnSpc>
                <a:spcPct val="100000"/>
              </a:lnSpc>
              <a:spcBef>
                <a:spcPts val="827"/>
              </a:spcBef>
              <a:spcAft>
                <a:spcPts val="0"/>
              </a:spcAft>
              <a:buSzPts val="1058"/>
              <a:buNone/>
              <a:defRPr b="1" sz="1323"/>
            </a:lvl7pPr>
            <a:lvl8pPr indent="-228600" lvl="7" marL="3657600" algn="l">
              <a:lnSpc>
                <a:spcPct val="100000"/>
              </a:lnSpc>
              <a:spcBef>
                <a:spcPts val="827"/>
              </a:spcBef>
              <a:spcAft>
                <a:spcPts val="0"/>
              </a:spcAft>
              <a:buSzPts val="1058"/>
              <a:buNone/>
              <a:defRPr b="1" sz="1323"/>
            </a:lvl8pPr>
            <a:lvl9pPr indent="-228600" lvl="8" marL="4114800" algn="l">
              <a:lnSpc>
                <a:spcPct val="100000"/>
              </a:lnSpc>
              <a:spcBef>
                <a:spcPts val="827"/>
              </a:spcBef>
              <a:spcAft>
                <a:spcPts val="0"/>
              </a:spcAft>
              <a:buSzPts val="1058"/>
              <a:buNone/>
              <a:defRPr b="1" sz="1323"/>
            </a:lvl9pPr>
          </a:lstStyle>
          <a:p/>
        </p:txBody>
      </p:sp>
      <p:sp>
        <p:nvSpPr>
          <p:cNvPr id="199" name="Google Shape;199;p35"/>
          <p:cNvSpPr txBox="1"/>
          <p:nvPr>
            <p:ph idx="2" type="body"/>
          </p:nvPr>
        </p:nvSpPr>
        <p:spPr>
          <a:xfrm>
            <a:off x="954942" y="2629194"/>
            <a:ext cx="2597778" cy="2354289"/>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827"/>
              </a:spcBef>
              <a:spcAft>
                <a:spcPts val="0"/>
              </a:spcAft>
              <a:buSzPts val="926"/>
              <a:buNone/>
              <a:defRPr sz="1158"/>
            </a:lvl1pPr>
            <a:lvl2pPr indent="-228600" lvl="1" marL="914400" algn="l">
              <a:lnSpc>
                <a:spcPct val="100000"/>
              </a:lnSpc>
              <a:spcBef>
                <a:spcPts val="827"/>
              </a:spcBef>
              <a:spcAft>
                <a:spcPts val="0"/>
              </a:spcAft>
              <a:buSzPts val="794"/>
              <a:buNone/>
              <a:defRPr sz="992"/>
            </a:lvl2pPr>
            <a:lvl3pPr indent="-228600" lvl="2" marL="1371600" algn="l">
              <a:lnSpc>
                <a:spcPct val="100000"/>
              </a:lnSpc>
              <a:spcBef>
                <a:spcPts val="827"/>
              </a:spcBef>
              <a:spcAft>
                <a:spcPts val="0"/>
              </a:spcAft>
              <a:buSzPts val="662"/>
              <a:buNone/>
              <a:defRPr sz="827"/>
            </a:lvl3pPr>
            <a:lvl4pPr indent="-228600" lvl="3" marL="1828800" algn="l">
              <a:lnSpc>
                <a:spcPct val="100000"/>
              </a:lnSpc>
              <a:spcBef>
                <a:spcPts val="827"/>
              </a:spcBef>
              <a:spcAft>
                <a:spcPts val="0"/>
              </a:spcAft>
              <a:buSzPts val="595"/>
              <a:buNone/>
              <a:defRPr sz="744"/>
            </a:lvl4pPr>
            <a:lvl5pPr indent="-228600" lvl="4" marL="2286000" algn="l">
              <a:lnSpc>
                <a:spcPct val="100000"/>
              </a:lnSpc>
              <a:spcBef>
                <a:spcPts val="827"/>
              </a:spcBef>
              <a:spcAft>
                <a:spcPts val="0"/>
              </a:spcAft>
              <a:buSzPts val="595"/>
              <a:buNone/>
              <a:defRPr sz="744"/>
            </a:lvl5pPr>
            <a:lvl6pPr indent="-228600" lvl="5" marL="2743200" algn="l">
              <a:lnSpc>
                <a:spcPct val="100000"/>
              </a:lnSpc>
              <a:spcBef>
                <a:spcPts val="827"/>
              </a:spcBef>
              <a:spcAft>
                <a:spcPts val="0"/>
              </a:spcAft>
              <a:buSzPts val="595"/>
              <a:buNone/>
              <a:defRPr sz="744"/>
            </a:lvl6pPr>
            <a:lvl7pPr indent="-228600" lvl="6" marL="3200400" algn="l">
              <a:lnSpc>
                <a:spcPct val="100000"/>
              </a:lnSpc>
              <a:spcBef>
                <a:spcPts val="827"/>
              </a:spcBef>
              <a:spcAft>
                <a:spcPts val="0"/>
              </a:spcAft>
              <a:buSzPts val="595"/>
              <a:buNone/>
              <a:defRPr sz="744"/>
            </a:lvl7pPr>
            <a:lvl8pPr indent="-228600" lvl="7" marL="3657600" algn="l">
              <a:lnSpc>
                <a:spcPct val="100000"/>
              </a:lnSpc>
              <a:spcBef>
                <a:spcPts val="827"/>
              </a:spcBef>
              <a:spcAft>
                <a:spcPts val="0"/>
              </a:spcAft>
              <a:buSzPts val="595"/>
              <a:buNone/>
              <a:defRPr sz="744"/>
            </a:lvl8pPr>
            <a:lvl9pPr indent="-228600" lvl="8" marL="4114800" algn="l">
              <a:lnSpc>
                <a:spcPct val="100000"/>
              </a:lnSpc>
              <a:spcBef>
                <a:spcPts val="827"/>
              </a:spcBef>
              <a:spcAft>
                <a:spcPts val="0"/>
              </a:spcAft>
              <a:buSzPts val="595"/>
              <a:buNone/>
              <a:defRPr sz="744"/>
            </a:lvl9pPr>
          </a:lstStyle>
          <a:p/>
        </p:txBody>
      </p:sp>
      <p:sp>
        <p:nvSpPr>
          <p:cNvPr id="200" name="Google Shape;200;p35"/>
          <p:cNvSpPr txBox="1"/>
          <p:nvPr>
            <p:ph idx="3" type="body"/>
          </p:nvPr>
        </p:nvSpPr>
        <p:spPr>
          <a:xfrm>
            <a:off x="3731222" y="2152709"/>
            <a:ext cx="2602019" cy="476483"/>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827"/>
              </a:spcBef>
              <a:spcAft>
                <a:spcPts val="0"/>
              </a:spcAft>
              <a:buSzPts val="1587"/>
              <a:buNone/>
              <a:defRPr b="0" sz="1984">
                <a:solidFill>
                  <a:srgbClr val="EE52A4"/>
                </a:solidFill>
              </a:defRPr>
            </a:lvl1pPr>
            <a:lvl2pPr indent="-228600" lvl="1" marL="914400" algn="l">
              <a:lnSpc>
                <a:spcPct val="100000"/>
              </a:lnSpc>
              <a:spcBef>
                <a:spcPts val="827"/>
              </a:spcBef>
              <a:spcAft>
                <a:spcPts val="0"/>
              </a:spcAft>
              <a:buSzPts val="1323"/>
              <a:buNone/>
              <a:defRPr b="1" sz="1654"/>
            </a:lvl2pPr>
            <a:lvl3pPr indent="-228600" lvl="2" marL="1371600" algn="l">
              <a:lnSpc>
                <a:spcPct val="100000"/>
              </a:lnSpc>
              <a:spcBef>
                <a:spcPts val="827"/>
              </a:spcBef>
              <a:spcAft>
                <a:spcPts val="0"/>
              </a:spcAft>
              <a:buSzPts val="1190"/>
              <a:buNone/>
              <a:defRPr b="1" sz="1488"/>
            </a:lvl3pPr>
            <a:lvl4pPr indent="-228600" lvl="3" marL="1828800" algn="l">
              <a:lnSpc>
                <a:spcPct val="100000"/>
              </a:lnSpc>
              <a:spcBef>
                <a:spcPts val="827"/>
              </a:spcBef>
              <a:spcAft>
                <a:spcPts val="0"/>
              </a:spcAft>
              <a:buSzPts val="1058"/>
              <a:buNone/>
              <a:defRPr b="1" sz="1323"/>
            </a:lvl4pPr>
            <a:lvl5pPr indent="-228600" lvl="4" marL="2286000" algn="l">
              <a:lnSpc>
                <a:spcPct val="100000"/>
              </a:lnSpc>
              <a:spcBef>
                <a:spcPts val="827"/>
              </a:spcBef>
              <a:spcAft>
                <a:spcPts val="0"/>
              </a:spcAft>
              <a:buSzPts val="1058"/>
              <a:buNone/>
              <a:defRPr b="1" sz="1323"/>
            </a:lvl5pPr>
            <a:lvl6pPr indent="-228600" lvl="5" marL="2743200" algn="l">
              <a:lnSpc>
                <a:spcPct val="100000"/>
              </a:lnSpc>
              <a:spcBef>
                <a:spcPts val="827"/>
              </a:spcBef>
              <a:spcAft>
                <a:spcPts val="0"/>
              </a:spcAft>
              <a:buSzPts val="1058"/>
              <a:buNone/>
              <a:defRPr b="1" sz="1323"/>
            </a:lvl6pPr>
            <a:lvl7pPr indent="-228600" lvl="6" marL="3200400" algn="l">
              <a:lnSpc>
                <a:spcPct val="100000"/>
              </a:lnSpc>
              <a:spcBef>
                <a:spcPts val="827"/>
              </a:spcBef>
              <a:spcAft>
                <a:spcPts val="0"/>
              </a:spcAft>
              <a:buSzPts val="1058"/>
              <a:buNone/>
              <a:defRPr b="1" sz="1323"/>
            </a:lvl7pPr>
            <a:lvl8pPr indent="-228600" lvl="7" marL="3657600" algn="l">
              <a:lnSpc>
                <a:spcPct val="100000"/>
              </a:lnSpc>
              <a:spcBef>
                <a:spcPts val="827"/>
              </a:spcBef>
              <a:spcAft>
                <a:spcPts val="0"/>
              </a:spcAft>
              <a:buSzPts val="1058"/>
              <a:buNone/>
              <a:defRPr b="1" sz="1323"/>
            </a:lvl8pPr>
            <a:lvl9pPr indent="-228600" lvl="8" marL="4114800" algn="l">
              <a:lnSpc>
                <a:spcPct val="100000"/>
              </a:lnSpc>
              <a:spcBef>
                <a:spcPts val="827"/>
              </a:spcBef>
              <a:spcAft>
                <a:spcPts val="0"/>
              </a:spcAft>
              <a:buSzPts val="1058"/>
              <a:buNone/>
              <a:defRPr b="1" sz="1323"/>
            </a:lvl9pPr>
          </a:lstStyle>
          <a:p/>
        </p:txBody>
      </p:sp>
      <p:sp>
        <p:nvSpPr>
          <p:cNvPr id="201" name="Google Shape;201;p35"/>
          <p:cNvSpPr txBox="1"/>
          <p:nvPr>
            <p:ph idx="4" type="body"/>
          </p:nvPr>
        </p:nvSpPr>
        <p:spPr>
          <a:xfrm>
            <a:off x="3731222" y="2629194"/>
            <a:ext cx="2602019" cy="2354289"/>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827"/>
              </a:spcBef>
              <a:spcAft>
                <a:spcPts val="0"/>
              </a:spcAft>
              <a:buSzPts val="926"/>
              <a:buNone/>
              <a:defRPr sz="1158"/>
            </a:lvl1pPr>
            <a:lvl2pPr indent="-228600" lvl="1" marL="914400" algn="l">
              <a:lnSpc>
                <a:spcPct val="100000"/>
              </a:lnSpc>
              <a:spcBef>
                <a:spcPts val="827"/>
              </a:spcBef>
              <a:spcAft>
                <a:spcPts val="0"/>
              </a:spcAft>
              <a:buSzPts val="794"/>
              <a:buNone/>
              <a:defRPr sz="992"/>
            </a:lvl2pPr>
            <a:lvl3pPr indent="-228600" lvl="2" marL="1371600" algn="l">
              <a:lnSpc>
                <a:spcPct val="100000"/>
              </a:lnSpc>
              <a:spcBef>
                <a:spcPts val="827"/>
              </a:spcBef>
              <a:spcAft>
                <a:spcPts val="0"/>
              </a:spcAft>
              <a:buSzPts val="662"/>
              <a:buNone/>
              <a:defRPr sz="827"/>
            </a:lvl3pPr>
            <a:lvl4pPr indent="-228600" lvl="3" marL="1828800" algn="l">
              <a:lnSpc>
                <a:spcPct val="100000"/>
              </a:lnSpc>
              <a:spcBef>
                <a:spcPts val="827"/>
              </a:spcBef>
              <a:spcAft>
                <a:spcPts val="0"/>
              </a:spcAft>
              <a:buSzPts val="595"/>
              <a:buNone/>
              <a:defRPr sz="744"/>
            </a:lvl4pPr>
            <a:lvl5pPr indent="-228600" lvl="4" marL="2286000" algn="l">
              <a:lnSpc>
                <a:spcPct val="100000"/>
              </a:lnSpc>
              <a:spcBef>
                <a:spcPts val="827"/>
              </a:spcBef>
              <a:spcAft>
                <a:spcPts val="0"/>
              </a:spcAft>
              <a:buSzPts val="595"/>
              <a:buNone/>
              <a:defRPr sz="744"/>
            </a:lvl5pPr>
            <a:lvl6pPr indent="-228600" lvl="5" marL="2743200" algn="l">
              <a:lnSpc>
                <a:spcPct val="100000"/>
              </a:lnSpc>
              <a:spcBef>
                <a:spcPts val="827"/>
              </a:spcBef>
              <a:spcAft>
                <a:spcPts val="0"/>
              </a:spcAft>
              <a:buSzPts val="595"/>
              <a:buNone/>
              <a:defRPr sz="744"/>
            </a:lvl6pPr>
            <a:lvl7pPr indent="-228600" lvl="6" marL="3200400" algn="l">
              <a:lnSpc>
                <a:spcPct val="100000"/>
              </a:lnSpc>
              <a:spcBef>
                <a:spcPts val="827"/>
              </a:spcBef>
              <a:spcAft>
                <a:spcPts val="0"/>
              </a:spcAft>
              <a:buSzPts val="595"/>
              <a:buNone/>
              <a:defRPr sz="744"/>
            </a:lvl7pPr>
            <a:lvl8pPr indent="-228600" lvl="7" marL="3657600" algn="l">
              <a:lnSpc>
                <a:spcPct val="100000"/>
              </a:lnSpc>
              <a:spcBef>
                <a:spcPts val="827"/>
              </a:spcBef>
              <a:spcAft>
                <a:spcPts val="0"/>
              </a:spcAft>
              <a:buSzPts val="595"/>
              <a:buNone/>
              <a:defRPr sz="744"/>
            </a:lvl8pPr>
            <a:lvl9pPr indent="-228600" lvl="8" marL="4114800" algn="l">
              <a:lnSpc>
                <a:spcPct val="100000"/>
              </a:lnSpc>
              <a:spcBef>
                <a:spcPts val="827"/>
              </a:spcBef>
              <a:spcAft>
                <a:spcPts val="0"/>
              </a:spcAft>
              <a:buSzPts val="595"/>
              <a:buNone/>
              <a:defRPr sz="744"/>
            </a:lvl9pPr>
          </a:lstStyle>
          <a:p/>
        </p:txBody>
      </p:sp>
      <p:sp>
        <p:nvSpPr>
          <p:cNvPr id="202" name="Google Shape;202;p35"/>
          <p:cNvSpPr txBox="1"/>
          <p:nvPr>
            <p:ph idx="5" type="body"/>
          </p:nvPr>
        </p:nvSpPr>
        <p:spPr>
          <a:xfrm>
            <a:off x="6522091" y="2152710"/>
            <a:ext cx="2600962" cy="476483"/>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827"/>
              </a:spcBef>
              <a:spcAft>
                <a:spcPts val="0"/>
              </a:spcAft>
              <a:buSzPts val="1587"/>
              <a:buNone/>
              <a:defRPr b="0" sz="1984">
                <a:solidFill>
                  <a:srgbClr val="EE52A4"/>
                </a:solidFill>
              </a:defRPr>
            </a:lvl1pPr>
            <a:lvl2pPr indent="-228600" lvl="1" marL="914400" algn="l">
              <a:lnSpc>
                <a:spcPct val="100000"/>
              </a:lnSpc>
              <a:spcBef>
                <a:spcPts val="827"/>
              </a:spcBef>
              <a:spcAft>
                <a:spcPts val="0"/>
              </a:spcAft>
              <a:buSzPts val="1323"/>
              <a:buNone/>
              <a:defRPr b="1" sz="1654"/>
            </a:lvl2pPr>
            <a:lvl3pPr indent="-228600" lvl="2" marL="1371600" algn="l">
              <a:lnSpc>
                <a:spcPct val="100000"/>
              </a:lnSpc>
              <a:spcBef>
                <a:spcPts val="827"/>
              </a:spcBef>
              <a:spcAft>
                <a:spcPts val="0"/>
              </a:spcAft>
              <a:buSzPts val="1190"/>
              <a:buNone/>
              <a:defRPr b="1" sz="1488"/>
            </a:lvl3pPr>
            <a:lvl4pPr indent="-228600" lvl="3" marL="1828800" algn="l">
              <a:lnSpc>
                <a:spcPct val="100000"/>
              </a:lnSpc>
              <a:spcBef>
                <a:spcPts val="827"/>
              </a:spcBef>
              <a:spcAft>
                <a:spcPts val="0"/>
              </a:spcAft>
              <a:buSzPts val="1058"/>
              <a:buNone/>
              <a:defRPr b="1" sz="1323"/>
            </a:lvl4pPr>
            <a:lvl5pPr indent="-228600" lvl="4" marL="2286000" algn="l">
              <a:lnSpc>
                <a:spcPct val="100000"/>
              </a:lnSpc>
              <a:spcBef>
                <a:spcPts val="827"/>
              </a:spcBef>
              <a:spcAft>
                <a:spcPts val="0"/>
              </a:spcAft>
              <a:buSzPts val="1058"/>
              <a:buNone/>
              <a:defRPr b="1" sz="1323"/>
            </a:lvl5pPr>
            <a:lvl6pPr indent="-228600" lvl="5" marL="2743200" algn="l">
              <a:lnSpc>
                <a:spcPct val="100000"/>
              </a:lnSpc>
              <a:spcBef>
                <a:spcPts val="827"/>
              </a:spcBef>
              <a:spcAft>
                <a:spcPts val="0"/>
              </a:spcAft>
              <a:buSzPts val="1058"/>
              <a:buNone/>
              <a:defRPr b="1" sz="1323"/>
            </a:lvl6pPr>
            <a:lvl7pPr indent="-228600" lvl="6" marL="3200400" algn="l">
              <a:lnSpc>
                <a:spcPct val="100000"/>
              </a:lnSpc>
              <a:spcBef>
                <a:spcPts val="827"/>
              </a:spcBef>
              <a:spcAft>
                <a:spcPts val="0"/>
              </a:spcAft>
              <a:buSzPts val="1058"/>
              <a:buNone/>
              <a:defRPr b="1" sz="1323"/>
            </a:lvl7pPr>
            <a:lvl8pPr indent="-228600" lvl="7" marL="3657600" algn="l">
              <a:lnSpc>
                <a:spcPct val="100000"/>
              </a:lnSpc>
              <a:spcBef>
                <a:spcPts val="827"/>
              </a:spcBef>
              <a:spcAft>
                <a:spcPts val="0"/>
              </a:spcAft>
              <a:buSzPts val="1058"/>
              <a:buNone/>
              <a:defRPr b="1" sz="1323"/>
            </a:lvl8pPr>
            <a:lvl9pPr indent="-228600" lvl="8" marL="4114800" algn="l">
              <a:lnSpc>
                <a:spcPct val="100000"/>
              </a:lnSpc>
              <a:spcBef>
                <a:spcPts val="827"/>
              </a:spcBef>
              <a:spcAft>
                <a:spcPts val="0"/>
              </a:spcAft>
              <a:buSzPts val="1058"/>
              <a:buNone/>
              <a:defRPr b="1" sz="1323"/>
            </a:lvl9pPr>
          </a:lstStyle>
          <a:p/>
        </p:txBody>
      </p:sp>
      <p:sp>
        <p:nvSpPr>
          <p:cNvPr id="203" name="Google Shape;203;p35"/>
          <p:cNvSpPr txBox="1"/>
          <p:nvPr>
            <p:ph idx="6" type="body"/>
          </p:nvPr>
        </p:nvSpPr>
        <p:spPr>
          <a:xfrm>
            <a:off x="6522251" y="2629193"/>
            <a:ext cx="2600801" cy="2354289"/>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827"/>
              </a:spcBef>
              <a:spcAft>
                <a:spcPts val="0"/>
              </a:spcAft>
              <a:buSzPts val="926"/>
              <a:buNone/>
              <a:defRPr sz="1158"/>
            </a:lvl1pPr>
            <a:lvl2pPr indent="-228600" lvl="1" marL="914400" algn="l">
              <a:lnSpc>
                <a:spcPct val="100000"/>
              </a:lnSpc>
              <a:spcBef>
                <a:spcPts val="827"/>
              </a:spcBef>
              <a:spcAft>
                <a:spcPts val="0"/>
              </a:spcAft>
              <a:buSzPts val="794"/>
              <a:buNone/>
              <a:defRPr sz="992"/>
            </a:lvl2pPr>
            <a:lvl3pPr indent="-228600" lvl="2" marL="1371600" algn="l">
              <a:lnSpc>
                <a:spcPct val="100000"/>
              </a:lnSpc>
              <a:spcBef>
                <a:spcPts val="827"/>
              </a:spcBef>
              <a:spcAft>
                <a:spcPts val="0"/>
              </a:spcAft>
              <a:buSzPts val="662"/>
              <a:buNone/>
              <a:defRPr sz="827"/>
            </a:lvl3pPr>
            <a:lvl4pPr indent="-228600" lvl="3" marL="1828800" algn="l">
              <a:lnSpc>
                <a:spcPct val="100000"/>
              </a:lnSpc>
              <a:spcBef>
                <a:spcPts val="827"/>
              </a:spcBef>
              <a:spcAft>
                <a:spcPts val="0"/>
              </a:spcAft>
              <a:buSzPts val="595"/>
              <a:buNone/>
              <a:defRPr sz="744"/>
            </a:lvl4pPr>
            <a:lvl5pPr indent="-228600" lvl="4" marL="2286000" algn="l">
              <a:lnSpc>
                <a:spcPct val="100000"/>
              </a:lnSpc>
              <a:spcBef>
                <a:spcPts val="827"/>
              </a:spcBef>
              <a:spcAft>
                <a:spcPts val="0"/>
              </a:spcAft>
              <a:buSzPts val="595"/>
              <a:buNone/>
              <a:defRPr sz="744"/>
            </a:lvl5pPr>
            <a:lvl6pPr indent="-228600" lvl="5" marL="2743200" algn="l">
              <a:lnSpc>
                <a:spcPct val="100000"/>
              </a:lnSpc>
              <a:spcBef>
                <a:spcPts val="827"/>
              </a:spcBef>
              <a:spcAft>
                <a:spcPts val="0"/>
              </a:spcAft>
              <a:buSzPts val="595"/>
              <a:buNone/>
              <a:defRPr sz="744"/>
            </a:lvl6pPr>
            <a:lvl7pPr indent="-228600" lvl="6" marL="3200400" algn="l">
              <a:lnSpc>
                <a:spcPct val="100000"/>
              </a:lnSpc>
              <a:spcBef>
                <a:spcPts val="827"/>
              </a:spcBef>
              <a:spcAft>
                <a:spcPts val="0"/>
              </a:spcAft>
              <a:buSzPts val="595"/>
              <a:buNone/>
              <a:defRPr sz="744"/>
            </a:lvl7pPr>
            <a:lvl8pPr indent="-228600" lvl="7" marL="3657600" algn="l">
              <a:lnSpc>
                <a:spcPct val="100000"/>
              </a:lnSpc>
              <a:spcBef>
                <a:spcPts val="827"/>
              </a:spcBef>
              <a:spcAft>
                <a:spcPts val="0"/>
              </a:spcAft>
              <a:buSzPts val="595"/>
              <a:buNone/>
              <a:defRPr sz="744"/>
            </a:lvl8pPr>
            <a:lvl9pPr indent="-228600" lvl="8" marL="4114800" algn="l">
              <a:lnSpc>
                <a:spcPct val="100000"/>
              </a:lnSpc>
              <a:spcBef>
                <a:spcPts val="827"/>
              </a:spcBef>
              <a:spcAft>
                <a:spcPts val="0"/>
              </a:spcAft>
              <a:buSzPts val="595"/>
              <a:buNone/>
              <a:defRPr sz="744"/>
            </a:lvl9pPr>
          </a:lstStyle>
          <a:p/>
        </p:txBody>
      </p:sp>
      <p:cxnSp>
        <p:nvCxnSpPr>
          <p:cNvPr id="204" name="Google Shape;204;p35"/>
          <p:cNvCxnSpPr/>
          <p:nvPr/>
        </p:nvCxnSpPr>
        <p:spPr>
          <a:xfrm>
            <a:off x="3641304" y="2124706"/>
            <a:ext cx="0" cy="2887779"/>
          </a:xfrm>
          <a:prstGeom prst="straightConnector1">
            <a:avLst/>
          </a:prstGeom>
          <a:noFill/>
          <a:ln cap="flat" cmpd="sng" w="12700">
            <a:solidFill>
              <a:schemeClr val="accent1">
                <a:alpha val="40000"/>
              </a:schemeClr>
            </a:solidFill>
            <a:prstDash val="solid"/>
            <a:round/>
            <a:headEnd len="sm" w="sm" type="none"/>
            <a:tailEnd len="sm" w="sm" type="none"/>
          </a:ln>
        </p:spPr>
      </p:cxnSp>
      <p:cxnSp>
        <p:nvCxnSpPr>
          <p:cNvPr id="205" name="Google Shape;205;p35"/>
          <p:cNvCxnSpPr/>
          <p:nvPr/>
        </p:nvCxnSpPr>
        <p:spPr>
          <a:xfrm>
            <a:off x="6426399" y="2124706"/>
            <a:ext cx="0" cy="2887779"/>
          </a:xfrm>
          <a:prstGeom prst="straightConnector1">
            <a:avLst/>
          </a:prstGeom>
          <a:noFill/>
          <a:ln cap="flat" cmpd="sng" w="12700">
            <a:solidFill>
              <a:schemeClr val="accent1">
                <a:alpha val="40000"/>
              </a:schemeClr>
            </a:solidFill>
            <a:prstDash val="solid"/>
            <a:round/>
            <a:headEnd len="sm" w="sm" type="none"/>
            <a:tailEnd len="sm" w="sm" type="none"/>
          </a:ln>
        </p:spPr>
      </p:cxnSp>
      <p:sp>
        <p:nvSpPr>
          <p:cNvPr id="206" name="Google Shape;206;p35"/>
          <p:cNvSpPr txBox="1"/>
          <p:nvPr>
            <p:ph idx="10" type="dt"/>
          </p:nvPr>
        </p:nvSpPr>
        <p:spPr>
          <a:xfrm>
            <a:off x="8808231" y="5285103"/>
            <a:ext cx="819050" cy="252024"/>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7" name="Google Shape;207;p35"/>
          <p:cNvSpPr txBox="1"/>
          <p:nvPr>
            <p:ph idx="11" type="ftr"/>
          </p:nvPr>
        </p:nvSpPr>
        <p:spPr>
          <a:xfrm>
            <a:off x="463939" y="5285104"/>
            <a:ext cx="3191367" cy="2520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8" name="Google Shape;208;p35"/>
          <p:cNvSpPr txBox="1"/>
          <p:nvPr>
            <p:ph idx="12" type="sldNum"/>
          </p:nvPr>
        </p:nvSpPr>
        <p:spPr>
          <a:xfrm>
            <a:off x="8559718" y="244525"/>
            <a:ext cx="693042" cy="634763"/>
          </a:xfrm>
          <a:prstGeom prst="rect">
            <a:avLst/>
          </a:prstGeom>
          <a:noFill/>
          <a:ln>
            <a:noFill/>
          </a:ln>
        </p:spPr>
        <p:txBody>
          <a:bodyPr anchorCtr="0" anchor="b" bIns="45700" lIns="91425" spcFirstLastPara="1" rIns="91425" wrap="square" tIns="45700">
            <a:noAutofit/>
          </a:bodyPr>
          <a:lstStyle>
            <a:lvl1pPr indent="0" lvl="0"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 colonnes d’image">
  <p:cSld name="3 colonnes d’image">
    <p:spTree>
      <p:nvGrpSpPr>
        <p:cNvPr id="209" name="Shape 209"/>
        <p:cNvGrpSpPr/>
        <p:nvPr/>
      </p:nvGrpSpPr>
      <p:grpSpPr>
        <a:xfrm>
          <a:off x="0" y="0"/>
          <a:ext cx="0" cy="0"/>
          <a:chOff x="0" y="0"/>
          <a:chExt cx="0" cy="0"/>
        </a:xfrm>
      </p:grpSpPr>
      <p:sp>
        <p:nvSpPr>
          <p:cNvPr id="210" name="Google Shape;210;p36"/>
          <p:cNvSpPr txBox="1"/>
          <p:nvPr>
            <p:ph type="title"/>
          </p:nvPr>
        </p:nvSpPr>
        <p:spPr>
          <a:xfrm>
            <a:off x="954943" y="805079"/>
            <a:ext cx="7297257" cy="58455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chemeClr val="lt2"/>
              </a:buClr>
              <a:buSzPts val="2976"/>
              <a:buFont typeface="Century Gothic"/>
              <a:buNone/>
              <a:defRPr sz="2976"/>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1" name="Google Shape;211;p36"/>
          <p:cNvSpPr txBox="1"/>
          <p:nvPr>
            <p:ph idx="1" type="body"/>
          </p:nvPr>
        </p:nvSpPr>
        <p:spPr>
          <a:xfrm>
            <a:off x="954942" y="3747991"/>
            <a:ext cx="2522172" cy="476483"/>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827"/>
              </a:spcBef>
              <a:spcAft>
                <a:spcPts val="0"/>
              </a:spcAft>
              <a:buSzPts val="1587"/>
              <a:buNone/>
              <a:defRPr b="0" sz="1984">
                <a:solidFill>
                  <a:srgbClr val="EE52A4"/>
                </a:solidFill>
              </a:defRPr>
            </a:lvl1pPr>
            <a:lvl2pPr indent="-228600" lvl="1" marL="914400" algn="l">
              <a:lnSpc>
                <a:spcPct val="100000"/>
              </a:lnSpc>
              <a:spcBef>
                <a:spcPts val="827"/>
              </a:spcBef>
              <a:spcAft>
                <a:spcPts val="0"/>
              </a:spcAft>
              <a:buSzPts val="1323"/>
              <a:buNone/>
              <a:defRPr b="1" sz="1654"/>
            </a:lvl2pPr>
            <a:lvl3pPr indent="-228600" lvl="2" marL="1371600" algn="l">
              <a:lnSpc>
                <a:spcPct val="100000"/>
              </a:lnSpc>
              <a:spcBef>
                <a:spcPts val="827"/>
              </a:spcBef>
              <a:spcAft>
                <a:spcPts val="0"/>
              </a:spcAft>
              <a:buSzPts val="1190"/>
              <a:buNone/>
              <a:defRPr b="1" sz="1488"/>
            </a:lvl3pPr>
            <a:lvl4pPr indent="-228600" lvl="3" marL="1828800" algn="l">
              <a:lnSpc>
                <a:spcPct val="100000"/>
              </a:lnSpc>
              <a:spcBef>
                <a:spcPts val="827"/>
              </a:spcBef>
              <a:spcAft>
                <a:spcPts val="0"/>
              </a:spcAft>
              <a:buSzPts val="1058"/>
              <a:buNone/>
              <a:defRPr b="1" sz="1323"/>
            </a:lvl4pPr>
            <a:lvl5pPr indent="-228600" lvl="4" marL="2286000" algn="l">
              <a:lnSpc>
                <a:spcPct val="100000"/>
              </a:lnSpc>
              <a:spcBef>
                <a:spcPts val="827"/>
              </a:spcBef>
              <a:spcAft>
                <a:spcPts val="0"/>
              </a:spcAft>
              <a:buSzPts val="1058"/>
              <a:buNone/>
              <a:defRPr b="1" sz="1323"/>
            </a:lvl5pPr>
            <a:lvl6pPr indent="-228600" lvl="5" marL="2743200" algn="l">
              <a:lnSpc>
                <a:spcPct val="100000"/>
              </a:lnSpc>
              <a:spcBef>
                <a:spcPts val="827"/>
              </a:spcBef>
              <a:spcAft>
                <a:spcPts val="0"/>
              </a:spcAft>
              <a:buSzPts val="1058"/>
              <a:buNone/>
              <a:defRPr b="1" sz="1323"/>
            </a:lvl6pPr>
            <a:lvl7pPr indent="-228600" lvl="6" marL="3200400" algn="l">
              <a:lnSpc>
                <a:spcPct val="100000"/>
              </a:lnSpc>
              <a:spcBef>
                <a:spcPts val="827"/>
              </a:spcBef>
              <a:spcAft>
                <a:spcPts val="0"/>
              </a:spcAft>
              <a:buSzPts val="1058"/>
              <a:buNone/>
              <a:defRPr b="1" sz="1323"/>
            </a:lvl7pPr>
            <a:lvl8pPr indent="-228600" lvl="7" marL="3657600" algn="l">
              <a:lnSpc>
                <a:spcPct val="100000"/>
              </a:lnSpc>
              <a:spcBef>
                <a:spcPts val="827"/>
              </a:spcBef>
              <a:spcAft>
                <a:spcPts val="0"/>
              </a:spcAft>
              <a:buSzPts val="1058"/>
              <a:buNone/>
              <a:defRPr b="1" sz="1323"/>
            </a:lvl8pPr>
            <a:lvl9pPr indent="-228600" lvl="8" marL="4114800" algn="l">
              <a:lnSpc>
                <a:spcPct val="100000"/>
              </a:lnSpc>
              <a:spcBef>
                <a:spcPts val="827"/>
              </a:spcBef>
              <a:spcAft>
                <a:spcPts val="0"/>
              </a:spcAft>
              <a:buSzPts val="1058"/>
              <a:buNone/>
              <a:defRPr b="1" sz="1323"/>
            </a:lvl9pPr>
          </a:lstStyle>
          <a:p/>
        </p:txBody>
      </p:sp>
      <p:sp>
        <p:nvSpPr>
          <p:cNvPr id="212" name="Google Shape;212;p36"/>
          <p:cNvSpPr/>
          <p:nvPr>
            <p:ph idx="2" type="pic"/>
          </p:nvPr>
        </p:nvSpPr>
        <p:spPr>
          <a:xfrm>
            <a:off x="1103439" y="2152709"/>
            <a:ext cx="2225181" cy="1315943"/>
          </a:xfrm>
          <a:prstGeom prst="roundRect">
            <a:avLst>
              <a:gd fmla="val 1858" name="adj"/>
            </a:avLst>
          </a:prstGeom>
          <a:noFill/>
          <a:ln>
            <a:noFill/>
          </a:ln>
          <a:effectLst>
            <a:outerShdw blurRad="50800" rotWithShape="0" algn="tl" dir="5400000" dist="50800">
              <a:srgbClr val="000000">
                <a:alpha val="41960"/>
              </a:srgbClr>
            </a:outerShdw>
          </a:effectLst>
        </p:spPr>
      </p:sp>
      <p:sp>
        <p:nvSpPr>
          <p:cNvPr id="213" name="Google Shape;213;p36"/>
          <p:cNvSpPr txBox="1"/>
          <p:nvPr>
            <p:ph idx="3" type="body"/>
          </p:nvPr>
        </p:nvSpPr>
        <p:spPr>
          <a:xfrm>
            <a:off x="954942" y="4224474"/>
            <a:ext cx="2522172" cy="75901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827"/>
              </a:spcBef>
              <a:spcAft>
                <a:spcPts val="0"/>
              </a:spcAft>
              <a:buSzPts val="926"/>
              <a:buNone/>
              <a:defRPr sz="1158"/>
            </a:lvl1pPr>
            <a:lvl2pPr indent="-228600" lvl="1" marL="914400" algn="l">
              <a:lnSpc>
                <a:spcPct val="100000"/>
              </a:lnSpc>
              <a:spcBef>
                <a:spcPts val="827"/>
              </a:spcBef>
              <a:spcAft>
                <a:spcPts val="0"/>
              </a:spcAft>
              <a:buSzPts val="794"/>
              <a:buNone/>
              <a:defRPr sz="992"/>
            </a:lvl2pPr>
            <a:lvl3pPr indent="-228600" lvl="2" marL="1371600" algn="l">
              <a:lnSpc>
                <a:spcPct val="100000"/>
              </a:lnSpc>
              <a:spcBef>
                <a:spcPts val="827"/>
              </a:spcBef>
              <a:spcAft>
                <a:spcPts val="0"/>
              </a:spcAft>
              <a:buSzPts val="662"/>
              <a:buNone/>
              <a:defRPr sz="827"/>
            </a:lvl3pPr>
            <a:lvl4pPr indent="-228600" lvl="3" marL="1828800" algn="l">
              <a:lnSpc>
                <a:spcPct val="100000"/>
              </a:lnSpc>
              <a:spcBef>
                <a:spcPts val="827"/>
              </a:spcBef>
              <a:spcAft>
                <a:spcPts val="0"/>
              </a:spcAft>
              <a:buSzPts val="595"/>
              <a:buNone/>
              <a:defRPr sz="744"/>
            </a:lvl4pPr>
            <a:lvl5pPr indent="-228600" lvl="4" marL="2286000" algn="l">
              <a:lnSpc>
                <a:spcPct val="100000"/>
              </a:lnSpc>
              <a:spcBef>
                <a:spcPts val="827"/>
              </a:spcBef>
              <a:spcAft>
                <a:spcPts val="0"/>
              </a:spcAft>
              <a:buSzPts val="595"/>
              <a:buNone/>
              <a:defRPr sz="744"/>
            </a:lvl5pPr>
            <a:lvl6pPr indent="-228600" lvl="5" marL="2743200" algn="l">
              <a:lnSpc>
                <a:spcPct val="100000"/>
              </a:lnSpc>
              <a:spcBef>
                <a:spcPts val="827"/>
              </a:spcBef>
              <a:spcAft>
                <a:spcPts val="0"/>
              </a:spcAft>
              <a:buSzPts val="595"/>
              <a:buNone/>
              <a:defRPr sz="744"/>
            </a:lvl6pPr>
            <a:lvl7pPr indent="-228600" lvl="6" marL="3200400" algn="l">
              <a:lnSpc>
                <a:spcPct val="100000"/>
              </a:lnSpc>
              <a:spcBef>
                <a:spcPts val="827"/>
              </a:spcBef>
              <a:spcAft>
                <a:spcPts val="0"/>
              </a:spcAft>
              <a:buSzPts val="595"/>
              <a:buNone/>
              <a:defRPr sz="744"/>
            </a:lvl7pPr>
            <a:lvl8pPr indent="-228600" lvl="7" marL="3657600" algn="l">
              <a:lnSpc>
                <a:spcPct val="100000"/>
              </a:lnSpc>
              <a:spcBef>
                <a:spcPts val="827"/>
              </a:spcBef>
              <a:spcAft>
                <a:spcPts val="0"/>
              </a:spcAft>
              <a:buSzPts val="595"/>
              <a:buNone/>
              <a:defRPr sz="744"/>
            </a:lvl8pPr>
            <a:lvl9pPr indent="-228600" lvl="8" marL="4114800" algn="l">
              <a:lnSpc>
                <a:spcPct val="100000"/>
              </a:lnSpc>
              <a:spcBef>
                <a:spcPts val="827"/>
              </a:spcBef>
              <a:spcAft>
                <a:spcPts val="0"/>
              </a:spcAft>
              <a:buSzPts val="595"/>
              <a:buNone/>
              <a:defRPr sz="744"/>
            </a:lvl9pPr>
          </a:lstStyle>
          <a:p/>
        </p:txBody>
      </p:sp>
      <p:sp>
        <p:nvSpPr>
          <p:cNvPr id="214" name="Google Shape;214;p36"/>
          <p:cNvSpPr txBox="1"/>
          <p:nvPr>
            <p:ph idx="4" type="body"/>
          </p:nvPr>
        </p:nvSpPr>
        <p:spPr>
          <a:xfrm>
            <a:off x="3777642" y="3747991"/>
            <a:ext cx="2522172" cy="476484"/>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827"/>
              </a:spcBef>
              <a:spcAft>
                <a:spcPts val="0"/>
              </a:spcAft>
              <a:buSzPts val="1587"/>
              <a:buNone/>
              <a:defRPr b="0" sz="1984">
                <a:solidFill>
                  <a:srgbClr val="EE52A4"/>
                </a:solidFill>
              </a:defRPr>
            </a:lvl1pPr>
            <a:lvl2pPr indent="-228600" lvl="1" marL="914400" algn="l">
              <a:lnSpc>
                <a:spcPct val="100000"/>
              </a:lnSpc>
              <a:spcBef>
                <a:spcPts val="827"/>
              </a:spcBef>
              <a:spcAft>
                <a:spcPts val="0"/>
              </a:spcAft>
              <a:buSzPts val="1323"/>
              <a:buNone/>
              <a:defRPr b="1" sz="1654"/>
            </a:lvl2pPr>
            <a:lvl3pPr indent="-228600" lvl="2" marL="1371600" algn="l">
              <a:lnSpc>
                <a:spcPct val="100000"/>
              </a:lnSpc>
              <a:spcBef>
                <a:spcPts val="827"/>
              </a:spcBef>
              <a:spcAft>
                <a:spcPts val="0"/>
              </a:spcAft>
              <a:buSzPts val="1190"/>
              <a:buNone/>
              <a:defRPr b="1" sz="1488"/>
            </a:lvl3pPr>
            <a:lvl4pPr indent="-228600" lvl="3" marL="1828800" algn="l">
              <a:lnSpc>
                <a:spcPct val="100000"/>
              </a:lnSpc>
              <a:spcBef>
                <a:spcPts val="827"/>
              </a:spcBef>
              <a:spcAft>
                <a:spcPts val="0"/>
              </a:spcAft>
              <a:buSzPts val="1058"/>
              <a:buNone/>
              <a:defRPr b="1" sz="1323"/>
            </a:lvl4pPr>
            <a:lvl5pPr indent="-228600" lvl="4" marL="2286000" algn="l">
              <a:lnSpc>
                <a:spcPct val="100000"/>
              </a:lnSpc>
              <a:spcBef>
                <a:spcPts val="827"/>
              </a:spcBef>
              <a:spcAft>
                <a:spcPts val="0"/>
              </a:spcAft>
              <a:buSzPts val="1058"/>
              <a:buNone/>
              <a:defRPr b="1" sz="1323"/>
            </a:lvl5pPr>
            <a:lvl6pPr indent="-228600" lvl="5" marL="2743200" algn="l">
              <a:lnSpc>
                <a:spcPct val="100000"/>
              </a:lnSpc>
              <a:spcBef>
                <a:spcPts val="827"/>
              </a:spcBef>
              <a:spcAft>
                <a:spcPts val="0"/>
              </a:spcAft>
              <a:buSzPts val="1058"/>
              <a:buNone/>
              <a:defRPr b="1" sz="1323"/>
            </a:lvl6pPr>
            <a:lvl7pPr indent="-228600" lvl="6" marL="3200400" algn="l">
              <a:lnSpc>
                <a:spcPct val="100000"/>
              </a:lnSpc>
              <a:spcBef>
                <a:spcPts val="827"/>
              </a:spcBef>
              <a:spcAft>
                <a:spcPts val="0"/>
              </a:spcAft>
              <a:buSzPts val="1058"/>
              <a:buNone/>
              <a:defRPr b="1" sz="1323"/>
            </a:lvl7pPr>
            <a:lvl8pPr indent="-228600" lvl="7" marL="3657600" algn="l">
              <a:lnSpc>
                <a:spcPct val="100000"/>
              </a:lnSpc>
              <a:spcBef>
                <a:spcPts val="827"/>
              </a:spcBef>
              <a:spcAft>
                <a:spcPts val="0"/>
              </a:spcAft>
              <a:buSzPts val="1058"/>
              <a:buNone/>
              <a:defRPr b="1" sz="1323"/>
            </a:lvl8pPr>
            <a:lvl9pPr indent="-228600" lvl="8" marL="4114800" algn="l">
              <a:lnSpc>
                <a:spcPct val="100000"/>
              </a:lnSpc>
              <a:spcBef>
                <a:spcPts val="827"/>
              </a:spcBef>
              <a:spcAft>
                <a:spcPts val="0"/>
              </a:spcAft>
              <a:buSzPts val="1058"/>
              <a:buNone/>
              <a:defRPr b="1" sz="1323"/>
            </a:lvl9pPr>
          </a:lstStyle>
          <a:p/>
        </p:txBody>
      </p:sp>
      <p:sp>
        <p:nvSpPr>
          <p:cNvPr id="215" name="Google Shape;215;p36"/>
          <p:cNvSpPr/>
          <p:nvPr>
            <p:ph idx="5" type="pic"/>
          </p:nvPr>
        </p:nvSpPr>
        <p:spPr>
          <a:xfrm>
            <a:off x="3926138" y="2152709"/>
            <a:ext cx="2225181" cy="1315943"/>
          </a:xfrm>
          <a:prstGeom prst="roundRect">
            <a:avLst>
              <a:gd fmla="val 1858" name="adj"/>
            </a:avLst>
          </a:prstGeom>
          <a:noFill/>
          <a:ln>
            <a:noFill/>
          </a:ln>
          <a:effectLst>
            <a:outerShdw blurRad="50800" rotWithShape="0" algn="tl" dir="5400000" dist="50800">
              <a:srgbClr val="000000">
                <a:alpha val="41960"/>
              </a:srgbClr>
            </a:outerShdw>
          </a:effectLst>
        </p:spPr>
      </p:sp>
      <p:sp>
        <p:nvSpPr>
          <p:cNvPr id="216" name="Google Shape;216;p36"/>
          <p:cNvSpPr txBox="1"/>
          <p:nvPr>
            <p:ph idx="6" type="body"/>
          </p:nvPr>
        </p:nvSpPr>
        <p:spPr>
          <a:xfrm>
            <a:off x="3778723" y="4224473"/>
            <a:ext cx="2522172" cy="75901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827"/>
              </a:spcBef>
              <a:spcAft>
                <a:spcPts val="0"/>
              </a:spcAft>
              <a:buSzPts val="926"/>
              <a:buNone/>
              <a:defRPr sz="1158"/>
            </a:lvl1pPr>
            <a:lvl2pPr indent="-228600" lvl="1" marL="914400" algn="l">
              <a:lnSpc>
                <a:spcPct val="100000"/>
              </a:lnSpc>
              <a:spcBef>
                <a:spcPts val="827"/>
              </a:spcBef>
              <a:spcAft>
                <a:spcPts val="0"/>
              </a:spcAft>
              <a:buSzPts val="794"/>
              <a:buNone/>
              <a:defRPr sz="992"/>
            </a:lvl2pPr>
            <a:lvl3pPr indent="-228600" lvl="2" marL="1371600" algn="l">
              <a:lnSpc>
                <a:spcPct val="100000"/>
              </a:lnSpc>
              <a:spcBef>
                <a:spcPts val="827"/>
              </a:spcBef>
              <a:spcAft>
                <a:spcPts val="0"/>
              </a:spcAft>
              <a:buSzPts val="662"/>
              <a:buNone/>
              <a:defRPr sz="827"/>
            </a:lvl3pPr>
            <a:lvl4pPr indent="-228600" lvl="3" marL="1828800" algn="l">
              <a:lnSpc>
                <a:spcPct val="100000"/>
              </a:lnSpc>
              <a:spcBef>
                <a:spcPts val="827"/>
              </a:spcBef>
              <a:spcAft>
                <a:spcPts val="0"/>
              </a:spcAft>
              <a:buSzPts val="595"/>
              <a:buNone/>
              <a:defRPr sz="744"/>
            </a:lvl4pPr>
            <a:lvl5pPr indent="-228600" lvl="4" marL="2286000" algn="l">
              <a:lnSpc>
                <a:spcPct val="100000"/>
              </a:lnSpc>
              <a:spcBef>
                <a:spcPts val="827"/>
              </a:spcBef>
              <a:spcAft>
                <a:spcPts val="0"/>
              </a:spcAft>
              <a:buSzPts val="595"/>
              <a:buNone/>
              <a:defRPr sz="744"/>
            </a:lvl5pPr>
            <a:lvl6pPr indent="-228600" lvl="5" marL="2743200" algn="l">
              <a:lnSpc>
                <a:spcPct val="100000"/>
              </a:lnSpc>
              <a:spcBef>
                <a:spcPts val="827"/>
              </a:spcBef>
              <a:spcAft>
                <a:spcPts val="0"/>
              </a:spcAft>
              <a:buSzPts val="595"/>
              <a:buNone/>
              <a:defRPr sz="744"/>
            </a:lvl6pPr>
            <a:lvl7pPr indent="-228600" lvl="6" marL="3200400" algn="l">
              <a:lnSpc>
                <a:spcPct val="100000"/>
              </a:lnSpc>
              <a:spcBef>
                <a:spcPts val="827"/>
              </a:spcBef>
              <a:spcAft>
                <a:spcPts val="0"/>
              </a:spcAft>
              <a:buSzPts val="595"/>
              <a:buNone/>
              <a:defRPr sz="744"/>
            </a:lvl7pPr>
            <a:lvl8pPr indent="-228600" lvl="7" marL="3657600" algn="l">
              <a:lnSpc>
                <a:spcPct val="100000"/>
              </a:lnSpc>
              <a:spcBef>
                <a:spcPts val="827"/>
              </a:spcBef>
              <a:spcAft>
                <a:spcPts val="0"/>
              </a:spcAft>
              <a:buSzPts val="595"/>
              <a:buNone/>
              <a:defRPr sz="744"/>
            </a:lvl8pPr>
            <a:lvl9pPr indent="-228600" lvl="8" marL="4114800" algn="l">
              <a:lnSpc>
                <a:spcPct val="100000"/>
              </a:lnSpc>
              <a:spcBef>
                <a:spcPts val="827"/>
              </a:spcBef>
              <a:spcAft>
                <a:spcPts val="0"/>
              </a:spcAft>
              <a:buSzPts val="595"/>
              <a:buNone/>
              <a:defRPr sz="744"/>
            </a:lvl9pPr>
          </a:lstStyle>
          <a:p/>
        </p:txBody>
      </p:sp>
      <p:sp>
        <p:nvSpPr>
          <p:cNvPr id="217" name="Google Shape;217;p36"/>
          <p:cNvSpPr txBox="1"/>
          <p:nvPr>
            <p:ph idx="7" type="body"/>
          </p:nvPr>
        </p:nvSpPr>
        <p:spPr>
          <a:xfrm>
            <a:off x="6600342" y="3747991"/>
            <a:ext cx="2522715" cy="476483"/>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827"/>
              </a:spcBef>
              <a:spcAft>
                <a:spcPts val="0"/>
              </a:spcAft>
              <a:buSzPts val="1587"/>
              <a:buNone/>
              <a:defRPr b="0" sz="1984">
                <a:solidFill>
                  <a:srgbClr val="EE52A4"/>
                </a:solidFill>
              </a:defRPr>
            </a:lvl1pPr>
            <a:lvl2pPr indent="-228600" lvl="1" marL="914400" algn="l">
              <a:lnSpc>
                <a:spcPct val="100000"/>
              </a:lnSpc>
              <a:spcBef>
                <a:spcPts val="827"/>
              </a:spcBef>
              <a:spcAft>
                <a:spcPts val="0"/>
              </a:spcAft>
              <a:buSzPts val="1323"/>
              <a:buNone/>
              <a:defRPr b="1" sz="1654"/>
            </a:lvl2pPr>
            <a:lvl3pPr indent="-228600" lvl="2" marL="1371600" algn="l">
              <a:lnSpc>
                <a:spcPct val="100000"/>
              </a:lnSpc>
              <a:spcBef>
                <a:spcPts val="827"/>
              </a:spcBef>
              <a:spcAft>
                <a:spcPts val="0"/>
              </a:spcAft>
              <a:buSzPts val="1190"/>
              <a:buNone/>
              <a:defRPr b="1" sz="1488"/>
            </a:lvl3pPr>
            <a:lvl4pPr indent="-228600" lvl="3" marL="1828800" algn="l">
              <a:lnSpc>
                <a:spcPct val="100000"/>
              </a:lnSpc>
              <a:spcBef>
                <a:spcPts val="827"/>
              </a:spcBef>
              <a:spcAft>
                <a:spcPts val="0"/>
              </a:spcAft>
              <a:buSzPts val="1058"/>
              <a:buNone/>
              <a:defRPr b="1" sz="1323"/>
            </a:lvl4pPr>
            <a:lvl5pPr indent="-228600" lvl="4" marL="2286000" algn="l">
              <a:lnSpc>
                <a:spcPct val="100000"/>
              </a:lnSpc>
              <a:spcBef>
                <a:spcPts val="827"/>
              </a:spcBef>
              <a:spcAft>
                <a:spcPts val="0"/>
              </a:spcAft>
              <a:buSzPts val="1058"/>
              <a:buNone/>
              <a:defRPr b="1" sz="1323"/>
            </a:lvl5pPr>
            <a:lvl6pPr indent="-228600" lvl="5" marL="2743200" algn="l">
              <a:lnSpc>
                <a:spcPct val="100000"/>
              </a:lnSpc>
              <a:spcBef>
                <a:spcPts val="827"/>
              </a:spcBef>
              <a:spcAft>
                <a:spcPts val="0"/>
              </a:spcAft>
              <a:buSzPts val="1058"/>
              <a:buNone/>
              <a:defRPr b="1" sz="1323"/>
            </a:lvl6pPr>
            <a:lvl7pPr indent="-228600" lvl="6" marL="3200400" algn="l">
              <a:lnSpc>
                <a:spcPct val="100000"/>
              </a:lnSpc>
              <a:spcBef>
                <a:spcPts val="827"/>
              </a:spcBef>
              <a:spcAft>
                <a:spcPts val="0"/>
              </a:spcAft>
              <a:buSzPts val="1058"/>
              <a:buNone/>
              <a:defRPr b="1" sz="1323"/>
            </a:lvl7pPr>
            <a:lvl8pPr indent="-228600" lvl="7" marL="3657600" algn="l">
              <a:lnSpc>
                <a:spcPct val="100000"/>
              </a:lnSpc>
              <a:spcBef>
                <a:spcPts val="827"/>
              </a:spcBef>
              <a:spcAft>
                <a:spcPts val="0"/>
              </a:spcAft>
              <a:buSzPts val="1058"/>
              <a:buNone/>
              <a:defRPr b="1" sz="1323"/>
            </a:lvl8pPr>
            <a:lvl9pPr indent="-228600" lvl="8" marL="4114800" algn="l">
              <a:lnSpc>
                <a:spcPct val="100000"/>
              </a:lnSpc>
              <a:spcBef>
                <a:spcPts val="827"/>
              </a:spcBef>
              <a:spcAft>
                <a:spcPts val="0"/>
              </a:spcAft>
              <a:buSzPts val="1058"/>
              <a:buNone/>
              <a:defRPr b="1" sz="1323"/>
            </a:lvl9pPr>
          </a:lstStyle>
          <a:p/>
        </p:txBody>
      </p:sp>
      <p:sp>
        <p:nvSpPr>
          <p:cNvPr id="218" name="Google Shape;218;p36"/>
          <p:cNvSpPr/>
          <p:nvPr>
            <p:ph idx="8" type="pic"/>
          </p:nvPr>
        </p:nvSpPr>
        <p:spPr>
          <a:xfrm>
            <a:off x="6749381" y="2152709"/>
            <a:ext cx="2225181" cy="1315943"/>
          </a:xfrm>
          <a:prstGeom prst="roundRect">
            <a:avLst>
              <a:gd fmla="val 1858" name="adj"/>
            </a:avLst>
          </a:prstGeom>
          <a:noFill/>
          <a:ln>
            <a:noFill/>
          </a:ln>
          <a:effectLst>
            <a:outerShdw blurRad="50800" rotWithShape="0" algn="tl" dir="5400000" dist="50800">
              <a:srgbClr val="000000">
                <a:alpha val="41960"/>
              </a:srgbClr>
            </a:outerShdw>
          </a:effectLst>
        </p:spPr>
      </p:sp>
      <p:sp>
        <p:nvSpPr>
          <p:cNvPr id="219" name="Google Shape;219;p36"/>
          <p:cNvSpPr txBox="1"/>
          <p:nvPr>
            <p:ph idx="9" type="body"/>
          </p:nvPr>
        </p:nvSpPr>
        <p:spPr>
          <a:xfrm>
            <a:off x="6600341" y="4224472"/>
            <a:ext cx="2522716" cy="75901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827"/>
              </a:spcBef>
              <a:spcAft>
                <a:spcPts val="0"/>
              </a:spcAft>
              <a:buSzPts val="926"/>
              <a:buNone/>
              <a:defRPr sz="1158"/>
            </a:lvl1pPr>
            <a:lvl2pPr indent="-228600" lvl="1" marL="914400" algn="l">
              <a:lnSpc>
                <a:spcPct val="100000"/>
              </a:lnSpc>
              <a:spcBef>
                <a:spcPts val="827"/>
              </a:spcBef>
              <a:spcAft>
                <a:spcPts val="0"/>
              </a:spcAft>
              <a:buSzPts val="794"/>
              <a:buNone/>
              <a:defRPr sz="992"/>
            </a:lvl2pPr>
            <a:lvl3pPr indent="-228600" lvl="2" marL="1371600" algn="l">
              <a:lnSpc>
                <a:spcPct val="100000"/>
              </a:lnSpc>
              <a:spcBef>
                <a:spcPts val="827"/>
              </a:spcBef>
              <a:spcAft>
                <a:spcPts val="0"/>
              </a:spcAft>
              <a:buSzPts val="662"/>
              <a:buNone/>
              <a:defRPr sz="827"/>
            </a:lvl3pPr>
            <a:lvl4pPr indent="-228600" lvl="3" marL="1828800" algn="l">
              <a:lnSpc>
                <a:spcPct val="100000"/>
              </a:lnSpc>
              <a:spcBef>
                <a:spcPts val="827"/>
              </a:spcBef>
              <a:spcAft>
                <a:spcPts val="0"/>
              </a:spcAft>
              <a:buSzPts val="595"/>
              <a:buNone/>
              <a:defRPr sz="744"/>
            </a:lvl4pPr>
            <a:lvl5pPr indent="-228600" lvl="4" marL="2286000" algn="l">
              <a:lnSpc>
                <a:spcPct val="100000"/>
              </a:lnSpc>
              <a:spcBef>
                <a:spcPts val="827"/>
              </a:spcBef>
              <a:spcAft>
                <a:spcPts val="0"/>
              </a:spcAft>
              <a:buSzPts val="595"/>
              <a:buNone/>
              <a:defRPr sz="744"/>
            </a:lvl5pPr>
            <a:lvl6pPr indent="-228600" lvl="5" marL="2743200" algn="l">
              <a:lnSpc>
                <a:spcPct val="100000"/>
              </a:lnSpc>
              <a:spcBef>
                <a:spcPts val="827"/>
              </a:spcBef>
              <a:spcAft>
                <a:spcPts val="0"/>
              </a:spcAft>
              <a:buSzPts val="595"/>
              <a:buNone/>
              <a:defRPr sz="744"/>
            </a:lvl6pPr>
            <a:lvl7pPr indent="-228600" lvl="6" marL="3200400" algn="l">
              <a:lnSpc>
                <a:spcPct val="100000"/>
              </a:lnSpc>
              <a:spcBef>
                <a:spcPts val="827"/>
              </a:spcBef>
              <a:spcAft>
                <a:spcPts val="0"/>
              </a:spcAft>
              <a:buSzPts val="595"/>
              <a:buNone/>
              <a:defRPr sz="744"/>
            </a:lvl7pPr>
            <a:lvl8pPr indent="-228600" lvl="7" marL="3657600" algn="l">
              <a:lnSpc>
                <a:spcPct val="100000"/>
              </a:lnSpc>
              <a:spcBef>
                <a:spcPts val="827"/>
              </a:spcBef>
              <a:spcAft>
                <a:spcPts val="0"/>
              </a:spcAft>
              <a:buSzPts val="595"/>
              <a:buNone/>
              <a:defRPr sz="744"/>
            </a:lvl8pPr>
            <a:lvl9pPr indent="-228600" lvl="8" marL="4114800" algn="l">
              <a:lnSpc>
                <a:spcPct val="100000"/>
              </a:lnSpc>
              <a:spcBef>
                <a:spcPts val="827"/>
              </a:spcBef>
              <a:spcAft>
                <a:spcPts val="0"/>
              </a:spcAft>
              <a:buSzPts val="595"/>
              <a:buNone/>
              <a:defRPr sz="744"/>
            </a:lvl9pPr>
          </a:lstStyle>
          <a:p/>
        </p:txBody>
      </p:sp>
      <p:cxnSp>
        <p:nvCxnSpPr>
          <p:cNvPr id="220" name="Google Shape;220;p36"/>
          <p:cNvCxnSpPr/>
          <p:nvPr/>
        </p:nvCxnSpPr>
        <p:spPr>
          <a:xfrm>
            <a:off x="3642842" y="2124706"/>
            <a:ext cx="0" cy="2887779"/>
          </a:xfrm>
          <a:prstGeom prst="straightConnector1">
            <a:avLst/>
          </a:prstGeom>
          <a:noFill/>
          <a:ln cap="flat" cmpd="sng" w="12700">
            <a:solidFill>
              <a:schemeClr val="accent1">
                <a:alpha val="40000"/>
              </a:schemeClr>
            </a:solidFill>
            <a:prstDash val="solid"/>
            <a:round/>
            <a:headEnd len="sm" w="sm" type="none"/>
            <a:tailEnd len="sm" w="sm" type="none"/>
          </a:ln>
        </p:spPr>
      </p:cxnSp>
      <p:cxnSp>
        <p:nvCxnSpPr>
          <p:cNvPr id="221" name="Google Shape;221;p36"/>
          <p:cNvCxnSpPr/>
          <p:nvPr/>
        </p:nvCxnSpPr>
        <p:spPr>
          <a:xfrm>
            <a:off x="6447401" y="2124706"/>
            <a:ext cx="0" cy="2887779"/>
          </a:xfrm>
          <a:prstGeom prst="straightConnector1">
            <a:avLst/>
          </a:prstGeom>
          <a:noFill/>
          <a:ln cap="flat" cmpd="sng" w="12700">
            <a:solidFill>
              <a:schemeClr val="accent1">
                <a:alpha val="40000"/>
              </a:schemeClr>
            </a:solidFill>
            <a:prstDash val="solid"/>
            <a:round/>
            <a:headEnd len="sm" w="sm" type="none"/>
            <a:tailEnd len="sm" w="sm" type="none"/>
          </a:ln>
        </p:spPr>
      </p:cxnSp>
      <p:sp>
        <p:nvSpPr>
          <p:cNvPr id="222" name="Google Shape;222;p36"/>
          <p:cNvSpPr txBox="1"/>
          <p:nvPr>
            <p:ph idx="10" type="dt"/>
          </p:nvPr>
        </p:nvSpPr>
        <p:spPr>
          <a:xfrm>
            <a:off x="8808231" y="5285103"/>
            <a:ext cx="819050" cy="252024"/>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3" name="Google Shape;223;p36"/>
          <p:cNvSpPr txBox="1"/>
          <p:nvPr>
            <p:ph idx="11" type="ftr"/>
          </p:nvPr>
        </p:nvSpPr>
        <p:spPr>
          <a:xfrm>
            <a:off x="463939" y="5285104"/>
            <a:ext cx="3013176" cy="2520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4" name="Google Shape;224;p36"/>
          <p:cNvSpPr txBox="1"/>
          <p:nvPr>
            <p:ph idx="12" type="sldNum"/>
          </p:nvPr>
        </p:nvSpPr>
        <p:spPr>
          <a:xfrm>
            <a:off x="8559718" y="244525"/>
            <a:ext cx="693042" cy="634763"/>
          </a:xfrm>
          <a:prstGeom prst="rect">
            <a:avLst/>
          </a:prstGeom>
          <a:noFill/>
          <a:ln>
            <a:noFill/>
          </a:ln>
        </p:spPr>
        <p:txBody>
          <a:bodyPr anchorCtr="0" anchor="b" bIns="45700" lIns="91425" spcFirstLastPara="1" rIns="91425" wrap="square" tIns="45700">
            <a:noAutofit/>
          </a:bodyPr>
          <a:lstStyle>
            <a:lvl1pPr indent="0" lvl="0"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et texte vertical" type="vertTx">
  <p:cSld name="VERTICAL_TEXT">
    <p:spTree>
      <p:nvGrpSpPr>
        <p:cNvPr id="225" name="Shape 225"/>
        <p:cNvGrpSpPr/>
        <p:nvPr/>
      </p:nvGrpSpPr>
      <p:grpSpPr>
        <a:xfrm>
          <a:off x="0" y="0"/>
          <a:ext cx="0" cy="0"/>
          <a:chOff x="0" y="0"/>
          <a:chExt cx="0" cy="0"/>
        </a:xfrm>
      </p:grpSpPr>
      <p:sp>
        <p:nvSpPr>
          <p:cNvPr id="226" name="Google Shape;226;p37"/>
          <p:cNvSpPr txBox="1"/>
          <p:nvPr>
            <p:ph type="title"/>
          </p:nvPr>
        </p:nvSpPr>
        <p:spPr>
          <a:xfrm>
            <a:off x="954943" y="805079"/>
            <a:ext cx="7297257" cy="58455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chemeClr val="lt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7" name="Google Shape;227;p37"/>
          <p:cNvSpPr txBox="1"/>
          <p:nvPr>
            <p:ph idx="1" type="body"/>
          </p:nvPr>
        </p:nvSpPr>
        <p:spPr>
          <a:xfrm rot="5400000">
            <a:off x="3191184" y="-83533"/>
            <a:ext cx="2824774" cy="7297257"/>
          </a:xfrm>
          <a:prstGeom prst="rect">
            <a:avLst/>
          </a:prstGeom>
          <a:noFill/>
          <a:ln>
            <a:noFill/>
          </a:ln>
        </p:spPr>
        <p:txBody>
          <a:bodyPr anchorCtr="0" anchor="t" bIns="45700" lIns="91425" spcFirstLastPara="1" rIns="91425" wrap="square" tIns="45700">
            <a:normAutofit/>
          </a:bodyPr>
          <a:lstStyle>
            <a:lvl1pPr indent="-320040" lvl="0" marL="457200" algn="l">
              <a:lnSpc>
                <a:spcPct val="100000"/>
              </a:lnSpc>
              <a:spcBef>
                <a:spcPts val="827"/>
              </a:spcBef>
              <a:spcAft>
                <a:spcPts val="0"/>
              </a:spcAft>
              <a:buSzPts val="1440"/>
              <a:buChar char="►"/>
              <a:defRPr/>
            </a:lvl1pPr>
            <a:lvl2pPr indent="-320040" lvl="1" marL="914400" algn="l">
              <a:lnSpc>
                <a:spcPct val="100000"/>
              </a:lnSpc>
              <a:spcBef>
                <a:spcPts val="827"/>
              </a:spcBef>
              <a:spcAft>
                <a:spcPts val="0"/>
              </a:spcAft>
              <a:buSzPts val="1440"/>
              <a:buChar char="►"/>
              <a:defRPr/>
            </a:lvl2pPr>
            <a:lvl3pPr indent="-320039" lvl="2" marL="1371600" algn="l">
              <a:lnSpc>
                <a:spcPct val="100000"/>
              </a:lnSpc>
              <a:spcBef>
                <a:spcPts val="827"/>
              </a:spcBef>
              <a:spcAft>
                <a:spcPts val="0"/>
              </a:spcAft>
              <a:buSzPts val="1440"/>
              <a:buChar char="►"/>
              <a:defRPr/>
            </a:lvl3pPr>
            <a:lvl4pPr indent="-320039" lvl="3" marL="1828800" algn="l">
              <a:lnSpc>
                <a:spcPct val="100000"/>
              </a:lnSpc>
              <a:spcBef>
                <a:spcPts val="827"/>
              </a:spcBef>
              <a:spcAft>
                <a:spcPts val="0"/>
              </a:spcAft>
              <a:buSzPts val="1440"/>
              <a:buChar char="►"/>
              <a:defRPr/>
            </a:lvl4pPr>
            <a:lvl5pPr indent="-320039" lvl="4" marL="2286000" algn="l">
              <a:lnSpc>
                <a:spcPct val="100000"/>
              </a:lnSpc>
              <a:spcBef>
                <a:spcPts val="827"/>
              </a:spcBef>
              <a:spcAft>
                <a:spcPts val="0"/>
              </a:spcAft>
              <a:buSzPts val="1440"/>
              <a:buChar char="►"/>
              <a:defRPr/>
            </a:lvl5pPr>
            <a:lvl6pPr indent="-320039" lvl="5" marL="2743200" algn="l">
              <a:lnSpc>
                <a:spcPct val="100000"/>
              </a:lnSpc>
              <a:spcBef>
                <a:spcPts val="827"/>
              </a:spcBef>
              <a:spcAft>
                <a:spcPts val="0"/>
              </a:spcAft>
              <a:buSzPts val="1440"/>
              <a:buChar char="►"/>
              <a:defRPr/>
            </a:lvl6pPr>
            <a:lvl7pPr indent="-320039" lvl="6" marL="3200400" algn="l">
              <a:lnSpc>
                <a:spcPct val="100000"/>
              </a:lnSpc>
              <a:spcBef>
                <a:spcPts val="827"/>
              </a:spcBef>
              <a:spcAft>
                <a:spcPts val="0"/>
              </a:spcAft>
              <a:buSzPts val="1440"/>
              <a:buChar char="►"/>
              <a:defRPr/>
            </a:lvl7pPr>
            <a:lvl8pPr indent="-320040" lvl="7" marL="3657600" algn="l">
              <a:lnSpc>
                <a:spcPct val="100000"/>
              </a:lnSpc>
              <a:spcBef>
                <a:spcPts val="827"/>
              </a:spcBef>
              <a:spcAft>
                <a:spcPts val="0"/>
              </a:spcAft>
              <a:buSzPts val="1440"/>
              <a:buChar char="►"/>
              <a:defRPr/>
            </a:lvl8pPr>
            <a:lvl9pPr indent="-320040" lvl="8" marL="4114800" algn="l">
              <a:lnSpc>
                <a:spcPct val="100000"/>
              </a:lnSpc>
              <a:spcBef>
                <a:spcPts val="827"/>
              </a:spcBef>
              <a:spcAft>
                <a:spcPts val="0"/>
              </a:spcAft>
              <a:buSzPts val="1440"/>
              <a:buChar char="►"/>
              <a:defRPr/>
            </a:lvl9pPr>
          </a:lstStyle>
          <a:p/>
        </p:txBody>
      </p:sp>
      <p:sp>
        <p:nvSpPr>
          <p:cNvPr id="228" name="Google Shape;228;p37"/>
          <p:cNvSpPr txBox="1"/>
          <p:nvPr>
            <p:ph idx="10" type="dt"/>
          </p:nvPr>
        </p:nvSpPr>
        <p:spPr>
          <a:xfrm>
            <a:off x="8843234" y="5285103"/>
            <a:ext cx="819050" cy="252024"/>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9" name="Google Shape;229;p37"/>
          <p:cNvSpPr txBox="1"/>
          <p:nvPr>
            <p:ph idx="11" type="ftr"/>
          </p:nvPr>
        </p:nvSpPr>
        <p:spPr>
          <a:xfrm>
            <a:off x="463939" y="5285104"/>
            <a:ext cx="3191367" cy="2520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0" name="Google Shape;230;p37"/>
          <p:cNvSpPr txBox="1"/>
          <p:nvPr>
            <p:ph idx="12" type="sldNum"/>
          </p:nvPr>
        </p:nvSpPr>
        <p:spPr>
          <a:xfrm>
            <a:off x="8559718" y="244525"/>
            <a:ext cx="693042" cy="634763"/>
          </a:xfrm>
          <a:prstGeom prst="rect">
            <a:avLst/>
          </a:prstGeom>
          <a:noFill/>
          <a:ln>
            <a:noFill/>
          </a:ln>
        </p:spPr>
        <p:txBody>
          <a:bodyPr anchorCtr="0" anchor="b" bIns="45700" lIns="91425" spcFirstLastPara="1" rIns="91425" wrap="square" tIns="45700">
            <a:noAutofit/>
          </a:bodyPr>
          <a:lstStyle>
            <a:lvl1pPr indent="0" lvl="0"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vertical et texte" showMasterSp="0" type="vertTitleAndTx">
  <p:cSld name="VERTICAL_TITLE_AND_VERTICAL_TEXT">
    <p:spTree>
      <p:nvGrpSpPr>
        <p:cNvPr id="231" name="Shape 231"/>
        <p:cNvGrpSpPr/>
        <p:nvPr/>
      </p:nvGrpSpPr>
      <p:grpSpPr>
        <a:xfrm>
          <a:off x="0" y="0"/>
          <a:ext cx="0" cy="0"/>
          <a:chOff x="0" y="0"/>
          <a:chExt cx="0" cy="0"/>
        </a:xfrm>
      </p:grpSpPr>
      <p:grpSp>
        <p:nvGrpSpPr>
          <p:cNvPr id="232" name="Google Shape;232;p38"/>
          <p:cNvGrpSpPr/>
          <p:nvPr/>
        </p:nvGrpSpPr>
        <p:grpSpPr>
          <a:xfrm>
            <a:off x="0" y="0"/>
            <a:ext cx="10080625" cy="5670550"/>
            <a:chOff x="0" y="0"/>
            <a:chExt cx="12192000" cy="6858000"/>
          </a:xfrm>
        </p:grpSpPr>
        <p:sp>
          <p:nvSpPr>
            <p:cNvPr id="233" name="Google Shape;233;p38"/>
            <p:cNvSpPr/>
            <p:nvPr/>
          </p:nvSpPr>
          <p:spPr>
            <a:xfrm>
              <a:off x="0" y="0"/>
              <a:ext cx="12192000" cy="6858000"/>
            </a:xfrm>
            <a:prstGeom prst="rect">
              <a:avLst/>
            </a:prstGeom>
            <a:blipFill rotWithShape="1">
              <a:blip r:embed="rId2">
                <a:alphaModFix/>
              </a:blip>
              <a:stretch>
                <a:fillRect b="0" l="0" r="0" t="0"/>
              </a:stretch>
            </a:blip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4" name="Google Shape;234;p38"/>
            <p:cNvSpPr/>
            <p:nvPr/>
          </p:nvSpPr>
          <p:spPr>
            <a:xfrm>
              <a:off x="0" y="2667000"/>
              <a:ext cx="4191000" cy="4191000"/>
            </a:xfrm>
            <a:prstGeom prst="ellipse">
              <a:avLst/>
            </a:prstGeom>
            <a:gradFill>
              <a:gsLst>
                <a:gs pos="0">
                  <a:srgbClr val="9B6BF2">
                    <a:alpha val="10196"/>
                  </a:srgbClr>
                </a:gs>
                <a:gs pos="36000">
                  <a:srgbClr val="9B6BF2">
                    <a:alpha val="9019"/>
                  </a:srgbClr>
                </a:gs>
                <a:gs pos="75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5" name="Google Shape;235;p38"/>
            <p:cNvSpPr/>
            <p:nvPr/>
          </p:nvSpPr>
          <p:spPr>
            <a:xfrm>
              <a:off x="0" y="2895600"/>
              <a:ext cx="2362200" cy="2362200"/>
            </a:xfrm>
            <a:prstGeom prst="ellipse">
              <a:avLst/>
            </a:prstGeom>
            <a:gradFill>
              <a:gsLst>
                <a:gs pos="0">
                  <a:srgbClr val="9B6BF2">
                    <a:alpha val="7058"/>
                  </a:srgbClr>
                </a:gs>
                <a:gs pos="36000">
                  <a:srgbClr val="9B6BF2">
                    <a:alpha val="7058"/>
                  </a:srgbClr>
                </a:gs>
                <a:gs pos="72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 name="Google Shape;236;p38"/>
            <p:cNvSpPr/>
            <p:nvPr/>
          </p:nvSpPr>
          <p:spPr>
            <a:xfrm>
              <a:off x="8609012" y="5867400"/>
              <a:ext cx="990600" cy="990600"/>
            </a:xfrm>
            <a:prstGeom prst="ellipse">
              <a:avLst/>
            </a:prstGeom>
            <a:gradFill>
              <a:gsLst>
                <a:gs pos="0">
                  <a:srgbClr val="9B6BF2">
                    <a:alpha val="12941"/>
                  </a:srgbClr>
                </a:gs>
                <a:gs pos="36000">
                  <a:srgbClr val="9B6BF2">
                    <a:alpha val="5882"/>
                  </a:srgbClr>
                </a:gs>
                <a:gs pos="66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p38"/>
            <p:cNvSpPr/>
            <p:nvPr/>
          </p:nvSpPr>
          <p:spPr>
            <a:xfrm>
              <a:off x="8609012" y="1676400"/>
              <a:ext cx="2819400" cy="2819400"/>
            </a:xfrm>
            <a:prstGeom prst="ellipse">
              <a:avLst/>
            </a:prstGeom>
            <a:gradFill>
              <a:gsLst>
                <a:gs pos="0">
                  <a:srgbClr val="9B6BF2">
                    <a:alpha val="5882"/>
                  </a:srgbClr>
                </a:gs>
                <a:gs pos="36000">
                  <a:srgbClr val="9B6BF2">
                    <a:alpha val="5098"/>
                  </a:srgbClr>
                </a:gs>
                <a:gs pos="69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8" name="Google Shape;238;p38"/>
            <p:cNvSpPr/>
            <p:nvPr/>
          </p:nvSpPr>
          <p:spPr>
            <a:xfrm>
              <a:off x="7999412" y="8464"/>
              <a:ext cx="1600200" cy="1600200"/>
            </a:xfrm>
            <a:prstGeom prst="ellipse">
              <a:avLst/>
            </a:prstGeom>
            <a:gradFill>
              <a:gsLst>
                <a:gs pos="0">
                  <a:srgbClr val="9B6BF2">
                    <a:alpha val="12941"/>
                  </a:srgbClr>
                </a:gs>
                <a:gs pos="36000">
                  <a:srgbClr val="9B6BF2">
                    <a:alpha val="5882"/>
                  </a:srgbClr>
                </a:gs>
                <a:gs pos="73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9" name="Google Shape;239;p38"/>
            <p:cNvSpPr/>
            <p:nvPr/>
          </p:nvSpPr>
          <p:spPr>
            <a:xfrm>
              <a:off x="414867" y="402165"/>
              <a:ext cx="6510866" cy="605367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0" name="Google Shape;240;p38"/>
            <p:cNvSpPr/>
            <p:nvPr/>
          </p:nvSpPr>
          <p:spPr>
            <a:xfrm rot="5101749">
              <a:off x="6294738" y="4577737"/>
              <a:ext cx="3299407" cy="440924"/>
            </a:xfrm>
            <a:custGeom>
              <a:rect b="b" l="l" r="r" t="t"/>
              <a:pathLst>
                <a:path extrusionOk="0" h="5291" w="10000">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lt1">
                <a:alpha val="20000"/>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1" name="Google Shape;241;p38"/>
            <p:cNvSpPr/>
            <p:nvPr/>
          </p:nvSpPr>
          <p:spPr>
            <a:xfrm rot="5400000">
              <a:off x="4449232" y="2801721"/>
              <a:ext cx="6053670" cy="1254558"/>
            </a:xfrm>
            <a:custGeom>
              <a:rect b="b" l="l" r="r" t="t"/>
              <a:pathLst>
                <a:path extrusionOk="0" h="8000" w="10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lt1"/>
            </a:solidFill>
            <a:ln>
              <a:noFill/>
            </a:ln>
          </p:spPr>
        </p:sp>
        <p:sp>
          <p:nvSpPr>
            <p:cNvPr id="242" name="Google Shape;242;p38"/>
            <p:cNvSpPr/>
            <p:nvPr/>
          </p:nvSpPr>
          <p:spPr>
            <a:xfrm>
              <a:off x="0" y="1587"/>
              <a:ext cx="12192000" cy="6856413"/>
            </a:xfrm>
            <a:custGeom>
              <a:rect b="b" l="l" r="r" t="t"/>
              <a:pathLst>
                <a:path extrusionOk="0" h="8638" w="15356">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lt1"/>
            </a:solidFill>
            <a:ln>
              <a:noFill/>
            </a:ln>
          </p:spPr>
        </p:sp>
      </p:grpSp>
      <p:sp>
        <p:nvSpPr>
          <p:cNvPr id="243" name="Google Shape;243;p38"/>
          <p:cNvSpPr txBox="1"/>
          <p:nvPr>
            <p:ph type="title"/>
          </p:nvPr>
        </p:nvSpPr>
        <p:spPr>
          <a:xfrm rot="5400000">
            <a:off x="5718176" y="2437398"/>
            <a:ext cx="3926380" cy="1165791"/>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chemeClr val="lt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4" name="Google Shape;244;p38"/>
          <p:cNvSpPr txBox="1"/>
          <p:nvPr>
            <p:ph idx="1" type="body"/>
          </p:nvPr>
        </p:nvSpPr>
        <p:spPr>
          <a:xfrm rot="5400000">
            <a:off x="1578065" y="433981"/>
            <a:ext cx="3926380" cy="5172625"/>
          </a:xfrm>
          <a:prstGeom prst="rect">
            <a:avLst/>
          </a:prstGeom>
          <a:noFill/>
          <a:ln>
            <a:noFill/>
          </a:ln>
        </p:spPr>
        <p:txBody>
          <a:bodyPr anchorCtr="0" anchor="t" bIns="45700" lIns="91425" spcFirstLastPara="1" rIns="91425" wrap="square" tIns="45700">
            <a:normAutofit/>
          </a:bodyPr>
          <a:lstStyle>
            <a:lvl1pPr indent="-320040" lvl="0" marL="457200" algn="l">
              <a:lnSpc>
                <a:spcPct val="100000"/>
              </a:lnSpc>
              <a:spcBef>
                <a:spcPts val="827"/>
              </a:spcBef>
              <a:spcAft>
                <a:spcPts val="0"/>
              </a:spcAft>
              <a:buSzPts val="1440"/>
              <a:buChar char="►"/>
              <a:defRPr/>
            </a:lvl1pPr>
            <a:lvl2pPr indent="-320040" lvl="1" marL="914400" algn="l">
              <a:lnSpc>
                <a:spcPct val="100000"/>
              </a:lnSpc>
              <a:spcBef>
                <a:spcPts val="827"/>
              </a:spcBef>
              <a:spcAft>
                <a:spcPts val="0"/>
              </a:spcAft>
              <a:buSzPts val="1440"/>
              <a:buChar char="►"/>
              <a:defRPr/>
            </a:lvl2pPr>
            <a:lvl3pPr indent="-320039" lvl="2" marL="1371600" algn="l">
              <a:lnSpc>
                <a:spcPct val="100000"/>
              </a:lnSpc>
              <a:spcBef>
                <a:spcPts val="827"/>
              </a:spcBef>
              <a:spcAft>
                <a:spcPts val="0"/>
              </a:spcAft>
              <a:buSzPts val="1440"/>
              <a:buChar char="►"/>
              <a:defRPr/>
            </a:lvl3pPr>
            <a:lvl4pPr indent="-320039" lvl="3" marL="1828800" algn="l">
              <a:lnSpc>
                <a:spcPct val="100000"/>
              </a:lnSpc>
              <a:spcBef>
                <a:spcPts val="827"/>
              </a:spcBef>
              <a:spcAft>
                <a:spcPts val="0"/>
              </a:spcAft>
              <a:buSzPts val="1440"/>
              <a:buChar char="►"/>
              <a:defRPr/>
            </a:lvl4pPr>
            <a:lvl5pPr indent="-320039" lvl="4" marL="2286000" algn="l">
              <a:lnSpc>
                <a:spcPct val="100000"/>
              </a:lnSpc>
              <a:spcBef>
                <a:spcPts val="827"/>
              </a:spcBef>
              <a:spcAft>
                <a:spcPts val="0"/>
              </a:spcAft>
              <a:buSzPts val="1440"/>
              <a:buChar char="►"/>
              <a:defRPr/>
            </a:lvl5pPr>
            <a:lvl6pPr indent="-320039" lvl="5" marL="2743200" algn="l">
              <a:lnSpc>
                <a:spcPct val="100000"/>
              </a:lnSpc>
              <a:spcBef>
                <a:spcPts val="827"/>
              </a:spcBef>
              <a:spcAft>
                <a:spcPts val="0"/>
              </a:spcAft>
              <a:buSzPts val="1440"/>
              <a:buChar char="►"/>
              <a:defRPr/>
            </a:lvl6pPr>
            <a:lvl7pPr indent="-320039" lvl="6" marL="3200400" algn="l">
              <a:lnSpc>
                <a:spcPct val="100000"/>
              </a:lnSpc>
              <a:spcBef>
                <a:spcPts val="827"/>
              </a:spcBef>
              <a:spcAft>
                <a:spcPts val="0"/>
              </a:spcAft>
              <a:buSzPts val="1440"/>
              <a:buChar char="►"/>
              <a:defRPr/>
            </a:lvl7pPr>
            <a:lvl8pPr indent="-320040" lvl="7" marL="3657600" algn="l">
              <a:lnSpc>
                <a:spcPct val="100000"/>
              </a:lnSpc>
              <a:spcBef>
                <a:spcPts val="827"/>
              </a:spcBef>
              <a:spcAft>
                <a:spcPts val="0"/>
              </a:spcAft>
              <a:buSzPts val="1440"/>
              <a:buChar char="►"/>
              <a:defRPr/>
            </a:lvl8pPr>
            <a:lvl9pPr indent="-320040" lvl="8" marL="4114800" algn="l">
              <a:lnSpc>
                <a:spcPct val="100000"/>
              </a:lnSpc>
              <a:spcBef>
                <a:spcPts val="827"/>
              </a:spcBef>
              <a:spcAft>
                <a:spcPts val="0"/>
              </a:spcAft>
              <a:buSzPts val="1440"/>
              <a:buChar char="►"/>
              <a:defRPr/>
            </a:lvl9pPr>
          </a:lstStyle>
          <a:p/>
        </p:txBody>
      </p:sp>
      <p:sp>
        <p:nvSpPr>
          <p:cNvPr id="245" name="Google Shape;245;p38"/>
          <p:cNvSpPr txBox="1"/>
          <p:nvPr>
            <p:ph idx="10" type="dt"/>
          </p:nvPr>
        </p:nvSpPr>
        <p:spPr>
          <a:xfrm>
            <a:off x="8808231" y="5285103"/>
            <a:ext cx="820320" cy="252024"/>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6" name="Google Shape;246;p38"/>
          <p:cNvSpPr txBox="1"/>
          <p:nvPr>
            <p:ph idx="11" type="ftr"/>
          </p:nvPr>
        </p:nvSpPr>
        <p:spPr>
          <a:xfrm>
            <a:off x="463939" y="5285104"/>
            <a:ext cx="3191367" cy="2520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7" name="Google Shape;247;p38"/>
          <p:cNvSpPr/>
          <p:nvPr/>
        </p:nvSpPr>
        <p:spPr>
          <a:xfrm>
            <a:off x="8630222" y="0"/>
            <a:ext cx="567035" cy="945092"/>
          </a:xfrm>
          <a:prstGeom prst="rect">
            <a:avLst/>
          </a:prstGeom>
          <a:solidFill>
            <a:schemeClr val="accent1"/>
          </a:solidFill>
          <a:ln>
            <a:noFill/>
          </a:ln>
          <a:effectLst>
            <a:outerShdw blurRad="38100" rotWithShape="0" dir="5400000" dist="25400">
              <a:srgbClr val="000000">
                <a:alpha val="43921"/>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8" name="Google Shape;248;p38"/>
          <p:cNvSpPr txBox="1"/>
          <p:nvPr>
            <p:ph idx="12" type="sldNum"/>
          </p:nvPr>
        </p:nvSpPr>
        <p:spPr>
          <a:xfrm>
            <a:off x="8559718" y="244525"/>
            <a:ext cx="693042" cy="634763"/>
          </a:xfrm>
          <a:prstGeom prst="rect">
            <a:avLst/>
          </a:prstGeom>
          <a:noFill/>
          <a:ln>
            <a:noFill/>
          </a:ln>
        </p:spPr>
        <p:txBody>
          <a:bodyPr anchorCtr="0" anchor="b" bIns="45700" lIns="91425" spcFirstLastPara="1" rIns="91425" wrap="square" tIns="45700">
            <a:noAutofit/>
          </a:bodyPr>
          <a:lstStyle>
            <a:lvl1pPr indent="0" lvl="0"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et contenu" type="obj">
  <p:cSld name="OBJECT">
    <p:spTree>
      <p:nvGrpSpPr>
        <p:cNvPr id="36" name="Shape 36"/>
        <p:cNvGrpSpPr/>
        <p:nvPr/>
      </p:nvGrpSpPr>
      <p:grpSpPr>
        <a:xfrm>
          <a:off x="0" y="0"/>
          <a:ext cx="0" cy="0"/>
          <a:chOff x="0" y="0"/>
          <a:chExt cx="0" cy="0"/>
        </a:xfrm>
      </p:grpSpPr>
      <p:sp>
        <p:nvSpPr>
          <p:cNvPr id="37" name="Google Shape;37;p23"/>
          <p:cNvSpPr txBox="1"/>
          <p:nvPr>
            <p:ph type="title"/>
          </p:nvPr>
        </p:nvSpPr>
        <p:spPr>
          <a:xfrm>
            <a:off x="954943" y="805079"/>
            <a:ext cx="7244137" cy="58455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chemeClr val="lt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23"/>
          <p:cNvSpPr txBox="1"/>
          <p:nvPr>
            <p:ph idx="1" type="body"/>
          </p:nvPr>
        </p:nvSpPr>
        <p:spPr>
          <a:xfrm>
            <a:off x="954943" y="2152709"/>
            <a:ext cx="7297257" cy="2824774"/>
          </a:xfrm>
          <a:prstGeom prst="rect">
            <a:avLst/>
          </a:prstGeom>
          <a:noFill/>
          <a:ln>
            <a:noFill/>
          </a:ln>
        </p:spPr>
        <p:txBody>
          <a:bodyPr anchorCtr="0" anchor="t" bIns="45700" lIns="91425" spcFirstLastPara="1" rIns="91425" wrap="square" tIns="45700">
            <a:normAutofit/>
          </a:bodyPr>
          <a:lstStyle>
            <a:lvl1pPr indent="-320040" lvl="0" marL="457200" algn="l">
              <a:lnSpc>
                <a:spcPct val="100000"/>
              </a:lnSpc>
              <a:spcBef>
                <a:spcPts val="827"/>
              </a:spcBef>
              <a:spcAft>
                <a:spcPts val="0"/>
              </a:spcAft>
              <a:buSzPts val="1440"/>
              <a:buChar char="►"/>
              <a:defRPr/>
            </a:lvl1pPr>
            <a:lvl2pPr indent="-320040" lvl="1" marL="914400" algn="l">
              <a:lnSpc>
                <a:spcPct val="100000"/>
              </a:lnSpc>
              <a:spcBef>
                <a:spcPts val="827"/>
              </a:spcBef>
              <a:spcAft>
                <a:spcPts val="0"/>
              </a:spcAft>
              <a:buSzPts val="1440"/>
              <a:buChar char="►"/>
              <a:defRPr/>
            </a:lvl2pPr>
            <a:lvl3pPr indent="-320039" lvl="2" marL="1371600" algn="l">
              <a:lnSpc>
                <a:spcPct val="100000"/>
              </a:lnSpc>
              <a:spcBef>
                <a:spcPts val="827"/>
              </a:spcBef>
              <a:spcAft>
                <a:spcPts val="0"/>
              </a:spcAft>
              <a:buSzPts val="1440"/>
              <a:buChar char="►"/>
              <a:defRPr/>
            </a:lvl3pPr>
            <a:lvl4pPr indent="-320039" lvl="3" marL="1828800" algn="l">
              <a:lnSpc>
                <a:spcPct val="100000"/>
              </a:lnSpc>
              <a:spcBef>
                <a:spcPts val="827"/>
              </a:spcBef>
              <a:spcAft>
                <a:spcPts val="0"/>
              </a:spcAft>
              <a:buSzPts val="1440"/>
              <a:buChar char="►"/>
              <a:defRPr/>
            </a:lvl4pPr>
            <a:lvl5pPr indent="-320039" lvl="4" marL="2286000" algn="l">
              <a:lnSpc>
                <a:spcPct val="100000"/>
              </a:lnSpc>
              <a:spcBef>
                <a:spcPts val="827"/>
              </a:spcBef>
              <a:spcAft>
                <a:spcPts val="0"/>
              </a:spcAft>
              <a:buSzPts val="1440"/>
              <a:buChar char="►"/>
              <a:defRPr/>
            </a:lvl5pPr>
            <a:lvl6pPr indent="-320039" lvl="5" marL="2743200" algn="l">
              <a:lnSpc>
                <a:spcPct val="100000"/>
              </a:lnSpc>
              <a:spcBef>
                <a:spcPts val="827"/>
              </a:spcBef>
              <a:spcAft>
                <a:spcPts val="0"/>
              </a:spcAft>
              <a:buSzPts val="1440"/>
              <a:buChar char="►"/>
              <a:defRPr/>
            </a:lvl6pPr>
            <a:lvl7pPr indent="-320039" lvl="6" marL="3200400" algn="l">
              <a:lnSpc>
                <a:spcPct val="100000"/>
              </a:lnSpc>
              <a:spcBef>
                <a:spcPts val="827"/>
              </a:spcBef>
              <a:spcAft>
                <a:spcPts val="0"/>
              </a:spcAft>
              <a:buSzPts val="1440"/>
              <a:buChar char="►"/>
              <a:defRPr/>
            </a:lvl7pPr>
            <a:lvl8pPr indent="-320040" lvl="7" marL="3657600" algn="l">
              <a:lnSpc>
                <a:spcPct val="100000"/>
              </a:lnSpc>
              <a:spcBef>
                <a:spcPts val="827"/>
              </a:spcBef>
              <a:spcAft>
                <a:spcPts val="0"/>
              </a:spcAft>
              <a:buSzPts val="1440"/>
              <a:buChar char="►"/>
              <a:defRPr/>
            </a:lvl8pPr>
            <a:lvl9pPr indent="-320040" lvl="8" marL="4114800" algn="l">
              <a:lnSpc>
                <a:spcPct val="100000"/>
              </a:lnSpc>
              <a:spcBef>
                <a:spcPts val="827"/>
              </a:spcBef>
              <a:spcAft>
                <a:spcPts val="0"/>
              </a:spcAft>
              <a:buSzPts val="1440"/>
              <a:buChar char="►"/>
              <a:defRPr/>
            </a:lvl9pPr>
          </a:lstStyle>
          <a:p/>
        </p:txBody>
      </p:sp>
      <p:sp>
        <p:nvSpPr>
          <p:cNvPr id="39" name="Google Shape;39;p23"/>
          <p:cNvSpPr txBox="1"/>
          <p:nvPr>
            <p:ph idx="10" type="dt"/>
          </p:nvPr>
        </p:nvSpPr>
        <p:spPr>
          <a:xfrm>
            <a:off x="8808231" y="5285103"/>
            <a:ext cx="819050" cy="252024"/>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23"/>
          <p:cNvSpPr txBox="1"/>
          <p:nvPr>
            <p:ph idx="11" type="ftr"/>
          </p:nvPr>
        </p:nvSpPr>
        <p:spPr>
          <a:xfrm>
            <a:off x="463939" y="5285104"/>
            <a:ext cx="3191367" cy="2520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23"/>
          <p:cNvSpPr txBox="1"/>
          <p:nvPr>
            <p:ph idx="12" type="sldNum"/>
          </p:nvPr>
        </p:nvSpPr>
        <p:spPr>
          <a:xfrm>
            <a:off x="8559718" y="244525"/>
            <a:ext cx="693042" cy="634763"/>
          </a:xfrm>
          <a:prstGeom prst="rect">
            <a:avLst/>
          </a:prstGeom>
          <a:noFill/>
          <a:ln>
            <a:noFill/>
          </a:ln>
        </p:spPr>
        <p:txBody>
          <a:bodyPr anchorCtr="0" anchor="b" bIns="45700" lIns="91425" spcFirstLastPara="1" rIns="91425" wrap="square" tIns="45700">
            <a:noAutofit/>
          </a:bodyPr>
          <a:lstStyle>
            <a:lvl1pPr indent="0" lvl="0"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ide" showMasterSp="0" type="blank">
  <p:cSld name="BLANK">
    <p:spTree>
      <p:nvGrpSpPr>
        <p:cNvPr id="42" name="Shape 42"/>
        <p:cNvGrpSpPr/>
        <p:nvPr/>
      </p:nvGrpSpPr>
      <p:grpSpPr>
        <a:xfrm>
          <a:off x="0" y="0"/>
          <a:ext cx="0" cy="0"/>
          <a:chOff x="0" y="0"/>
          <a:chExt cx="0" cy="0"/>
        </a:xfrm>
      </p:grpSpPr>
      <p:sp>
        <p:nvSpPr>
          <p:cNvPr id="43" name="Google Shape;43;p24"/>
          <p:cNvSpPr txBox="1"/>
          <p:nvPr>
            <p:ph idx="10" type="dt"/>
          </p:nvPr>
        </p:nvSpPr>
        <p:spPr>
          <a:xfrm>
            <a:off x="8808231" y="5285103"/>
            <a:ext cx="819050" cy="252024"/>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24"/>
          <p:cNvSpPr txBox="1"/>
          <p:nvPr>
            <p:ph idx="11" type="ftr"/>
          </p:nvPr>
        </p:nvSpPr>
        <p:spPr>
          <a:xfrm>
            <a:off x="463939" y="5285104"/>
            <a:ext cx="3191367" cy="2520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5" name="Google Shape;45;p24"/>
          <p:cNvSpPr/>
          <p:nvPr/>
        </p:nvSpPr>
        <p:spPr>
          <a:xfrm>
            <a:off x="8630222" y="0"/>
            <a:ext cx="567035" cy="945092"/>
          </a:xfrm>
          <a:prstGeom prst="rect">
            <a:avLst/>
          </a:prstGeom>
          <a:solidFill>
            <a:schemeClr val="accent1"/>
          </a:solidFill>
          <a:ln>
            <a:noFill/>
          </a:ln>
          <a:effectLst>
            <a:outerShdw blurRad="38100" rotWithShape="0" dir="5400000" dist="25400">
              <a:srgbClr val="000000">
                <a:alpha val="43921"/>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 name="Google Shape;46;p24"/>
          <p:cNvSpPr txBox="1"/>
          <p:nvPr>
            <p:ph idx="12" type="sldNum"/>
          </p:nvPr>
        </p:nvSpPr>
        <p:spPr>
          <a:xfrm>
            <a:off x="8559718" y="244525"/>
            <a:ext cx="693042" cy="634763"/>
          </a:xfrm>
          <a:prstGeom prst="rect">
            <a:avLst/>
          </a:prstGeom>
          <a:noFill/>
          <a:ln>
            <a:noFill/>
          </a:ln>
        </p:spPr>
        <p:txBody>
          <a:bodyPr anchorCtr="0" anchor="b" bIns="45700" lIns="91425" spcFirstLastPara="1" rIns="91425" wrap="square" tIns="45700">
            <a:noAutofit/>
          </a:bodyPr>
          <a:lstStyle>
            <a:lvl1pPr indent="0" lvl="0"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de section" showMasterSp="0" type="secHead">
  <p:cSld name="SECTION_HEADER">
    <p:spTree>
      <p:nvGrpSpPr>
        <p:cNvPr id="47" name="Shape 47"/>
        <p:cNvGrpSpPr/>
        <p:nvPr/>
      </p:nvGrpSpPr>
      <p:grpSpPr>
        <a:xfrm>
          <a:off x="0" y="0"/>
          <a:ext cx="0" cy="0"/>
          <a:chOff x="0" y="0"/>
          <a:chExt cx="0" cy="0"/>
        </a:xfrm>
      </p:grpSpPr>
      <p:grpSp>
        <p:nvGrpSpPr>
          <p:cNvPr id="48" name="Google Shape;48;p25"/>
          <p:cNvGrpSpPr/>
          <p:nvPr/>
        </p:nvGrpSpPr>
        <p:grpSpPr>
          <a:xfrm>
            <a:off x="0" y="0"/>
            <a:ext cx="10080625" cy="5670550"/>
            <a:chOff x="0" y="0"/>
            <a:chExt cx="12192000" cy="6858000"/>
          </a:xfrm>
        </p:grpSpPr>
        <p:sp>
          <p:nvSpPr>
            <p:cNvPr id="49" name="Google Shape;49;p25"/>
            <p:cNvSpPr/>
            <p:nvPr/>
          </p:nvSpPr>
          <p:spPr>
            <a:xfrm>
              <a:off x="0" y="0"/>
              <a:ext cx="12192000" cy="6858000"/>
            </a:xfrm>
            <a:prstGeom prst="rect">
              <a:avLst/>
            </a:prstGeom>
            <a:blipFill rotWithShape="1">
              <a:blip r:embed="rId2">
                <a:alphaModFix/>
              </a:blip>
              <a:stretch>
                <a:fillRect b="0" l="0" r="0" t="0"/>
              </a:stretch>
            </a:blip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 name="Google Shape;50;p25"/>
            <p:cNvSpPr/>
            <p:nvPr/>
          </p:nvSpPr>
          <p:spPr>
            <a:xfrm>
              <a:off x="0" y="2667000"/>
              <a:ext cx="4191000" cy="4191000"/>
            </a:xfrm>
            <a:prstGeom prst="ellipse">
              <a:avLst/>
            </a:prstGeom>
            <a:gradFill>
              <a:gsLst>
                <a:gs pos="0">
                  <a:srgbClr val="9B6BF2">
                    <a:alpha val="10196"/>
                  </a:srgbClr>
                </a:gs>
                <a:gs pos="36000">
                  <a:srgbClr val="9B6BF2">
                    <a:alpha val="9019"/>
                  </a:srgbClr>
                </a:gs>
                <a:gs pos="75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1" name="Google Shape;51;p25"/>
            <p:cNvSpPr/>
            <p:nvPr/>
          </p:nvSpPr>
          <p:spPr>
            <a:xfrm>
              <a:off x="0" y="2895600"/>
              <a:ext cx="2362200" cy="2362200"/>
            </a:xfrm>
            <a:prstGeom prst="ellipse">
              <a:avLst/>
            </a:prstGeom>
            <a:gradFill>
              <a:gsLst>
                <a:gs pos="0">
                  <a:srgbClr val="9B6BF2">
                    <a:alpha val="7058"/>
                  </a:srgbClr>
                </a:gs>
                <a:gs pos="36000">
                  <a:srgbClr val="9B6BF2">
                    <a:alpha val="7058"/>
                  </a:srgbClr>
                </a:gs>
                <a:gs pos="72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 name="Google Shape;52;p25"/>
            <p:cNvSpPr/>
            <p:nvPr/>
          </p:nvSpPr>
          <p:spPr>
            <a:xfrm>
              <a:off x="8609012" y="5867400"/>
              <a:ext cx="990600" cy="990600"/>
            </a:xfrm>
            <a:prstGeom prst="ellipse">
              <a:avLst/>
            </a:prstGeom>
            <a:gradFill>
              <a:gsLst>
                <a:gs pos="0">
                  <a:srgbClr val="9B6BF2">
                    <a:alpha val="12941"/>
                  </a:srgbClr>
                </a:gs>
                <a:gs pos="36000">
                  <a:srgbClr val="9B6BF2">
                    <a:alpha val="5882"/>
                  </a:srgbClr>
                </a:gs>
                <a:gs pos="66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3" name="Google Shape;53;p25"/>
            <p:cNvSpPr/>
            <p:nvPr/>
          </p:nvSpPr>
          <p:spPr>
            <a:xfrm>
              <a:off x="8609012" y="1676400"/>
              <a:ext cx="2819400" cy="2819400"/>
            </a:xfrm>
            <a:prstGeom prst="ellipse">
              <a:avLst/>
            </a:prstGeom>
            <a:gradFill>
              <a:gsLst>
                <a:gs pos="0">
                  <a:srgbClr val="9B6BF2">
                    <a:alpha val="5882"/>
                  </a:srgbClr>
                </a:gs>
                <a:gs pos="36000">
                  <a:srgbClr val="9B6BF2">
                    <a:alpha val="5098"/>
                  </a:srgbClr>
                </a:gs>
                <a:gs pos="69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 name="Google Shape;54;p25"/>
            <p:cNvSpPr/>
            <p:nvPr/>
          </p:nvSpPr>
          <p:spPr>
            <a:xfrm>
              <a:off x="7999412" y="8464"/>
              <a:ext cx="1600200" cy="1600200"/>
            </a:xfrm>
            <a:prstGeom prst="ellipse">
              <a:avLst/>
            </a:prstGeom>
            <a:gradFill>
              <a:gsLst>
                <a:gs pos="0">
                  <a:srgbClr val="9B6BF2">
                    <a:alpha val="12941"/>
                  </a:srgbClr>
                </a:gs>
                <a:gs pos="36000">
                  <a:srgbClr val="9B6BF2">
                    <a:alpha val="5882"/>
                  </a:srgbClr>
                </a:gs>
                <a:gs pos="73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5" name="Google Shape;55;p25"/>
            <p:cNvSpPr/>
            <p:nvPr/>
          </p:nvSpPr>
          <p:spPr>
            <a:xfrm>
              <a:off x="7289800" y="402165"/>
              <a:ext cx="4478865" cy="605367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6" name="Google Shape;56;p25"/>
            <p:cNvSpPr/>
            <p:nvPr/>
          </p:nvSpPr>
          <p:spPr>
            <a:xfrm rot="-5400000">
              <a:off x="3787244" y="2801721"/>
              <a:ext cx="6053670" cy="1254558"/>
            </a:xfrm>
            <a:custGeom>
              <a:rect b="b" l="l" r="r" t="t"/>
              <a:pathLst>
                <a:path extrusionOk="0" h="8000" w="10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lt1"/>
            </a:solidFill>
            <a:ln>
              <a:noFill/>
            </a:ln>
          </p:spPr>
        </p:sp>
        <p:sp>
          <p:nvSpPr>
            <p:cNvPr id="57" name="Google Shape;57;p25"/>
            <p:cNvSpPr/>
            <p:nvPr/>
          </p:nvSpPr>
          <p:spPr>
            <a:xfrm rot="-5677511">
              <a:off x="4698352" y="1826078"/>
              <a:ext cx="3299407" cy="440924"/>
            </a:xfrm>
            <a:custGeom>
              <a:rect b="b" l="l" r="r" t="t"/>
              <a:pathLst>
                <a:path extrusionOk="0" h="5291" w="10000">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lt1">
                <a:alpha val="20000"/>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 name="Google Shape;58;p25"/>
            <p:cNvSpPr/>
            <p:nvPr/>
          </p:nvSpPr>
          <p:spPr>
            <a:xfrm>
              <a:off x="0" y="1587"/>
              <a:ext cx="12192000" cy="6856413"/>
            </a:xfrm>
            <a:custGeom>
              <a:rect b="b" l="l" r="r" t="t"/>
              <a:pathLst>
                <a:path extrusionOk="0" h="8638" w="15356">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lt1"/>
            </a:solidFill>
            <a:ln>
              <a:noFill/>
            </a:ln>
          </p:spPr>
        </p:sp>
      </p:grpSp>
      <p:sp>
        <p:nvSpPr>
          <p:cNvPr id="59" name="Google Shape;59;p25"/>
          <p:cNvSpPr txBox="1"/>
          <p:nvPr>
            <p:ph type="title"/>
          </p:nvPr>
        </p:nvSpPr>
        <p:spPr>
          <a:xfrm>
            <a:off x="954943" y="2214016"/>
            <a:ext cx="3597527" cy="188838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chemeClr val="lt2"/>
              </a:buClr>
              <a:buSzPts val="3307"/>
              <a:buFont typeface="Century Gothic"/>
              <a:buNone/>
              <a:defRPr b="0" sz="3307"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25"/>
          <p:cNvSpPr txBox="1"/>
          <p:nvPr>
            <p:ph idx="1" type="body"/>
          </p:nvPr>
        </p:nvSpPr>
        <p:spPr>
          <a:xfrm>
            <a:off x="5701407" y="2214015"/>
            <a:ext cx="3106824" cy="1888384"/>
          </a:xfrm>
          <a:prstGeom prst="rect">
            <a:avLst/>
          </a:prstGeom>
          <a:noFill/>
          <a:ln>
            <a:noFill/>
          </a:ln>
        </p:spPr>
        <p:txBody>
          <a:bodyPr anchorCtr="0" anchor="ctr" bIns="45700" lIns="91425" spcFirstLastPara="1" rIns="91425" wrap="square" tIns="45700">
            <a:normAutofit/>
          </a:bodyPr>
          <a:lstStyle>
            <a:lvl1pPr indent="-228600" lvl="0" marL="457200" algn="l">
              <a:lnSpc>
                <a:spcPct val="100000"/>
              </a:lnSpc>
              <a:spcBef>
                <a:spcPts val="827"/>
              </a:spcBef>
              <a:spcAft>
                <a:spcPts val="0"/>
              </a:spcAft>
              <a:buSzPts val="1323"/>
              <a:buNone/>
              <a:defRPr sz="1654" cap="none">
                <a:solidFill>
                  <a:srgbClr val="EE52A4"/>
                </a:solidFill>
              </a:defRPr>
            </a:lvl1pPr>
            <a:lvl2pPr indent="-228600" lvl="1" marL="914400" algn="l">
              <a:lnSpc>
                <a:spcPct val="100000"/>
              </a:lnSpc>
              <a:spcBef>
                <a:spcPts val="827"/>
              </a:spcBef>
              <a:spcAft>
                <a:spcPts val="0"/>
              </a:spcAft>
              <a:buSzPts val="1190"/>
              <a:buNone/>
              <a:defRPr sz="1488">
                <a:solidFill>
                  <a:srgbClr val="888888"/>
                </a:solidFill>
              </a:defRPr>
            </a:lvl2pPr>
            <a:lvl3pPr indent="-228600" lvl="2" marL="1371600" algn="l">
              <a:lnSpc>
                <a:spcPct val="100000"/>
              </a:lnSpc>
              <a:spcBef>
                <a:spcPts val="827"/>
              </a:spcBef>
              <a:spcAft>
                <a:spcPts val="0"/>
              </a:spcAft>
              <a:buSzPts val="1058"/>
              <a:buNone/>
              <a:defRPr sz="1323">
                <a:solidFill>
                  <a:srgbClr val="888888"/>
                </a:solidFill>
              </a:defRPr>
            </a:lvl3pPr>
            <a:lvl4pPr indent="-228600" lvl="3" marL="1828800" algn="l">
              <a:lnSpc>
                <a:spcPct val="100000"/>
              </a:lnSpc>
              <a:spcBef>
                <a:spcPts val="827"/>
              </a:spcBef>
              <a:spcAft>
                <a:spcPts val="0"/>
              </a:spcAft>
              <a:buSzPts val="926"/>
              <a:buNone/>
              <a:defRPr sz="1158">
                <a:solidFill>
                  <a:srgbClr val="888888"/>
                </a:solidFill>
              </a:defRPr>
            </a:lvl4pPr>
            <a:lvl5pPr indent="-228600" lvl="4" marL="2286000" algn="l">
              <a:lnSpc>
                <a:spcPct val="100000"/>
              </a:lnSpc>
              <a:spcBef>
                <a:spcPts val="827"/>
              </a:spcBef>
              <a:spcAft>
                <a:spcPts val="0"/>
              </a:spcAft>
              <a:buSzPts val="926"/>
              <a:buNone/>
              <a:defRPr sz="1158">
                <a:solidFill>
                  <a:srgbClr val="888888"/>
                </a:solidFill>
              </a:defRPr>
            </a:lvl5pPr>
            <a:lvl6pPr indent="-228600" lvl="5" marL="2743200" algn="l">
              <a:lnSpc>
                <a:spcPct val="100000"/>
              </a:lnSpc>
              <a:spcBef>
                <a:spcPts val="827"/>
              </a:spcBef>
              <a:spcAft>
                <a:spcPts val="0"/>
              </a:spcAft>
              <a:buSzPts val="926"/>
              <a:buNone/>
              <a:defRPr sz="1158">
                <a:solidFill>
                  <a:srgbClr val="888888"/>
                </a:solidFill>
              </a:defRPr>
            </a:lvl6pPr>
            <a:lvl7pPr indent="-228600" lvl="6" marL="3200400" algn="l">
              <a:lnSpc>
                <a:spcPct val="100000"/>
              </a:lnSpc>
              <a:spcBef>
                <a:spcPts val="827"/>
              </a:spcBef>
              <a:spcAft>
                <a:spcPts val="0"/>
              </a:spcAft>
              <a:buSzPts val="926"/>
              <a:buNone/>
              <a:defRPr sz="1158">
                <a:solidFill>
                  <a:srgbClr val="888888"/>
                </a:solidFill>
              </a:defRPr>
            </a:lvl7pPr>
            <a:lvl8pPr indent="-228600" lvl="7" marL="3657600" algn="l">
              <a:lnSpc>
                <a:spcPct val="100000"/>
              </a:lnSpc>
              <a:spcBef>
                <a:spcPts val="827"/>
              </a:spcBef>
              <a:spcAft>
                <a:spcPts val="0"/>
              </a:spcAft>
              <a:buSzPts val="926"/>
              <a:buNone/>
              <a:defRPr sz="1158">
                <a:solidFill>
                  <a:srgbClr val="888888"/>
                </a:solidFill>
              </a:defRPr>
            </a:lvl8pPr>
            <a:lvl9pPr indent="-228600" lvl="8" marL="4114800" algn="l">
              <a:lnSpc>
                <a:spcPct val="100000"/>
              </a:lnSpc>
              <a:spcBef>
                <a:spcPts val="827"/>
              </a:spcBef>
              <a:spcAft>
                <a:spcPts val="0"/>
              </a:spcAft>
              <a:buSzPts val="926"/>
              <a:buNone/>
              <a:defRPr sz="1158">
                <a:solidFill>
                  <a:srgbClr val="888888"/>
                </a:solidFill>
              </a:defRPr>
            </a:lvl9pPr>
          </a:lstStyle>
          <a:p/>
        </p:txBody>
      </p:sp>
      <p:sp>
        <p:nvSpPr>
          <p:cNvPr id="61" name="Google Shape;61;p25"/>
          <p:cNvSpPr txBox="1"/>
          <p:nvPr>
            <p:ph idx="10" type="dt"/>
          </p:nvPr>
        </p:nvSpPr>
        <p:spPr>
          <a:xfrm>
            <a:off x="8808231" y="5285103"/>
            <a:ext cx="819050" cy="252024"/>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p25"/>
          <p:cNvSpPr txBox="1"/>
          <p:nvPr>
            <p:ph idx="11" type="ftr"/>
          </p:nvPr>
        </p:nvSpPr>
        <p:spPr>
          <a:xfrm>
            <a:off x="463939" y="5285104"/>
            <a:ext cx="3191367" cy="2520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25"/>
          <p:cNvSpPr/>
          <p:nvPr/>
        </p:nvSpPr>
        <p:spPr>
          <a:xfrm>
            <a:off x="8630222" y="0"/>
            <a:ext cx="567035" cy="945092"/>
          </a:xfrm>
          <a:prstGeom prst="rect">
            <a:avLst/>
          </a:prstGeom>
          <a:solidFill>
            <a:schemeClr val="accent1"/>
          </a:solidFill>
          <a:ln>
            <a:noFill/>
          </a:ln>
          <a:effectLst>
            <a:outerShdw blurRad="38100" rotWithShape="0" dir="5400000" dist="25400">
              <a:srgbClr val="000000">
                <a:alpha val="43921"/>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 name="Google Shape;64;p25"/>
          <p:cNvSpPr txBox="1"/>
          <p:nvPr>
            <p:ph idx="12" type="sldNum"/>
          </p:nvPr>
        </p:nvSpPr>
        <p:spPr>
          <a:xfrm>
            <a:off x="8559718" y="244525"/>
            <a:ext cx="693042" cy="634763"/>
          </a:xfrm>
          <a:prstGeom prst="rect">
            <a:avLst/>
          </a:prstGeom>
          <a:noFill/>
          <a:ln>
            <a:noFill/>
          </a:ln>
        </p:spPr>
        <p:txBody>
          <a:bodyPr anchorCtr="0" anchor="b" bIns="45700" lIns="91425" spcFirstLastPara="1" rIns="91425" wrap="square" tIns="45700">
            <a:noAutofit/>
          </a:bodyPr>
          <a:lstStyle>
            <a:lvl1pPr indent="0" lvl="0"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eux contenus" type="twoObj">
  <p:cSld name="TWO_OBJECTS">
    <p:spTree>
      <p:nvGrpSpPr>
        <p:cNvPr id="65" name="Shape 65"/>
        <p:cNvGrpSpPr/>
        <p:nvPr/>
      </p:nvGrpSpPr>
      <p:grpSpPr>
        <a:xfrm>
          <a:off x="0" y="0"/>
          <a:ext cx="0" cy="0"/>
          <a:chOff x="0" y="0"/>
          <a:chExt cx="0" cy="0"/>
        </a:xfrm>
      </p:grpSpPr>
      <p:sp>
        <p:nvSpPr>
          <p:cNvPr id="66" name="Google Shape;66;p26"/>
          <p:cNvSpPr txBox="1"/>
          <p:nvPr>
            <p:ph type="title"/>
          </p:nvPr>
        </p:nvSpPr>
        <p:spPr>
          <a:xfrm>
            <a:off x="954943" y="805079"/>
            <a:ext cx="7244137" cy="58455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chemeClr val="lt2"/>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26"/>
          <p:cNvSpPr txBox="1"/>
          <p:nvPr>
            <p:ph idx="1" type="body"/>
          </p:nvPr>
        </p:nvSpPr>
        <p:spPr>
          <a:xfrm>
            <a:off x="954943" y="2152709"/>
            <a:ext cx="3989551" cy="2824775"/>
          </a:xfrm>
          <a:prstGeom prst="rect">
            <a:avLst/>
          </a:prstGeom>
          <a:noFill/>
          <a:ln>
            <a:noFill/>
          </a:ln>
        </p:spPr>
        <p:txBody>
          <a:bodyPr anchorCtr="0" anchor="t" bIns="45700" lIns="91425" spcFirstLastPara="1" rIns="91425" wrap="square" tIns="45700">
            <a:normAutofit/>
          </a:bodyPr>
          <a:lstStyle>
            <a:lvl1pPr indent="-320040" lvl="0" marL="457200" algn="l">
              <a:lnSpc>
                <a:spcPct val="100000"/>
              </a:lnSpc>
              <a:spcBef>
                <a:spcPts val="827"/>
              </a:spcBef>
              <a:spcAft>
                <a:spcPts val="0"/>
              </a:spcAft>
              <a:buSzPts val="1440"/>
              <a:buChar char="►"/>
              <a:defRPr/>
            </a:lvl1pPr>
            <a:lvl2pPr indent="-320040" lvl="1" marL="914400" algn="l">
              <a:lnSpc>
                <a:spcPct val="100000"/>
              </a:lnSpc>
              <a:spcBef>
                <a:spcPts val="827"/>
              </a:spcBef>
              <a:spcAft>
                <a:spcPts val="0"/>
              </a:spcAft>
              <a:buSzPts val="1440"/>
              <a:buChar char="►"/>
              <a:defRPr/>
            </a:lvl2pPr>
            <a:lvl3pPr indent="-320039" lvl="2" marL="1371600" algn="l">
              <a:lnSpc>
                <a:spcPct val="100000"/>
              </a:lnSpc>
              <a:spcBef>
                <a:spcPts val="827"/>
              </a:spcBef>
              <a:spcAft>
                <a:spcPts val="0"/>
              </a:spcAft>
              <a:buSzPts val="1440"/>
              <a:buChar char="►"/>
              <a:defRPr/>
            </a:lvl3pPr>
            <a:lvl4pPr indent="-320039" lvl="3" marL="1828800" algn="l">
              <a:lnSpc>
                <a:spcPct val="100000"/>
              </a:lnSpc>
              <a:spcBef>
                <a:spcPts val="827"/>
              </a:spcBef>
              <a:spcAft>
                <a:spcPts val="0"/>
              </a:spcAft>
              <a:buSzPts val="1440"/>
              <a:buChar char="►"/>
              <a:defRPr/>
            </a:lvl4pPr>
            <a:lvl5pPr indent="-320039" lvl="4" marL="2286000" algn="l">
              <a:lnSpc>
                <a:spcPct val="100000"/>
              </a:lnSpc>
              <a:spcBef>
                <a:spcPts val="827"/>
              </a:spcBef>
              <a:spcAft>
                <a:spcPts val="0"/>
              </a:spcAft>
              <a:buSzPts val="1440"/>
              <a:buChar char="►"/>
              <a:defRPr/>
            </a:lvl5pPr>
            <a:lvl6pPr indent="-320039" lvl="5" marL="2743200" algn="l">
              <a:lnSpc>
                <a:spcPct val="100000"/>
              </a:lnSpc>
              <a:spcBef>
                <a:spcPts val="827"/>
              </a:spcBef>
              <a:spcAft>
                <a:spcPts val="0"/>
              </a:spcAft>
              <a:buSzPts val="1440"/>
              <a:buChar char="►"/>
              <a:defRPr/>
            </a:lvl6pPr>
            <a:lvl7pPr indent="-320039" lvl="6" marL="3200400" algn="l">
              <a:lnSpc>
                <a:spcPct val="100000"/>
              </a:lnSpc>
              <a:spcBef>
                <a:spcPts val="827"/>
              </a:spcBef>
              <a:spcAft>
                <a:spcPts val="0"/>
              </a:spcAft>
              <a:buSzPts val="1440"/>
              <a:buChar char="►"/>
              <a:defRPr/>
            </a:lvl7pPr>
            <a:lvl8pPr indent="-320040" lvl="7" marL="3657600" algn="l">
              <a:lnSpc>
                <a:spcPct val="100000"/>
              </a:lnSpc>
              <a:spcBef>
                <a:spcPts val="827"/>
              </a:spcBef>
              <a:spcAft>
                <a:spcPts val="0"/>
              </a:spcAft>
              <a:buSzPts val="1440"/>
              <a:buChar char="►"/>
              <a:defRPr/>
            </a:lvl8pPr>
            <a:lvl9pPr indent="-320040" lvl="8" marL="4114800" algn="l">
              <a:lnSpc>
                <a:spcPct val="100000"/>
              </a:lnSpc>
              <a:spcBef>
                <a:spcPts val="827"/>
              </a:spcBef>
              <a:spcAft>
                <a:spcPts val="0"/>
              </a:spcAft>
              <a:buSzPts val="1440"/>
              <a:buChar char="►"/>
              <a:defRPr/>
            </a:lvl9pPr>
          </a:lstStyle>
          <a:p/>
        </p:txBody>
      </p:sp>
      <p:sp>
        <p:nvSpPr>
          <p:cNvPr id="68" name="Google Shape;68;p26"/>
          <p:cNvSpPr txBox="1"/>
          <p:nvPr>
            <p:ph idx="2" type="body"/>
          </p:nvPr>
        </p:nvSpPr>
        <p:spPr>
          <a:xfrm>
            <a:off x="5133506" y="2152709"/>
            <a:ext cx="3989552" cy="2824774"/>
          </a:xfrm>
          <a:prstGeom prst="rect">
            <a:avLst/>
          </a:prstGeom>
          <a:noFill/>
          <a:ln>
            <a:noFill/>
          </a:ln>
        </p:spPr>
        <p:txBody>
          <a:bodyPr anchorCtr="0" anchor="t" bIns="45700" lIns="91425" spcFirstLastPara="1" rIns="91425" wrap="square" tIns="45700">
            <a:normAutofit/>
          </a:bodyPr>
          <a:lstStyle>
            <a:lvl1pPr indent="-320040" lvl="0" marL="457200" algn="l">
              <a:lnSpc>
                <a:spcPct val="100000"/>
              </a:lnSpc>
              <a:spcBef>
                <a:spcPts val="827"/>
              </a:spcBef>
              <a:spcAft>
                <a:spcPts val="0"/>
              </a:spcAft>
              <a:buSzPts val="1440"/>
              <a:buChar char="►"/>
              <a:defRPr/>
            </a:lvl1pPr>
            <a:lvl2pPr indent="-320040" lvl="1" marL="914400" algn="l">
              <a:lnSpc>
                <a:spcPct val="100000"/>
              </a:lnSpc>
              <a:spcBef>
                <a:spcPts val="827"/>
              </a:spcBef>
              <a:spcAft>
                <a:spcPts val="0"/>
              </a:spcAft>
              <a:buSzPts val="1440"/>
              <a:buChar char="►"/>
              <a:defRPr/>
            </a:lvl2pPr>
            <a:lvl3pPr indent="-320039" lvl="2" marL="1371600" algn="l">
              <a:lnSpc>
                <a:spcPct val="100000"/>
              </a:lnSpc>
              <a:spcBef>
                <a:spcPts val="827"/>
              </a:spcBef>
              <a:spcAft>
                <a:spcPts val="0"/>
              </a:spcAft>
              <a:buSzPts val="1440"/>
              <a:buChar char="►"/>
              <a:defRPr/>
            </a:lvl3pPr>
            <a:lvl4pPr indent="-320039" lvl="3" marL="1828800" algn="l">
              <a:lnSpc>
                <a:spcPct val="100000"/>
              </a:lnSpc>
              <a:spcBef>
                <a:spcPts val="827"/>
              </a:spcBef>
              <a:spcAft>
                <a:spcPts val="0"/>
              </a:spcAft>
              <a:buSzPts val="1440"/>
              <a:buChar char="►"/>
              <a:defRPr/>
            </a:lvl4pPr>
            <a:lvl5pPr indent="-320039" lvl="4" marL="2286000" algn="l">
              <a:lnSpc>
                <a:spcPct val="100000"/>
              </a:lnSpc>
              <a:spcBef>
                <a:spcPts val="827"/>
              </a:spcBef>
              <a:spcAft>
                <a:spcPts val="0"/>
              </a:spcAft>
              <a:buSzPts val="1440"/>
              <a:buChar char="►"/>
              <a:defRPr/>
            </a:lvl5pPr>
            <a:lvl6pPr indent="-320039" lvl="5" marL="2743200" algn="l">
              <a:lnSpc>
                <a:spcPct val="100000"/>
              </a:lnSpc>
              <a:spcBef>
                <a:spcPts val="827"/>
              </a:spcBef>
              <a:spcAft>
                <a:spcPts val="0"/>
              </a:spcAft>
              <a:buSzPts val="1440"/>
              <a:buChar char="►"/>
              <a:defRPr/>
            </a:lvl6pPr>
            <a:lvl7pPr indent="-320039" lvl="6" marL="3200400" algn="l">
              <a:lnSpc>
                <a:spcPct val="100000"/>
              </a:lnSpc>
              <a:spcBef>
                <a:spcPts val="827"/>
              </a:spcBef>
              <a:spcAft>
                <a:spcPts val="0"/>
              </a:spcAft>
              <a:buSzPts val="1440"/>
              <a:buChar char="►"/>
              <a:defRPr/>
            </a:lvl7pPr>
            <a:lvl8pPr indent="-320040" lvl="7" marL="3657600" algn="l">
              <a:lnSpc>
                <a:spcPct val="100000"/>
              </a:lnSpc>
              <a:spcBef>
                <a:spcPts val="827"/>
              </a:spcBef>
              <a:spcAft>
                <a:spcPts val="0"/>
              </a:spcAft>
              <a:buSzPts val="1440"/>
              <a:buChar char="►"/>
              <a:defRPr/>
            </a:lvl8pPr>
            <a:lvl9pPr indent="-320040" lvl="8" marL="4114800" algn="l">
              <a:lnSpc>
                <a:spcPct val="100000"/>
              </a:lnSpc>
              <a:spcBef>
                <a:spcPts val="827"/>
              </a:spcBef>
              <a:spcAft>
                <a:spcPts val="0"/>
              </a:spcAft>
              <a:buSzPts val="1440"/>
              <a:buChar char="►"/>
              <a:defRPr/>
            </a:lvl9pPr>
          </a:lstStyle>
          <a:p/>
        </p:txBody>
      </p:sp>
      <p:sp>
        <p:nvSpPr>
          <p:cNvPr id="69" name="Google Shape;69;p26"/>
          <p:cNvSpPr txBox="1"/>
          <p:nvPr>
            <p:ph idx="10" type="dt"/>
          </p:nvPr>
        </p:nvSpPr>
        <p:spPr>
          <a:xfrm>
            <a:off x="8808231" y="5285103"/>
            <a:ext cx="819050" cy="252024"/>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26"/>
          <p:cNvSpPr txBox="1"/>
          <p:nvPr>
            <p:ph idx="11" type="ftr"/>
          </p:nvPr>
        </p:nvSpPr>
        <p:spPr>
          <a:xfrm>
            <a:off x="463939" y="5285104"/>
            <a:ext cx="3191367" cy="2520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26"/>
          <p:cNvSpPr txBox="1"/>
          <p:nvPr>
            <p:ph idx="12" type="sldNum"/>
          </p:nvPr>
        </p:nvSpPr>
        <p:spPr>
          <a:xfrm>
            <a:off x="8559718" y="244525"/>
            <a:ext cx="693042" cy="634763"/>
          </a:xfrm>
          <a:prstGeom prst="rect">
            <a:avLst/>
          </a:prstGeom>
          <a:noFill/>
          <a:ln>
            <a:noFill/>
          </a:ln>
        </p:spPr>
        <p:txBody>
          <a:bodyPr anchorCtr="0" anchor="b" bIns="45700" lIns="91425" spcFirstLastPara="1" rIns="91425" wrap="square" tIns="45700">
            <a:noAutofit/>
          </a:bodyPr>
          <a:lstStyle>
            <a:lvl1pPr indent="0" lvl="0"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aison" type="twoTxTwoObj">
  <p:cSld name="TWO_OBJECTS_WITH_TEXT">
    <p:spTree>
      <p:nvGrpSpPr>
        <p:cNvPr id="72" name="Shape 72"/>
        <p:cNvGrpSpPr/>
        <p:nvPr/>
      </p:nvGrpSpPr>
      <p:grpSpPr>
        <a:xfrm>
          <a:off x="0" y="0"/>
          <a:ext cx="0" cy="0"/>
          <a:chOff x="0" y="0"/>
          <a:chExt cx="0" cy="0"/>
        </a:xfrm>
      </p:grpSpPr>
      <p:sp>
        <p:nvSpPr>
          <p:cNvPr id="73" name="Google Shape;73;p27"/>
          <p:cNvSpPr txBox="1"/>
          <p:nvPr>
            <p:ph type="title"/>
          </p:nvPr>
        </p:nvSpPr>
        <p:spPr>
          <a:xfrm>
            <a:off x="954943" y="805079"/>
            <a:ext cx="7244137" cy="58455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chemeClr val="lt2"/>
              </a:buClr>
              <a:buSzPts val="2976"/>
              <a:buFont typeface="Century Gothic"/>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27"/>
          <p:cNvSpPr txBox="1"/>
          <p:nvPr>
            <p:ph idx="1" type="body"/>
          </p:nvPr>
        </p:nvSpPr>
        <p:spPr>
          <a:xfrm>
            <a:off x="954943" y="2152709"/>
            <a:ext cx="3989550" cy="476483"/>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827"/>
              </a:spcBef>
              <a:spcAft>
                <a:spcPts val="0"/>
              </a:spcAft>
              <a:buSzPts val="1587"/>
              <a:buNone/>
              <a:defRPr b="0" sz="1984">
                <a:solidFill>
                  <a:schemeClr val="accent1"/>
                </a:solidFill>
              </a:defRPr>
            </a:lvl1pPr>
            <a:lvl2pPr indent="-228600" lvl="1" marL="914400" algn="l">
              <a:lnSpc>
                <a:spcPct val="100000"/>
              </a:lnSpc>
              <a:spcBef>
                <a:spcPts val="827"/>
              </a:spcBef>
              <a:spcAft>
                <a:spcPts val="0"/>
              </a:spcAft>
              <a:buSzPts val="1323"/>
              <a:buNone/>
              <a:defRPr b="1" sz="1654"/>
            </a:lvl2pPr>
            <a:lvl3pPr indent="-228600" lvl="2" marL="1371600" algn="l">
              <a:lnSpc>
                <a:spcPct val="100000"/>
              </a:lnSpc>
              <a:spcBef>
                <a:spcPts val="827"/>
              </a:spcBef>
              <a:spcAft>
                <a:spcPts val="0"/>
              </a:spcAft>
              <a:buSzPts val="1190"/>
              <a:buNone/>
              <a:defRPr b="1" sz="1488"/>
            </a:lvl3pPr>
            <a:lvl4pPr indent="-228600" lvl="3" marL="1828800" algn="l">
              <a:lnSpc>
                <a:spcPct val="100000"/>
              </a:lnSpc>
              <a:spcBef>
                <a:spcPts val="827"/>
              </a:spcBef>
              <a:spcAft>
                <a:spcPts val="0"/>
              </a:spcAft>
              <a:buSzPts val="1058"/>
              <a:buNone/>
              <a:defRPr b="1" sz="1323"/>
            </a:lvl4pPr>
            <a:lvl5pPr indent="-228600" lvl="4" marL="2286000" algn="l">
              <a:lnSpc>
                <a:spcPct val="100000"/>
              </a:lnSpc>
              <a:spcBef>
                <a:spcPts val="827"/>
              </a:spcBef>
              <a:spcAft>
                <a:spcPts val="0"/>
              </a:spcAft>
              <a:buSzPts val="1058"/>
              <a:buNone/>
              <a:defRPr b="1" sz="1323"/>
            </a:lvl5pPr>
            <a:lvl6pPr indent="-228600" lvl="5" marL="2743200" algn="l">
              <a:lnSpc>
                <a:spcPct val="100000"/>
              </a:lnSpc>
              <a:spcBef>
                <a:spcPts val="827"/>
              </a:spcBef>
              <a:spcAft>
                <a:spcPts val="0"/>
              </a:spcAft>
              <a:buSzPts val="1058"/>
              <a:buNone/>
              <a:defRPr b="1" sz="1323"/>
            </a:lvl6pPr>
            <a:lvl7pPr indent="-228600" lvl="6" marL="3200400" algn="l">
              <a:lnSpc>
                <a:spcPct val="100000"/>
              </a:lnSpc>
              <a:spcBef>
                <a:spcPts val="827"/>
              </a:spcBef>
              <a:spcAft>
                <a:spcPts val="0"/>
              </a:spcAft>
              <a:buSzPts val="1058"/>
              <a:buNone/>
              <a:defRPr b="1" sz="1323"/>
            </a:lvl7pPr>
            <a:lvl8pPr indent="-228600" lvl="7" marL="3657600" algn="l">
              <a:lnSpc>
                <a:spcPct val="100000"/>
              </a:lnSpc>
              <a:spcBef>
                <a:spcPts val="827"/>
              </a:spcBef>
              <a:spcAft>
                <a:spcPts val="0"/>
              </a:spcAft>
              <a:buSzPts val="1058"/>
              <a:buNone/>
              <a:defRPr b="1" sz="1323"/>
            </a:lvl8pPr>
            <a:lvl9pPr indent="-228600" lvl="8" marL="4114800" algn="l">
              <a:lnSpc>
                <a:spcPct val="100000"/>
              </a:lnSpc>
              <a:spcBef>
                <a:spcPts val="827"/>
              </a:spcBef>
              <a:spcAft>
                <a:spcPts val="0"/>
              </a:spcAft>
              <a:buSzPts val="1058"/>
              <a:buNone/>
              <a:defRPr b="1" sz="1323"/>
            </a:lvl9pPr>
          </a:lstStyle>
          <a:p/>
        </p:txBody>
      </p:sp>
      <p:sp>
        <p:nvSpPr>
          <p:cNvPr id="75" name="Google Shape;75;p27"/>
          <p:cNvSpPr txBox="1"/>
          <p:nvPr>
            <p:ph idx="2" type="body"/>
          </p:nvPr>
        </p:nvSpPr>
        <p:spPr>
          <a:xfrm>
            <a:off x="954943" y="2629192"/>
            <a:ext cx="3989551" cy="2348292"/>
          </a:xfrm>
          <a:prstGeom prst="rect">
            <a:avLst/>
          </a:prstGeom>
          <a:noFill/>
          <a:ln>
            <a:noFill/>
          </a:ln>
        </p:spPr>
        <p:txBody>
          <a:bodyPr anchorCtr="0" anchor="t" bIns="45700" lIns="91425" spcFirstLastPara="1" rIns="91425" wrap="square" tIns="45700">
            <a:normAutofit/>
          </a:bodyPr>
          <a:lstStyle>
            <a:lvl1pPr indent="-320040" lvl="0" marL="457200" algn="l">
              <a:lnSpc>
                <a:spcPct val="100000"/>
              </a:lnSpc>
              <a:spcBef>
                <a:spcPts val="827"/>
              </a:spcBef>
              <a:spcAft>
                <a:spcPts val="0"/>
              </a:spcAft>
              <a:buSzPts val="1440"/>
              <a:buChar char="►"/>
              <a:defRPr/>
            </a:lvl1pPr>
            <a:lvl2pPr indent="-320040" lvl="1" marL="914400" algn="l">
              <a:lnSpc>
                <a:spcPct val="100000"/>
              </a:lnSpc>
              <a:spcBef>
                <a:spcPts val="827"/>
              </a:spcBef>
              <a:spcAft>
                <a:spcPts val="0"/>
              </a:spcAft>
              <a:buSzPts val="1440"/>
              <a:buChar char="►"/>
              <a:defRPr/>
            </a:lvl2pPr>
            <a:lvl3pPr indent="-320039" lvl="2" marL="1371600" algn="l">
              <a:lnSpc>
                <a:spcPct val="100000"/>
              </a:lnSpc>
              <a:spcBef>
                <a:spcPts val="827"/>
              </a:spcBef>
              <a:spcAft>
                <a:spcPts val="0"/>
              </a:spcAft>
              <a:buSzPts val="1440"/>
              <a:buChar char="►"/>
              <a:defRPr/>
            </a:lvl3pPr>
            <a:lvl4pPr indent="-320039" lvl="3" marL="1828800" algn="l">
              <a:lnSpc>
                <a:spcPct val="100000"/>
              </a:lnSpc>
              <a:spcBef>
                <a:spcPts val="827"/>
              </a:spcBef>
              <a:spcAft>
                <a:spcPts val="0"/>
              </a:spcAft>
              <a:buSzPts val="1440"/>
              <a:buChar char="►"/>
              <a:defRPr/>
            </a:lvl4pPr>
            <a:lvl5pPr indent="-320039" lvl="4" marL="2286000" algn="l">
              <a:lnSpc>
                <a:spcPct val="100000"/>
              </a:lnSpc>
              <a:spcBef>
                <a:spcPts val="827"/>
              </a:spcBef>
              <a:spcAft>
                <a:spcPts val="0"/>
              </a:spcAft>
              <a:buSzPts val="1440"/>
              <a:buChar char="►"/>
              <a:defRPr/>
            </a:lvl5pPr>
            <a:lvl6pPr indent="-320039" lvl="5" marL="2743200" algn="l">
              <a:lnSpc>
                <a:spcPct val="100000"/>
              </a:lnSpc>
              <a:spcBef>
                <a:spcPts val="827"/>
              </a:spcBef>
              <a:spcAft>
                <a:spcPts val="0"/>
              </a:spcAft>
              <a:buSzPts val="1440"/>
              <a:buChar char="►"/>
              <a:defRPr/>
            </a:lvl6pPr>
            <a:lvl7pPr indent="-320039" lvl="6" marL="3200400" algn="l">
              <a:lnSpc>
                <a:spcPct val="100000"/>
              </a:lnSpc>
              <a:spcBef>
                <a:spcPts val="827"/>
              </a:spcBef>
              <a:spcAft>
                <a:spcPts val="0"/>
              </a:spcAft>
              <a:buSzPts val="1440"/>
              <a:buChar char="►"/>
              <a:defRPr/>
            </a:lvl7pPr>
            <a:lvl8pPr indent="-320040" lvl="7" marL="3657600" algn="l">
              <a:lnSpc>
                <a:spcPct val="100000"/>
              </a:lnSpc>
              <a:spcBef>
                <a:spcPts val="827"/>
              </a:spcBef>
              <a:spcAft>
                <a:spcPts val="0"/>
              </a:spcAft>
              <a:buSzPts val="1440"/>
              <a:buChar char="►"/>
              <a:defRPr/>
            </a:lvl8pPr>
            <a:lvl9pPr indent="-320040" lvl="8" marL="4114800" algn="l">
              <a:lnSpc>
                <a:spcPct val="100000"/>
              </a:lnSpc>
              <a:spcBef>
                <a:spcPts val="827"/>
              </a:spcBef>
              <a:spcAft>
                <a:spcPts val="0"/>
              </a:spcAft>
              <a:buSzPts val="1440"/>
              <a:buChar char="►"/>
              <a:defRPr/>
            </a:lvl9pPr>
          </a:lstStyle>
          <a:p/>
        </p:txBody>
      </p:sp>
      <p:sp>
        <p:nvSpPr>
          <p:cNvPr id="76" name="Google Shape;76;p27"/>
          <p:cNvSpPr txBox="1"/>
          <p:nvPr>
            <p:ph idx="3" type="body"/>
          </p:nvPr>
        </p:nvSpPr>
        <p:spPr>
          <a:xfrm>
            <a:off x="5133506" y="2152709"/>
            <a:ext cx="3989552" cy="476483"/>
          </a:xfrm>
          <a:prstGeom prst="rect">
            <a:avLst/>
          </a:prstGeom>
          <a:noFill/>
          <a:ln>
            <a:noFill/>
          </a:ln>
        </p:spPr>
        <p:txBody>
          <a:bodyPr anchorCtr="0" anchor="b" bIns="45700" lIns="91425" spcFirstLastPara="1" rIns="91425" wrap="square" tIns="45700">
            <a:noAutofit/>
          </a:bodyPr>
          <a:lstStyle>
            <a:lvl1pPr indent="-228600" lvl="0" marL="457200" algn="l">
              <a:lnSpc>
                <a:spcPct val="100000"/>
              </a:lnSpc>
              <a:spcBef>
                <a:spcPts val="827"/>
              </a:spcBef>
              <a:spcAft>
                <a:spcPts val="0"/>
              </a:spcAft>
              <a:buSzPts val="1587"/>
              <a:buNone/>
              <a:defRPr b="0" sz="1984">
                <a:solidFill>
                  <a:schemeClr val="accent1"/>
                </a:solidFill>
              </a:defRPr>
            </a:lvl1pPr>
            <a:lvl2pPr indent="-228600" lvl="1" marL="914400" algn="l">
              <a:lnSpc>
                <a:spcPct val="100000"/>
              </a:lnSpc>
              <a:spcBef>
                <a:spcPts val="827"/>
              </a:spcBef>
              <a:spcAft>
                <a:spcPts val="0"/>
              </a:spcAft>
              <a:buSzPts val="1323"/>
              <a:buNone/>
              <a:defRPr b="1" sz="1654"/>
            </a:lvl2pPr>
            <a:lvl3pPr indent="-228600" lvl="2" marL="1371600" algn="l">
              <a:lnSpc>
                <a:spcPct val="100000"/>
              </a:lnSpc>
              <a:spcBef>
                <a:spcPts val="827"/>
              </a:spcBef>
              <a:spcAft>
                <a:spcPts val="0"/>
              </a:spcAft>
              <a:buSzPts val="1190"/>
              <a:buNone/>
              <a:defRPr b="1" sz="1488"/>
            </a:lvl3pPr>
            <a:lvl4pPr indent="-228600" lvl="3" marL="1828800" algn="l">
              <a:lnSpc>
                <a:spcPct val="100000"/>
              </a:lnSpc>
              <a:spcBef>
                <a:spcPts val="827"/>
              </a:spcBef>
              <a:spcAft>
                <a:spcPts val="0"/>
              </a:spcAft>
              <a:buSzPts val="1058"/>
              <a:buNone/>
              <a:defRPr b="1" sz="1323"/>
            </a:lvl4pPr>
            <a:lvl5pPr indent="-228600" lvl="4" marL="2286000" algn="l">
              <a:lnSpc>
                <a:spcPct val="100000"/>
              </a:lnSpc>
              <a:spcBef>
                <a:spcPts val="827"/>
              </a:spcBef>
              <a:spcAft>
                <a:spcPts val="0"/>
              </a:spcAft>
              <a:buSzPts val="1058"/>
              <a:buNone/>
              <a:defRPr b="1" sz="1323"/>
            </a:lvl5pPr>
            <a:lvl6pPr indent="-228600" lvl="5" marL="2743200" algn="l">
              <a:lnSpc>
                <a:spcPct val="100000"/>
              </a:lnSpc>
              <a:spcBef>
                <a:spcPts val="827"/>
              </a:spcBef>
              <a:spcAft>
                <a:spcPts val="0"/>
              </a:spcAft>
              <a:buSzPts val="1058"/>
              <a:buNone/>
              <a:defRPr b="1" sz="1323"/>
            </a:lvl6pPr>
            <a:lvl7pPr indent="-228600" lvl="6" marL="3200400" algn="l">
              <a:lnSpc>
                <a:spcPct val="100000"/>
              </a:lnSpc>
              <a:spcBef>
                <a:spcPts val="827"/>
              </a:spcBef>
              <a:spcAft>
                <a:spcPts val="0"/>
              </a:spcAft>
              <a:buSzPts val="1058"/>
              <a:buNone/>
              <a:defRPr b="1" sz="1323"/>
            </a:lvl7pPr>
            <a:lvl8pPr indent="-228600" lvl="7" marL="3657600" algn="l">
              <a:lnSpc>
                <a:spcPct val="100000"/>
              </a:lnSpc>
              <a:spcBef>
                <a:spcPts val="827"/>
              </a:spcBef>
              <a:spcAft>
                <a:spcPts val="0"/>
              </a:spcAft>
              <a:buSzPts val="1058"/>
              <a:buNone/>
              <a:defRPr b="1" sz="1323"/>
            </a:lvl8pPr>
            <a:lvl9pPr indent="-228600" lvl="8" marL="4114800" algn="l">
              <a:lnSpc>
                <a:spcPct val="100000"/>
              </a:lnSpc>
              <a:spcBef>
                <a:spcPts val="827"/>
              </a:spcBef>
              <a:spcAft>
                <a:spcPts val="0"/>
              </a:spcAft>
              <a:buSzPts val="1058"/>
              <a:buNone/>
              <a:defRPr b="1" sz="1323"/>
            </a:lvl9pPr>
          </a:lstStyle>
          <a:p/>
        </p:txBody>
      </p:sp>
      <p:sp>
        <p:nvSpPr>
          <p:cNvPr id="77" name="Google Shape;77;p27"/>
          <p:cNvSpPr txBox="1"/>
          <p:nvPr>
            <p:ph idx="4" type="body"/>
          </p:nvPr>
        </p:nvSpPr>
        <p:spPr>
          <a:xfrm>
            <a:off x="5133506" y="2629192"/>
            <a:ext cx="3989552" cy="2348292"/>
          </a:xfrm>
          <a:prstGeom prst="rect">
            <a:avLst/>
          </a:prstGeom>
          <a:noFill/>
          <a:ln>
            <a:noFill/>
          </a:ln>
        </p:spPr>
        <p:txBody>
          <a:bodyPr anchorCtr="0" anchor="t" bIns="45700" lIns="91425" spcFirstLastPara="1" rIns="91425" wrap="square" tIns="45700">
            <a:normAutofit/>
          </a:bodyPr>
          <a:lstStyle>
            <a:lvl1pPr indent="-304165" lvl="0" marL="457200" algn="l">
              <a:lnSpc>
                <a:spcPct val="100000"/>
              </a:lnSpc>
              <a:spcBef>
                <a:spcPts val="827"/>
              </a:spcBef>
              <a:spcAft>
                <a:spcPts val="0"/>
              </a:spcAft>
              <a:buSzPts val="1190"/>
              <a:buChar char="►"/>
              <a:defRPr sz="1488"/>
            </a:lvl1pPr>
            <a:lvl2pPr indent="-295783" lvl="1" marL="914400" algn="l">
              <a:lnSpc>
                <a:spcPct val="100000"/>
              </a:lnSpc>
              <a:spcBef>
                <a:spcPts val="827"/>
              </a:spcBef>
              <a:spcAft>
                <a:spcPts val="0"/>
              </a:spcAft>
              <a:buSzPts val="1058"/>
              <a:buChar char="►"/>
              <a:defRPr sz="1323"/>
            </a:lvl2pPr>
            <a:lvl3pPr indent="-287400" lvl="2" marL="1371600" algn="l">
              <a:lnSpc>
                <a:spcPct val="100000"/>
              </a:lnSpc>
              <a:spcBef>
                <a:spcPts val="827"/>
              </a:spcBef>
              <a:spcAft>
                <a:spcPts val="0"/>
              </a:spcAft>
              <a:buSzPts val="926"/>
              <a:buChar char="►"/>
              <a:defRPr sz="1158"/>
            </a:lvl3pPr>
            <a:lvl4pPr indent="-279019" lvl="3" marL="1828800" algn="l">
              <a:lnSpc>
                <a:spcPct val="100000"/>
              </a:lnSpc>
              <a:spcBef>
                <a:spcPts val="827"/>
              </a:spcBef>
              <a:spcAft>
                <a:spcPts val="0"/>
              </a:spcAft>
              <a:buSzPts val="794"/>
              <a:buChar char="►"/>
              <a:defRPr sz="992"/>
            </a:lvl4pPr>
            <a:lvl5pPr indent="-279019" lvl="4" marL="2286000" algn="l">
              <a:lnSpc>
                <a:spcPct val="100000"/>
              </a:lnSpc>
              <a:spcBef>
                <a:spcPts val="827"/>
              </a:spcBef>
              <a:spcAft>
                <a:spcPts val="0"/>
              </a:spcAft>
              <a:buSzPts val="794"/>
              <a:buChar char="►"/>
              <a:defRPr sz="992"/>
            </a:lvl5pPr>
            <a:lvl6pPr indent="-279019" lvl="5" marL="2743200" algn="l">
              <a:lnSpc>
                <a:spcPct val="100000"/>
              </a:lnSpc>
              <a:spcBef>
                <a:spcPts val="827"/>
              </a:spcBef>
              <a:spcAft>
                <a:spcPts val="0"/>
              </a:spcAft>
              <a:buSzPts val="794"/>
              <a:buChar char="►"/>
              <a:defRPr sz="992"/>
            </a:lvl6pPr>
            <a:lvl7pPr indent="-279019" lvl="6" marL="3200400" algn="l">
              <a:lnSpc>
                <a:spcPct val="100000"/>
              </a:lnSpc>
              <a:spcBef>
                <a:spcPts val="827"/>
              </a:spcBef>
              <a:spcAft>
                <a:spcPts val="0"/>
              </a:spcAft>
              <a:buSzPts val="794"/>
              <a:buChar char="►"/>
              <a:defRPr sz="992"/>
            </a:lvl7pPr>
            <a:lvl8pPr indent="-279019" lvl="7" marL="3657600" algn="l">
              <a:lnSpc>
                <a:spcPct val="100000"/>
              </a:lnSpc>
              <a:spcBef>
                <a:spcPts val="827"/>
              </a:spcBef>
              <a:spcAft>
                <a:spcPts val="0"/>
              </a:spcAft>
              <a:buSzPts val="794"/>
              <a:buChar char="►"/>
              <a:defRPr sz="992"/>
            </a:lvl8pPr>
            <a:lvl9pPr indent="-279019" lvl="8" marL="4114800" algn="l">
              <a:lnSpc>
                <a:spcPct val="100000"/>
              </a:lnSpc>
              <a:spcBef>
                <a:spcPts val="827"/>
              </a:spcBef>
              <a:spcAft>
                <a:spcPts val="0"/>
              </a:spcAft>
              <a:buSzPts val="794"/>
              <a:buChar char="►"/>
              <a:defRPr sz="992"/>
            </a:lvl9pPr>
          </a:lstStyle>
          <a:p/>
        </p:txBody>
      </p:sp>
      <p:sp>
        <p:nvSpPr>
          <p:cNvPr id="78" name="Google Shape;78;p27"/>
          <p:cNvSpPr txBox="1"/>
          <p:nvPr>
            <p:ph idx="10" type="dt"/>
          </p:nvPr>
        </p:nvSpPr>
        <p:spPr>
          <a:xfrm>
            <a:off x="8808231" y="5285103"/>
            <a:ext cx="819050" cy="252024"/>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27"/>
          <p:cNvSpPr txBox="1"/>
          <p:nvPr>
            <p:ph idx="11" type="ftr"/>
          </p:nvPr>
        </p:nvSpPr>
        <p:spPr>
          <a:xfrm>
            <a:off x="463939" y="5285104"/>
            <a:ext cx="3191367" cy="2520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27"/>
          <p:cNvSpPr txBox="1"/>
          <p:nvPr>
            <p:ph idx="12" type="sldNum"/>
          </p:nvPr>
        </p:nvSpPr>
        <p:spPr>
          <a:xfrm>
            <a:off x="8559718" y="244525"/>
            <a:ext cx="693042" cy="634763"/>
          </a:xfrm>
          <a:prstGeom prst="rect">
            <a:avLst/>
          </a:prstGeom>
          <a:noFill/>
          <a:ln>
            <a:noFill/>
          </a:ln>
        </p:spPr>
        <p:txBody>
          <a:bodyPr anchorCtr="0" anchor="b" bIns="45700" lIns="91425" spcFirstLastPara="1" rIns="91425" wrap="square" tIns="45700">
            <a:noAutofit/>
          </a:bodyPr>
          <a:lstStyle>
            <a:lvl1pPr indent="0" lvl="0"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re seul" type="titleOnly">
  <p:cSld name="TITLE_ONLY">
    <p:spTree>
      <p:nvGrpSpPr>
        <p:cNvPr id="81" name="Shape 81"/>
        <p:cNvGrpSpPr/>
        <p:nvPr/>
      </p:nvGrpSpPr>
      <p:grpSpPr>
        <a:xfrm>
          <a:off x="0" y="0"/>
          <a:ext cx="0" cy="0"/>
          <a:chOff x="0" y="0"/>
          <a:chExt cx="0" cy="0"/>
        </a:xfrm>
      </p:grpSpPr>
      <p:sp>
        <p:nvSpPr>
          <p:cNvPr id="82" name="Google Shape;82;p28"/>
          <p:cNvSpPr txBox="1"/>
          <p:nvPr>
            <p:ph type="title"/>
          </p:nvPr>
        </p:nvSpPr>
        <p:spPr>
          <a:xfrm>
            <a:off x="954943" y="805079"/>
            <a:ext cx="7244137" cy="584554"/>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chemeClr val="lt2"/>
              </a:buClr>
              <a:buSzPts val="2976"/>
              <a:buFont typeface="Century Gothic"/>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28"/>
          <p:cNvSpPr txBox="1"/>
          <p:nvPr>
            <p:ph idx="10" type="dt"/>
          </p:nvPr>
        </p:nvSpPr>
        <p:spPr>
          <a:xfrm>
            <a:off x="8808231" y="5285103"/>
            <a:ext cx="819050" cy="252024"/>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28"/>
          <p:cNvSpPr txBox="1"/>
          <p:nvPr>
            <p:ph idx="11" type="ftr"/>
          </p:nvPr>
        </p:nvSpPr>
        <p:spPr>
          <a:xfrm>
            <a:off x="463939" y="5285104"/>
            <a:ext cx="3191367" cy="2520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5" name="Google Shape;85;p28"/>
          <p:cNvSpPr txBox="1"/>
          <p:nvPr>
            <p:ph idx="12" type="sldNum"/>
          </p:nvPr>
        </p:nvSpPr>
        <p:spPr>
          <a:xfrm>
            <a:off x="8559718" y="244525"/>
            <a:ext cx="693042" cy="634763"/>
          </a:xfrm>
          <a:prstGeom prst="rect">
            <a:avLst/>
          </a:prstGeom>
          <a:noFill/>
          <a:ln>
            <a:noFill/>
          </a:ln>
        </p:spPr>
        <p:txBody>
          <a:bodyPr anchorCtr="0" anchor="b" bIns="45700" lIns="91425" spcFirstLastPara="1" rIns="91425" wrap="square" tIns="45700">
            <a:noAutofit/>
          </a:bodyPr>
          <a:lstStyle>
            <a:lvl1pPr indent="0" lvl="0"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u avec légende" showMasterSp="0" type="objTx">
  <p:cSld name="OBJECT_WITH_CAPTION_TEXT">
    <p:spTree>
      <p:nvGrpSpPr>
        <p:cNvPr id="86" name="Shape 86"/>
        <p:cNvGrpSpPr/>
        <p:nvPr/>
      </p:nvGrpSpPr>
      <p:grpSpPr>
        <a:xfrm>
          <a:off x="0" y="0"/>
          <a:ext cx="0" cy="0"/>
          <a:chOff x="0" y="0"/>
          <a:chExt cx="0" cy="0"/>
        </a:xfrm>
      </p:grpSpPr>
      <p:grpSp>
        <p:nvGrpSpPr>
          <p:cNvPr id="87" name="Google Shape;87;p29"/>
          <p:cNvGrpSpPr/>
          <p:nvPr/>
        </p:nvGrpSpPr>
        <p:grpSpPr>
          <a:xfrm>
            <a:off x="0" y="0"/>
            <a:ext cx="10080625" cy="5670550"/>
            <a:chOff x="0" y="0"/>
            <a:chExt cx="12192000" cy="6858000"/>
          </a:xfrm>
        </p:grpSpPr>
        <p:sp>
          <p:nvSpPr>
            <p:cNvPr id="88" name="Google Shape;88;p29"/>
            <p:cNvSpPr/>
            <p:nvPr/>
          </p:nvSpPr>
          <p:spPr>
            <a:xfrm>
              <a:off x="0" y="0"/>
              <a:ext cx="12192000" cy="6858000"/>
            </a:xfrm>
            <a:prstGeom prst="rect">
              <a:avLst/>
            </a:prstGeom>
            <a:blipFill rotWithShape="1">
              <a:blip r:embed="rId2">
                <a:alphaModFix/>
              </a:blip>
              <a:stretch>
                <a:fillRect b="0" l="0" r="0" t="0"/>
              </a:stretch>
            </a:blip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29"/>
            <p:cNvSpPr/>
            <p:nvPr/>
          </p:nvSpPr>
          <p:spPr>
            <a:xfrm>
              <a:off x="0" y="2667000"/>
              <a:ext cx="4191000" cy="4191000"/>
            </a:xfrm>
            <a:prstGeom prst="ellipse">
              <a:avLst/>
            </a:prstGeom>
            <a:gradFill>
              <a:gsLst>
                <a:gs pos="0">
                  <a:srgbClr val="9B6BF2">
                    <a:alpha val="10196"/>
                  </a:srgbClr>
                </a:gs>
                <a:gs pos="36000">
                  <a:srgbClr val="9B6BF2">
                    <a:alpha val="9019"/>
                  </a:srgbClr>
                </a:gs>
                <a:gs pos="75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 name="Google Shape;90;p29"/>
            <p:cNvSpPr/>
            <p:nvPr/>
          </p:nvSpPr>
          <p:spPr>
            <a:xfrm>
              <a:off x="0" y="2895600"/>
              <a:ext cx="2362200" cy="2362200"/>
            </a:xfrm>
            <a:prstGeom prst="ellipse">
              <a:avLst/>
            </a:prstGeom>
            <a:gradFill>
              <a:gsLst>
                <a:gs pos="0">
                  <a:srgbClr val="9B6BF2">
                    <a:alpha val="7058"/>
                  </a:srgbClr>
                </a:gs>
                <a:gs pos="36000">
                  <a:srgbClr val="9B6BF2">
                    <a:alpha val="7058"/>
                  </a:srgbClr>
                </a:gs>
                <a:gs pos="72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1" name="Google Shape;91;p29"/>
            <p:cNvSpPr/>
            <p:nvPr/>
          </p:nvSpPr>
          <p:spPr>
            <a:xfrm>
              <a:off x="8609012" y="5867400"/>
              <a:ext cx="990600" cy="990600"/>
            </a:xfrm>
            <a:prstGeom prst="ellipse">
              <a:avLst/>
            </a:prstGeom>
            <a:gradFill>
              <a:gsLst>
                <a:gs pos="0">
                  <a:srgbClr val="9B6BF2">
                    <a:alpha val="12941"/>
                  </a:srgbClr>
                </a:gs>
                <a:gs pos="36000">
                  <a:srgbClr val="9B6BF2">
                    <a:alpha val="5882"/>
                  </a:srgbClr>
                </a:gs>
                <a:gs pos="66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2" name="Google Shape;92;p29"/>
            <p:cNvSpPr/>
            <p:nvPr/>
          </p:nvSpPr>
          <p:spPr>
            <a:xfrm>
              <a:off x="8609012" y="1676400"/>
              <a:ext cx="2819400" cy="2819400"/>
            </a:xfrm>
            <a:prstGeom prst="ellipse">
              <a:avLst/>
            </a:prstGeom>
            <a:gradFill>
              <a:gsLst>
                <a:gs pos="0">
                  <a:srgbClr val="9B6BF2">
                    <a:alpha val="5882"/>
                  </a:srgbClr>
                </a:gs>
                <a:gs pos="36000">
                  <a:srgbClr val="9B6BF2">
                    <a:alpha val="5098"/>
                  </a:srgbClr>
                </a:gs>
                <a:gs pos="69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3" name="Google Shape;93;p29"/>
            <p:cNvSpPr/>
            <p:nvPr/>
          </p:nvSpPr>
          <p:spPr>
            <a:xfrm>
              <a:off x="7999412" y="8464"/>
              <a:ext cx="1600200" cy="1600200"/>
            </a:xfrm>
            <a:prstGeom prst="ellipse">
              <a:avLst/>
            </a:prstGeom>
            <a:gradFill>
              <a:gsLst>
                <a:gs pos="0">
                  <a:srgbClr val="9B6BF2">
                    <a:alpha val="12941"/>
                  </a:srgbClr>
                </a:gs>
                <a:gs pos="36000">
                  <a:srgbClr val="9B6BF2">
                    <a:alpha val="5882"/>
                  </a:srgbClr>
                </a:gs>
                <a:gs pos="73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4" name="Google Shape;94;p29"/>
            <p:cNvSpPr/>
            <p:nvPr/>
          </p:nvSpPr>
          <p:spPr>
            <a:xfrm>
              <a:off x="5713412" y="402165"/>
              <a:ext cx="6055253" cy="605367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5" name="Google Shape;95;p29"/>
            <p:cNvSpPr/>
            <p:nvPr/>
          </p:nvSpPr>
          <p:spPr>
            <a:xfrm rot="-5677511">
              <a:off x="3140485" y="1826078"/>
              <a:ext cx="3299407" cy="440924"/>
            </a:xfrm>
            <a:custGeom>
              <a:rect b="b" l="l" r="r" t="t"/>
              <a:pathLst>
                <a:path extrusionOk="0" h="5291" w="10000">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lt1">
                <a:alpha val="20000"/>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29"/>
            <p:cNvSpPr/>
            <p:nvPr/>
          </p:nvSpPr>
          <p:spPr>
            <a:xfrm rot="-5400000">
              <a:off x="2229377" y="2801721"/>
              <a:ext cx="6053670" cy="1254558"/>
            </a:xfrm>
            <a:custGeom>
              <a:rect b="b" l="l" r="r" t="t"/>
              <a:pathLst>
                <a:path extrusionOk="0" h="8000" w="10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lt1"/>
            </a:solidFill>
            <a:ln>
              <a:noFill/>
            </a:ln>
          </p:spPr>
        </p:sp>
        <p:sp>
          <p:nvSpPr>
            <p:cNvPr id="97" name="Google Shape;97;p29"/>
            <p:cNvSpPr/>
            <p:nvPr/>
          </p:nvSpPr>
          <p:spPr>
            <a:xfrm>
              <a:off x="0" y="1587"/>
              <a:ext cx="12192000" cy="6856413"/>
            </a:xfrm>
            <a:custGeom>
              <a:rect b="b" l="l" r="r" t="t"/>
              <a:pathLst>
                <a:path extrusionOk="0" h="8638" w="15356">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lt1"/>
            </a:solidFill>
            <a:ln>
              <a:noFill/>
            </a:ln>
          </p:spPr>
        </p:sp>
      </p:grpSp>
      <p:sp>
        <p:nvSpPr>
          <p:cNvPr id="98" name="Google Shape;98;p29"/>
          <p:cNvSpPr txBox="1"/>
          <p:nvPr>
            <p:ph type="title"/>
          </p:nvPr>
        </p:nvSpPr>
        <p:spPr>
          <a:xfrm>
            <a:off x="954943" y="1071104"/>
            <a:ext cx="2309447" cy="1323128"/>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Clr>
                <a:schemeClr val="lt2"/>
              </a:buClr>
              <a:buSzPts val="1984"/>
              <a:buFont typeface="Century Gothic"/>
              <a:buNone/>
              <a:defRPr b="0" sz="1984"/>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9" name="Google Shape;99;p29"/>
          <p:cNvSpPr txBox="1"/>
          <p:nvPr>
            <p:ph idx="1" type="body"/>
          </p:nvPr>
        </p:nvSpPr>
        <p:spPr>
          <a:xfrm>
            <a:off x="4779984" y="1197116"/>
            <a:ext cx="4291266" cy="3780367"/>
          </a:xfrm>
          <a:prstGeom prst="rect">
            <a:avLst/>
          </a:prstGeom>
          <a:noFill/>
          <a:ln>
            <a:noFill/>
          </a:ln>
        </p:spPr>
        <p:txBody>
          <a:bodyPr anchorCtr="0" anchor="ctr" bIns="45700" lIns="91425" spcFirstLastPara="1" rIns="91425" wrap="square" tIns="45700">
            <a:normAutofit/>
          </a:bodyPr>
          <a:lstStyle>
            <a:lvl1pPr indent="-320040" lvl="0" marL="457200" algn="l">
              <a:lnSpc>
                <a:spcPct val="100000"/>
              </a:lnSpc>
              <a:spcBef>
                <a:spcPts val="827"/>
              </a:spcBef>
              <a:spcAft>
                <a:spcPts val="0"/>
              </a:spcAft>
              <a:buSzPts val="1440"/>
              <a:buChar char="►"/>
              <a:defRPr/>
            </a:lvl1pPr>
            <a:lvl2pPr indent="-320040" lvl="1" marL="914400" algn="l">
              <a:lnSpc>
                <a:spcPct val="100000"/>
              </a:lnSpc>
              <a:spcBef>
                <a:spcPts val="827"/>
              </a:spcBef>
              <a:spcAft>
                <a:spcPts val="0"/>
              </a:spcAft>
              <a:buSzPts val="1440"/>
              <a:buChar char="►"/>
              <a:defRPr/>
            </a:lvl2pPr>
            <a:lvl3pPr indent="-320039" lvl="2" marL="1371600" algn="l">
              <a:lnSpc>
                <a:spcPct val="100000"/>
              </a:lnSpc>
              <a:spcBef>
                <a:spcPts val="827"/>
              </a:spcBef>
              <a:spcAft>
                <a:spcPts val="0"/>
              </a:spcAft>
              <a:buSzPts val="1440"/>
              <a:buChar char="►"/>
              <a:defRPr/>
            </a:lvl3pPr>
            <a:lvl4pPr indent="-320039" lvl="3" marL="1828800" algn="l">
              <a:lnSpc>
                <a:spcPct val="100000"/>
              </a:lnSpc>
              <a:spcBef>
                <a:spcPts val="827"/>
              </a:spcBef>
              <a:spcAft>
                <a:spcPts val="0"/>
              </a:spcAft>
              <a:buSzPts val="1440"/>
              <a:buChar char="►"/>
              <a:defRPr/>
            </a:lvl4pPr>
            <a:lvl5pPr indent="-320039" lvl="4" marL="2286000" algn="l">
              <a:lnSpc>
                <a:spcPct val="100000"/>
              </a:lnSpc>
              <a:spcBef>
                <a:spcPts val="827"/>
              </a:spcBef>
              <a:spcAft>
                <a:spcPts val="0"/>
              </a:spcAft>
              <a:buSzPts val="1440"/>
              <a:buChar char="►"/>
              <a:defRPr/>
            </a:lvl5pPr>
            <a:lvl6pPr indent="-320039" lvl="5" marL="2743200" algn="l">
              <a:lnSpc>
                <a:spcPct val="100000"/>
              </a:lnSpc>
              <a:spcBef>
                <a:spcPts val="827"/>
              </a:spcBef>
              <a:spcAft>
                <a:spcPts val="0"/>
              </a:spcAft>
              <a:buSzPts val="1440"/>
              <a:buChar char="►"/>
              <a:defRPr/>
            </a:lvl6pPr>
            <a:lvl7pPr indent="-320039" lvl="6" marL="3200400" algn="l">
              <a:lnSpc>
                <a:spcPct val="100000"/>
              </a:lnSpc>
              <a:spcBef>
                <a:spcPts val="827"/>
              </a:spcBef>
              <a:spcAft>
                <a:spcPts val="0"/>
              </a:spcAft>
              <a:buSzPts val="1440"/>
              <a:buChar char="►"/>
              <a:defRPr/>
            </a:lvl7pPr>
            <a:lvl8pPr indent="-320040" lvl="7" marL="3657600" algn="l">
              <a:lnSpc>
                <a:spcPct val="100000"/>
              </a:lnSpc>
              <a:spcBef>
                <a:spcPts val="827"/>
              </a:spcBef>
              <a:spcAft>
                <a:spcPts val="0"/>
              </a:spcAft>
              <a:buSzPts val="1440"/>
              <a:buChar char="►"/>
              <a:defRPr/>
            </a:lvl8pPr>
            <a:lvl9pPr indent="-320040" lvl="8" marL="4114800" algn="l">
              <a:lnSpc>
                <a:spcPct val="100000"/>
              </a:lnSpc>
              <a:spcBef>
                <a:spcPts val="827"/>
              </a:spcBef>
              <a:spcAft>
                <a:spcPts val="0"/>
              </a:spcAft>
              <a:buSzPts val="1440"/>
              <a:buChar char="►"/>
              <a:defRPr/>
            </a:lvl9pPr>
          </a:lstStyle>
          <a:p/>
        </p:txBody>
      </p:sp>
      <p:sp>
        <p:nvSpPr>
          <p:cNvPr id="100" name="Google Shape;100;p29"/>
          <p:cNvSpPr txBox="1"/>
          <p:nvPr>
            <p:ph idx="2" type="body"/>
          </p:nvPr>
        </p:nvSpPr>
        <p:spPr>
          <a:xfrm>
            <a:off x="954942" y="2587452"/>
            <a:ext cx="2309447" cy="2394231"/>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827"/>
              </a:spcBef>
              <a:spcAft>
                <a:spcPts val="0"/>
              </a:spcAft>
              <a:buSzPts val="926"/>
              <a:buNone/>
              <a:defRPr sz="1158">
                <a:solidFill>
                  <a:srgbClr val="EE52A4"/>
                </a:solidFill>
              </a:defRPr>
            </a:lvl1pPr>
            <a:lvl2pPr indent="-228600" lvl="1" marL="914400" algn="l">
              <a:lnSpc>
                <a:spcPct val="100000"/>
              </a:lnSpc>
              <a:spcBef>
                <a:spcPts val="827"/>
              </a:spcBef>
              <a:spcAft>
                <a:spcPts val="0"/>
              </a:spcAft>
              <a:buSzPts val="794"/>
              <a:buNone/>
              <a:defRPr sz="992"/>
            </a:lvl2pPr>
            <a:lvl3pPr indent="-228600" lvl="2" marL="1371600" algn="l">
              <a:lnSpc>
                <a:spcPct val="100000"/>
              </a:lnSpc>
              <a:spcBef>
                <a:spcPts val="827"/>
              </a:spcBef>
              <a:spcAft>
                <a:spcPts val="0"/>
              </a:spcAft>
              <a:buSzPts val="662"/>
              <a:buNone/>
              <a:defRPr sz="827"/>
            </a:lvl3pPr>
            <a:lvl4pPr indent="-228600" lvl="3" marL="1828800" algn="l">
              <a:lnSpc>
                <a:spcPct val="100000"/>
              </a:lnSpc>
              <a:spcBef>
                <a:spcPts val="827"/>
              </a:spcBef>
              <a:spcAft>
                <a:spcPts val="0"/>
              </a:spcAft>
              <a:buSzPts val="595"/>
              <a:buNone/>
              <a:defRPr sz="744"/>
            </a:lvl4pPr>
            <a:lvl5pPr indent="-228600" lvl="4" marL="2286000" algn="l">
              <a:lnSpc>
                <a:spcPct val="100000"/>
              </a:lnSpc>
              <a:spcBef>
                <a:spcPts val="827"/>
              </a:spcBef>
              <a:spcAft>
                <a:spcPts val="0"/>
              </a:spcAft>
              <a:buSzPts val="595"/>
              <a:buNone/>
              <a:defRPr sz="744"/>
            </a:lvl5pPr>
            <a:lvl6pPr indent="-228600" lvl="5" marL="2743200" algn="l">
              <a:lnSpc>
                <a:spcPct val="100000"/>
              </a:lnSpc>
              <a:spcBef>
                <a:spcPts val="827"/>
              </a:spcBef>
              <a:spcAft>
                <a:spcPts val="0"/>
              </a:spcAft>
              <a:buSzPts val="595"/>
              <a:buNone/>
              <a:defRPr sz="744"/>
            </a:lvl6pPr>
            <a:lvl7pPr indent="-228600" lvl="6" marL="3200400" algn="l">
              <a:lnSpc>
                <a:spcPct val="100000"/>
              </a:lnSpc>
              <a:spcBef>
                <a:spcPts val="827"/>
              </a:spcBef>
              <a:spcAft>
                <a:spcPts val="0"/>
              </a:spcAft>
              <a:buSzPts val="595"/>
              <a:buNone/>
              <a:defRPr sz="744"/>
            </a:lvl7pPr>
            <a:lvl8pPr indent="-228600" lvl="7" marL="3657600" algn="l">
              <a:lnSpc>
                <a:spcPct val="100000"/>
              </a:lnSpc>
              <a:spcBef>
                <a:spcPts val="827"/>
              </a:spcBef>
              <a:spcAft>
                <a:spcPts val="0"/>
              </a:spcAft>
              <a:buSzPts val="595"/>
              <a:buNone/>
              <a:defRPr sz="744"/>
            </a:lvl8pPr>
            <a:lvl9pPr indent="-228600" lvl="8" marL="4114800" algn="l">
              <a:lnSpc>
                <a:spcPct val="100000"/>
              </a:lnSpc>
              <a:spcBef>
                <a:spcPts val="827"/>
              </a:spcBef>
              <a:spcAft>
                <a:spcPts val="0"/>
              </a:spcAft>
              <a:buSzPts val="595"/>
              <a:buNone/>
              <a:defRPr sz="744"/>
            </a:lvl9pPr>
          </a:lstStyle>
          <a:p/>
        </p:txBody>
      </p:sp>
      <p:sp>
        <p:nvSpPr>
          <p:cNvPr id="101" name="Google Shape;101;p29"/>
          <p:cNvSpPr txBox="1"/>
          <p:nvPr>
            <p:ph idx="10" type="dt"/>
          </p:nvPr>
        </p:nvSpPr>
        <p:spPr>
          <a:xfrm>
            <a:off x="8808231" y="5285103"/>
            <a:ext cx="819050" cy="252024"/>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2" name="Google Shape;102;p29"/>
          <p:cNvSpPr txBox="1"/>
          <p:nvPr>
            <p:ph idx="11" type="ftr"/>
          </p:nvPr>
        </p:nvSpPr>
        <p:spPr>
          <a:xfrm>
            <a:off x="463939" y="5285104"/>
            <a:ext cx="3191367" cy="2520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3" name="Google Shape;103;p29"/>
          <p:cNvSpPr/>
          <p:nvPr/>
        </p:nvSpPr>
        <p:spPr>
          <a:xfrm>
            <a:off x="8630222" y="0"/>
            <a:ext cx="567035" cy="945092"/>
          </a:xfrm>
          <a:prstGeom prst="rect">
            <a:avLst/>
          </a:prstGeom>
          <a:solidFill>
            <a:schemeClr val="accent1"/>
          </a:solidFill>
          <a:ln>
            <a:noFill/>
          </a:ln>
          <a:effectLst>
            <a:outerShdw blurRad="38100" rotWithShape="0" dir="5400000" dist="25400">
              <a:srgbClr val="000000">
                <a:alpha val="43921"/>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4" name="Google Shape;104;p29"/>
          <p:cNvSpPr txBox="1"/>
          <p:nvPr>
            <p:ph idx="12" type="sldNum"/>
          </p:nvPr>
        </p:nvSpPr>
        <p:spPr>
          <a:xfrm>
            <a:off x="8559718" y="244525"/>
            <a:ext cx="693042" cy="634763"/>
          </a:xfrm>
          <a:prstGeom prst="rect">
            <a:avLst/>
          </a:prstGeom>
          <a:noFill/>
          <a:ln>
            <a:noFill/>
          </a:ln>
        </p:spPr>
        <p:txBody>
          <a:bodyPr anchorCtr="0" anchor="b" bIns="45700" lIns="91425" spcFirstLastPara="1" rIns="91425" wrap="square" tIns="45700">
            <a:noAutofit/>
          </a:bodyPr>
          <a:lstStyle>
            <a:lvl1pPr indent="0" lvl="0"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fr-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avec légende" showMasterSp="0" type="picTx">
  <p:cSld name="PICTURE_WITH_CAPTION_TEXT">
    <p:spTree>
      <p:nvGrpSpPr>
        <p:cNvPr id="105" name="Shape 105"/>
        <p:cNvGrpSpPr/>
        <p:nvPr/>
      </p:nvGrpSpPr>
      <p:grpSpPr>
        <a:xfrm>
          <a:off x="0" y="0"/>
          <a:ext cx="0" cy="0"/>
          <a:chOff x="0" y="0"/>
          <a:chExt cx="0" cy="0"/>
        </a:xfrm>
      </p:grpSpPr>
      <p:grpSp>
        <p:nvGrpSpPr>
          <p:cNvPr id="106" name="Google Shape;106;p30"/>
          <p:cNvGrpSpPr/>
          <p:nvPr/>
        </p:nvGrpSpPr>
        <p:grpSpPr>
          <a:xfrm>
            <a:off x="0" y="0"/>
            <a:ext cx="10080625" cy="5670550"/>
            <a:chOff x="0" y="0"/>
            <a:chExt cx="12192000" cy="6858000"/>
          </a:xfrm>
        </p:grpSpPr>
        <p:sp>
          <p:nvSpPr>
            <p:cNvPr id="107" name="Google Shape;107;p30"/>
            <p:cNvSpPr/>
            <p:nvPr/>
          </p:nvSpPr>
          <p:spPr>
            <a:xfrm>
              <a:off x="0" y="0"/>
              <a:ext cx="12192000" cy="6858000"/>
            </a:xfrm>
            <a:prstGeom prst="rect">
              <a:avLst/>
            </a:prstGeom>
            <a:blipFill rotWithShape="1">
              <a:blip r:embed="rId2">
                <a:alphaModFix/>
              </a:blip>
              <a:stretch>
                <a:fillRect b="0" l="0" r="0" t="0"/>
              </a:stretch>
            </a:blip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8" name="Google Shape;108;p30"/>
            <p:cNvSpPr/>
            <p:nvPr/>
          </p:nvSpPr>
          <p:spPr>
            <a:xfrm>
              <a:off x="0" y="2667000"/>
              <a:ext cx="4191000" cy="4191000"/>
            </a:xfrm>
            <a:prstGeom prst="ellipse">
              <a:avLst/>
            </a:prstGeom>
            <a:gradFill>
              <a:gsLst>
                <a:gs pos="0">
                  <a:srgbClr val="9B6BF2">
                    <a:alpha val="10196"/>
                  </a:srgbClr>
                </a:gs>
                <a:gs pos="36000">
                  <a:srgbClr val="9B6BF2">
                    <a:alpha val="9019"/>
                  </a:srgbClr>
                </a:gs>
                <a:gs pos="75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9" name="Google Shape;109;p30"/>
            <p:cNvSpPr/>
            <p:nvPr/>
          </p:nvSpPr>
          <p:spPr>
            <a:xfrm>
              <a:off x="0" y="2895600"/>
              <a:ext cx="2362200" cy="2362200"/>
            </a:xfrm>
            <a:prstGeom prst="ellipse">
              <a:avLst/>
            </a:prstGeom>
            <a:gradFill>
              <a:gsLst>
                <a:gs pos="0">
                  <a:srgbClr val="9B6BF2">
                    <a:alpha val="7058"/>
                  </a:srgbClr>
                </a:gs>
                <a:gs pos="36000">
                  <a:srgbClr val="9B6BF2">
                    <a:alpha val="7058"/>
                  </a:srgbClr>
                </a:gs>
                <a:gs pos="72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 name="Google Shape;110;p30"/>
            <p:cNvSpPr/>
            <p:nvPr/>
          </p:nvSpPr>
          <p:spPr>
            <a:xfrm>
              <a:off x="8609012" y="5867400"/>
              <a:ext cx="990600" cy="990600"/>
            </a:xfrm>
            <a:prstGeom prst="ellipse">
              <a:avLst/>
            </a:prstGeom>
            <a:gradFill>
              <a:gsLst>
                <a:gs pos="0">
                  <a:srgbClr val="9B6BF2">
                    <a:alpha val="12941"/>
                  </a:srgbClr>
                </a:gs>
                <a:gs pos="36000">
                  <a:srgbClr val="9B6BF2">
                    <a:alpha val="5882"/>
                  </a:srgbClr>
                </a:gs>
                <a:gs pos="66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1" name="Google Shape;111;p30"/>
            <p:cNvSpPr/>
            <p:nvPr/>
          </p:nvSpPr>
          <p:spPr>
            <a:xfrm>
              <a:off x="8609012" y="1676400"/>
              <a:ext cx="2819400" cy="2819400"/>
            </a:xfrm>
            <a:prstGeom prst="ellipse">
              <a:avLst/>
            </a:prstGeom>
            <a:gradFill>
              <a:gsLst>
                <a:gs pos="0">
                  <a:srgbClr val="9B6BF2">
                    <a:alpha val="5882"/>
                  </a:srgbClr>
                </a:gs>
                <a:gs pos="36000">
                  <a:srgbClr val="9B6BF2">
                    <a:alpha val="5098"/>
                  </a:srgbClr>
                </a:gs>
                <a:gs pos="69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2" name="Google Shape;112;p30"/>
            <p:cNvSpPr/>
            <p:nvPr/>
          </p:nvSpPr>
          <p:spPr>
            <a:xfrm>
              <a:off x="7999412" y="8464"/>
              <a:ext cx="1600200" cy="1600200"/>
            </a:xfrm>
            <a:prstGeom prst="ellipse">
              <a:avLst/>
            </a:prstGeom>
            <a:gradFill>
              <a:gsLst>
                <a:gs pos="0">
                  <a:srgbClr val="9B6BF2">
                    <a:alpha val="12941"/>
                  </a:srgbClr>
                </a:gs>
                <a:gs pos="36000">
                  <a:srgbClr val="9B6BF2">
                    <a:alpha val="5882"/>
                  </a:srgbClr>
                </a:gs>
                <a:gs pos="73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3" name="Google Shape;113;p30"/>
            <p:cNvSpPr/>
            <p:nvPr/>
          </p:nvSpPr>
          <p:spPr>
            <a:xfrm>
              <a:off x="6172200" y="402165"/>
              <a:ext cx="5596465" cy="605367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4" name="Google Shape;114;p30"/>
            <p:cNvSpPr/>
            <p:nvPr/>
          </p:nvSpPr>
          <p:spPr>
            <a:xfrm rot="-5677511">
              <a:off x="4203594" y="1826078"/>
              <a:ext cx="3299407" cy="440924"/>
            </a:xfrm>
            <a:custGeom>
              <a:rect b="b" l="l" r="r" t="t"/>
              <a:pathLst>
                <a:path extrusionOk="0" h="5291" w="10000">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lt1">
                <a:alpha val="20000"/>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5" name="Google Shape;115;p30"/>
            <p:cNvSpPr/>
            <p:nvPr/>
          </p:nvSpPr>
          <p:spPr>
            <a:xfrm rot="-5400000">
              <a:off x="3295432" y="2801721"/>
              <a:ext cx="6053670" cy="1254558"/>
            </a:xfrm>
            <a:custGeom>
              <a:rect b="b" l="l" r="r" t="t"/>
              <a:pathLst>
                <a:path extrusionOk="0" h="8000" w="10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lt1"/>
            </a:solidFill>
            <a:ln>
              <a:noFill/>
            </a:ln>
          </p:spPr>
        </p:sp>
        <p:sp>
          <p:nvSpPr>
            <p:cNvPr id="116" name="Google Shape;116;p30"/>
            <p:cNvSpPr/>
            <p:nvPr/>
          </p:nvSpPr>
          <p:spPr>
            <a:xfrm>
              <a:off x="0" y="1587"/>
              <a:ext cx="12192000" cy="6856413"/>
            </a:xfrm>
            <a:custGeom>
              <a:rect b="b" l="l" r="r" t="t"/>
              <a:pathLst>
                <a:path extrusionOk="0" h="8638" w="15356">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lt1"/>
            </a:solidFill>
            <a:ln>
              <a:noFill/>
            </a:ln>
          </p:spPr>
        </p:sp>
      </p:grpSp>
      <p:sp>
        <p:nvSpPr>
          <p:cNvPr id="117" name="Google Shape;117;p30"/>
          <p:cNvSpPr txBox="1"/>
          <p:nvPr>
            <p:ph type="title"/>
          </p:nvPr>
        </p:nvSpPr>
        <p:spPr>
          <a:xfrm>
            <a:off x="954943" y="1400136"/>
            <a:ext cx="3195781" cy="1435139"/>
          </a:xfrm>
          <a:prstGeom prst="rect">
            <a:avLst/>
          </a:prstGeom>
          <a:noFill/>
          <a:ln>
            <a:noFill/>
          </a:ln>
        </p:spPr>
        <p:txBody>
          <a:bodyPr anchorCtr="0" anchor="b" bIns="45700" lIns="91425" spcFirstLastPara="1" rIns="91425" wrap="square" tIns="45700">
            <a:normAutofit/>
          </a:bodyPr>
          <a:lstStyle>
            <a:lvl1pPr lvl="0" algn="l">
              <a:lnSpc>
                <a:spcPct val="100000"/>
              </a:lnSpc>
              <a:spcBef>
                <a:spcPts val="0"/>
              </a:spcBef>
              <a:spcAft>
                <a:spcPts val="0"/>
              </a:spcAft>
              <a:buClr>
                <a:schemeClr val="lt2"/>
              </a:buClr>
              <a:buSzPts val="2976"/>
              <a:buFont typeface="Century Gothic"/>
              <a:buNone/>
              <a:defRPr b="0" sz="2976"/>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8" name="Google Shape;118;p30"/>
          <p:cNvSpPr/>
          <p:nvPr>
            <p:ph idx="2" type="pic"/>
          </p:nvPr>
        </p:nvSpPr>
        <p:spPr>
          <a:xfrm>
            <a:off x="5413929" y="945092"/>
            <a:ext cx="2668317" cy="3780367"/>
          </a:xfrm>
          <a:prstGeom prst="roundRect">
            <a:avLst>
              <a:gd fmla="val 1858" name="adj"/>
            </a:avLst>
          </a:prstGeom>
          <a:noFill/>
          <a:ln>
            <a:noFill/>
          </a:ln>
          <a:effectLst>
            <a:outerShdw blurRad="50800" rotWithShape="0" algn="tl" dir="5400000" dist="50800">
              <a:srgbClr val="000000">
                <a:alpha val="41960"/>
              </a:srgbClr>
            </a:outerShdw>
          </a:effectLst>
        </p:spPr>
      </p:sp>
      <p:sp>
        <p:nvSpPr>
          <p:cNvPr id="119" name="Google Shape;119;p30"/>
          <p:cNvSpPr txBox="1"/>
          <p:nvPr>
            <p:ph idx="1" type="body"/>
          </p:nvPr>
        </p:nvSpPr>
        <p:spPr>
          <a:xfrm>
            <a:off x="954942" y="3024293"/>
            <a:ext cx="3190885" cy="113411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827"/>
              </a:spcBef>
              <a:spcAft>
                <a:spcPts val="0"/>
              </a:spcAft>
              <a:buSzPts val="926"/>
              <a:buNone/>
              <a:defRPr sz="1158">
                <a:solidFill>
                  <a:srgbClr val="EE52A4"/>
                </a:solidFill>
              </a:defRPr>
            </a:lvl1pPr>
            <a:lvl2pPr indent="-228600" lvl="1" marL="914400" algn="l">
              <a:lnSpc>
                <a:spcPct val="100000"/>
              </a:lnSpc>
              <a:spcBef>
                <a:spcPts val="827"/>
              </a:spcBef>
              <a:spcAft>
                <a:spcPts val="0"/>
              </a:spcAft>
              <a:buSzPts val="794"/>
              <a:buNone/>
              <a:defRPr sz="992"/>
            </a:lvl2pPr>
            <a:lvl3pPr indent="-228600" lvl="2" marL="1371600" algn="l">
              <a:lnSpc>
                <a:spcPct val="100000"/>
              </a:lnSpc>
              <a:spcBef>
                <a:spcPts val="827"/>
              </a:spcBef>
              <a:spcAft>
                <a:spcPts val="0"/>
              </a:spcAft>
              <a:buSzPts val="662"/>
              <a:buNone/>
              <a:defRPr sz="827"/>
            </a:lvl3pPr>
            <a:lvl4pPr indent="-228600" lvl="3" marL="1828800" algn="l">
              <a:lnSpc>
                <a:spcPct val="100000"/>
              </a:lnSpc>
              <a:spcBef>
                <a:spcPts val="827"/>
              </a:spcBef>
              <a:spcAft>
                <a:spcPts val="0"/>
              </a:spcAft>
              <a:buSzPts val="595"/>
              <a:buNone/>
              <a:defRPr sz="744"/>
            </a:lvl4pPr>
            <a:lvl5pPr indent="-228600" lvl="4" marL="2286000" algn="l">
              <a:lnSpc>
                <a:spcPct val="100000"/>
              </a:lnSpc>
              <a:spcBef>
                <a:spcPts val="827"/>
              </a:spcBef>
              <a:spcAft>
                <a:spcPts val="0"/>
              </a:spcAft>
              <a:buSzPts val="595"/>
              <a:buNone/>
              <a:defRPr sz="744"/>
            </a:lvl5pPr>
            <a:lvl6pPr indent="-228600" lvl="5" marL="2743200" algn="l">
              <a:lnSpc>
                <a:spcPct val="100000"/>
              </a:lnSpc>
              <a:spcBef>
                <a:spcPts val="827"/>
              </a:spcBef>
              <a:spcAft>
                <a:spcPts val="0"/>
              </a:spcAft>
              <a:buSzPts val="595"/>
              <a:buNone/>
              <a:defRPr sz="744"/>
            </a:lvl6pPr>
            <a:lvl7pPr indent="-228600" lvl="6" marL="3200400" algn="l">
              <a:lnSpc>
                <a:spcPct val="100000"/>
              </a:lnSpc>
              <a:spcBef>
                <a:spcPts val="827"/>
              </a:spcBef>
              <a:spcAft>
                <a:spcPts val="0"/>
              </a:spcAft>
              <a:buSzPts val="595"/>
              <a:buNone/>
              <a:defRPr sz="744"/>
            </a:lvl7pPr>
            <a:lvl8pPr indent="-228600" lvl="7" marL="3657600" algn="l">
              <a:lnSpc>
                <a:spcPct val="100000"/>
              </a:lnSpc>
              <a:spcBef>
                <a:spcPts val="827"/>
              </a:spcBef>
              <a:spcAft>
                <a:spcPts val="0"/>
              </a:spcAft>
              <a:buSzPts val="595"/>
              <a:buNone/>
              <a:defRPr sz="744"/>
            </a:lvl8pPr>
            <a:lvl9pPr indent="-228600" lvl="8" marL="4114800" algn="l">
              <a:lnSpc>
                <a:spcPct val="100000"/>
              </a:lnSpc>
              <a:spcBef>
                <a:spcPts val="827"/>
              </a:spcBef>
              <a:spcAft>
                <a:spcPts val="0"/>
              </a:spcAft>
              <a:buSzPts val="595"/>
              <a:buNone/>
              <a:defRPr sz="744"/>
            </a:lvl9pPr>
          </a:lstStyle>
          <a:p/>
        </p:txBody>
      </p:sp>
      <p:sp>
        <p:nvSpPr>
          <p:cNvPr id="120" name="Google Shape;120;p30"/>
          <p:cNvSpPr txBox="1"/>
          <p:nvPr>
            <p:ph idx="10" type="dt"/>
          </p:nvPr>
        </p:nvSpPr>
        <p:spPr>
          <a:xfrm>
            <a:off x="8808231" y="5285103"/>
            <a:ext cx="819050" cy="252024"/>
          </a:xfrm>
          <a:prstGeom prst="rect">
            <a:avLst/>
          </a:prstGeom>
          <a:noFill/>
          <a:ln>
            <a:noFill/>
          </a:ln>
        </p:spPr>
        <p:txBody>
          <a:bodyPr anchorCtr="0" anchor="ctr"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1" name="Google Shape;121;p30"/>
          <p:cNvSpPr txBox="1"/>
          <p:nvPr>
            <p:ph idx="11" type="ftr"/>
          </p:nvPr>
        </p:nvSpPr>
        <p:spPr>
          <a:xfrm>
            <a:off x="463939" y="5285104"/>
            <a:ext cx="3191367" cy="2520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2" name="Google Shape;122;p30"/>
          <p:cNvSpPr/>
          <p:nvPr/>
        </p:nvSpPr>
        <p:spPr>
          <a:xfrm>
            <a:off x="8630222" y="0"/>
            <a:ext cx="567035" cy="945092"/>
          </a:xfrm>
          <a:prstGeom prst="rect">
            <a:avLst/>
          </a:prstGeom>
          <a:solidFill>
            <a:schemeClr val="accent1"/>
          </a:solidFill>
          <a:ln>
            <a:noFill/>
          </a:ln>
          <a:effectLst>
            <a:outerShdw blurRad="38100" rotWithShape="0" dir="5400000" dist="25400">
              <a:srgbClr val="000000">
                <a:alpha val="43921"/>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3" name="Google Shape;123;p30"/>
          <p:cNvSpPr txBox="1"/>
          <p:nvPr>
            <p:ph idx="12" type="sldNum"/>
          </p:nvPr>
        </p:nvSpPr>
        <p:spPr>
          <a:xfrm>
            <a:off x="8559718" y="244525"/>
            <a:ext cx="693042" cy="634763"/>
          </a:xfrm>
          <a:prstGeom prst="rect">
            <a:avLst/>
          </a:prstGeom>
          <a:noFill/>
          <a:ln>
            <a:noFill/>
          </a:ln>
        </p:spPr>
        <p:txBody>
          <a:bodyPr anchorCtr="0" anchor="b" bIns="45700" lIns="91425" spcFirstLastPara="1" rIns="91425" wrap="square" tIns="45700">
            <a:noAutofit/>
          </a:bodyPr>
          <a:lstStyle>
            <a:lvl1pPr indent="0" lvl="0"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1pPr>
            <a:lvl2pPr indent="0" lvl="1"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2pPr>
            <a:lvl3pPr indent="0" lvl="2"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3pPr>
            <a:lvl4pPr indent="0" lvl="3"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4pPr>
            <a:lvl5pPr indent="0" lvl="4"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5pPr>
            <a:lvl6pPr indent="0" lvl="5"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6pPr>
            <a:lvl7pPr indent="0" lvl="6"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7pPr>
            <a:lvl8pPr indent="0" lvl="7"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8pPr>
            <a:lvl9pPr indent="0" lvl="8" marL="0" marR="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fr-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5" Type="http://schemas.openxmlformats.org/officeDocument/2006/relationships/slideLayout" Target="../slideLayouts/slideLayout4.xml"/><Relationship Id="rId19" Type="http://schemas.openxmlformats.org/officeDocument/2006/relationships/theme" Target="../theme/theme2.xml"/><Relationship Id="rId6" Type="http://schemas.openxmlformats.org/officeDocument/2006/relationships/slideLayout" Target="../slideLayouts/slideLayout5.xml"/><Relationship Id="rId18" Type="http://schemas.openxmlformats.org/officeDocument/2006/relationships/slideLayout" Target="../slideLayouts/slideLayout17.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grpSp>
        <p:nvGrpSpPr>
          <p:cNvPr id="10" name="Google Shape;10;p21"/>
          <p:cNvGrpSpPr/>
          <p:nvPr/>
        </p:nvGrpSpPr>
        <p:grpSpPr>
          <a:xfrm>
            <a:off x="0" y="0"/>
            <a:ext cx="10080625" cy="5670550"/>
            <a:chOff x="0" y="0"/>
            <a:chExt cx="12192000" cy="6858000"/>
          </a:xfrm>
        </p:grpSpPr>
        <p:sp>
          <p:nvSpPr>
            <p:cNvPr id="11" name="Google Shape;11;p21"/>
            <p:cNvSpPr/>
            <p:nvPr/>
          </p:nvSpPr>
          <p:spPr>
            <a:xfrm>
              <a:off x="0" y="0"/>
              <a:ext cx="12192000" cy="6858000"/>
            </a:xfrm>
            <a:prstGeom prst="rect">
              <a:avLst/>
            </a:prstGeom>
            <a:blipFill rotWithShape="1">
              <a:blip r:embed="rId1">
                <a:alphaModFix/>
              </a:blip>
              <a:stretch>
                <a:fillRect b="0" l="0" r="0" t="0"/>
              </a:stretch>
            </a:blip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 name="Google Shape;12;p21"/>
            <p:cNvSpPr/>
            <p:nvPr/>
          </p:nvSpPr>
          <p:spPr>
            <a:xfrm>
              <a:off x="0" y="2667000"/>
              <a:ext cx="4191000" cy="4191000"/>
            </a:xfrm>
            <a:prstGeom prst="ellipse">
              <a:avLst/>
            </a:prstGeom>
            <a:gradFill>
              <a:gsLst>
                <a:gs pos="0">
                  <a:srgbClr val="9B6BF2">
                    <a:alpha val="10196"/>
                  </a:srgbClr>
                </a:gs>
                <a:gs pos="36000">
                  <a:srgbClr val="9B6BF2">
                    <a:alpha val="9019"/>
                  </a:srgbClr>
                </a:gs>
                <a:gs pos="75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 name="Google Shape;13;p21"/>
            <p:cNvSpPr/>
            <p:nvPr/>
          </p:nvSpPr>
          <p:spPr>
            <a:xfrm>
              <a:off x="0" y="2895600"/>
              <a:ext cx="2362200" cy="2362200"/>
            </a:xfrm>
            <a:prstGeom prst="ellipse">
              <a:avLst/>
            </a:prstGeom>
            <a:gradFill>
              <a:gsLst>
                <a:gs pos="0">
                  <a:srgbClr val="9B6BF2">
                    <a:alpha val="7058"/>
                  </a:srgbClr>
                </a:gs>
                <a:gs pos="36000">
                  <a:srgbClr val="9B6BF2">
                    <a:alpha val="7058"/>
                  </a:srgbClr>
                </a:gs>
                <a:gs pos="72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 name="Google Shape;14;p21"/>
            <p:cNvSpPr/>
            <p:nvPr/>
          </p:nvSpPr>
          <p:spPr>
            <a:xfrm>
              <a:off x="8609012" y="5867400"/>
              <a:ext cx="990600" cy="990600"/>
            </a:xfrm>
            <a:prstGeom prst="ellipse">
              <a:avLst/>
            </a:prstGeom>
            <a:gradFill>
              <a:gsLst>
                <a:gs pos="0">
                  <a:srgbClr val="9B6BF2">
                    <a:alpha val="12941"/>
                  </a:srgbClr>
                </a:gs>
                <a:gs pos="36000">
                  <a:srgbClr val="9B6BF2">
                    <a:alpha val="5882"/>
                  </a:srgbClr>
                </a:gs>
                <a:gs pos="66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 name="Google Shape;15;p21"/>
            <p:cNvSpPr/>
            <p:nvPr/>
          </p:nvSpPr>
          <p:spPr>
            <a:xfrm>
              <a:off x="8609012" y="1676400"/>
              <a:ext cx="2819400" cy="2819400"/>
            </a:xfrm>
            <a:prstGeom prst="ellipse">
              <a:avLst/>
            </a:prstGeom>
            <a:gradFill>
              <a:gsLst>
                <a:gs pos="0">
                  <a:srgbClr val="9B6BF2">
                    <a:alpha val="5882"/>
                  </a:srgbClr>
                </a:gs>
                <a:gs pos="36000">
                  <a:srgbClr val="9B6BF2">
                    <a:alpha val="5098"/>
                  </a:srgbClr>
                </a:gs>
                <a:gs pos="69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 name="Google Shape;16;p21"/>
            <p:cNvSpPr/>
            <p:nvPr/>
          </p:nvSpPr>
          <p:spPr>
            <a:xfrm>
              <a:off x="7999412" y="8464"/>
              <a:ext cx="1600200" cy="1600200"/>
            </a:xfrm>
            <a:prstGeom prst="ellipse">
              <a:avLst/>
            </a:prstGeom>
            <a:gradFill>
              <a:gsLst>
                <a:gs pos="0">
                  <a:srgbClr val="9B6BF2">
                    <a:alpha val="12941"/>
                  </a:srgbClr>
                </a:gs>
                <a:gs pos="36000">
                  <a:srgbClr val="9B6BF2">
                    <a:alpha val="5882"/>
                  </a:srgbClr>
                </a:gs>
                <a:gs pos="73000">
                  <a:srgbClr val="9B6BF2">
                    <a:alpha val="0"/>
                  </a:srgbClr>
                </a:gs>
                <a:gs pos="100000">
                  <a:srgbClr val="9B6BF2">
                    <a:alpha val="0"/>
                  </a:srgbClr>
                </a:gs>
              </a:gsLst>
              <a:path path="circle">
                <a:fillToRect b="50%" l="50%" r="50%" t="50%"/>
              </a:path>
              <a:tileRect/>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 name="Google Shape;17;p21"/>
            <p:cNvSpPr/>
            <p:nvPr/>
          </p:nvSpPr>
          <p:spPr>
            <a:xfrm rot="-589932">
              <a:off x="8490951" y="1797517"/>
              <a:ext cx="3299407" cy="440924"/>
            </a:xfrm>
            <a:custGeom>
              <a:rect b="b" l="l" r="r" t="t"/>
              <a:pathLst>
                <a:path extrusionOk="0" h="5291" w="10000">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lt1">
                <a:alpha val="20000"/>
              </a:scheme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 name="Google Shape;18;p21"/>
            <p:cNvSpPr/>
            <p:nvPr/>
          </p:nvSpPr>
          <p:spPr>
            <a:xfrm>
              <a:off x="459506" y="1866405"/>
              <a:ext cx="11277600" cy="4533900"/>
            </a:xfrm>
            <a:custGeom>
              <a:rect b="b" l="l" r="r" t="t"/>
              <a:pathLst>
                <a:path extrusionOk="0" h="2856" w="7104">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lt1"/>
            </a:solidFill>
            <a:ln>
              <a:noFill/>
            </a:ln>
          </p:spPr>
        </p:sp>
        <p:sp>
          <p:nvSpPr>
            <p:cNvPr id="19" name="Google Shape;19;p21"/>
            <p:cNvSpPr/>
            <p:nvPr/>
          </p:nvSpPr>
          <p:spPr>
            <a:xfrm>
              <a:off x="0" y="1587"/>
              <a:ext cx="12192000" cy="6856413"/>
            </a:xfrm>
            <a:custGeom>
              <a:rect b="b" l="l" r="r" t="t"/>
              <a:pathLst>
                <a:path extrusionOk="0" h="8638" w="15356">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lt1"/>
            </a:solidFill>
            <a:ln>
              <a:noFill/>
            </a:ln>
          </p:spPr>
        </p:sp>
      </p:grpSp>
      <p:sp>
        <p:nvSpPr>
          <p:cNvPr id="20" name="Google Shape;20;p21"/>
          <p:cNvSpPr txBox="1"/>
          <p:nvPr>
            <p:ph type="title"/>
          </p:nvPr>
        </p:nvSpPr>
        <p:spPr>
          <a:xfrm>
            <a:off x="954943" y="805079"/>
            <a:ext cx="7244137" cy="584554"/>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chemeClr val="lt2"/>
              </a:buClr>
              <a:buSzPts val="2976"/>
              <a:buFont typeface="Century Gothic"/>
              <a:buNone/>
              <a:defRPr b="0" i="0" sz="2976" u="none" cap="none" strike="noStrike">
                <a:solidFill>
                  <a:schemeClr val="lt2"/>
                </a:solidFill>
                <a:latin typeface="Century Gothic"/>
                <a:ea typeface="Century Gothic"/>
                <a:cs typeface="Century Gothic"/>
                <a:sym typeface="Century Gothic"/>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2"/>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2"/>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2"/>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2"/>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2"/>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2"/>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2"/>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2"/>
                </a:solidFill>
                <a:latin typeface="Arial"/>
                <a:ea typeface="Arial"/>
                <a:cs typeface="Arial"/>
                <a:sym typeface="Arial"/>
              </a:defRPr>
            </a:lvl9pPr>
          </a:lstStyle>
          <a:p/>
        </p:txBody>
      </p:sp>
      <p:sp>
        <p:nvSpPr>
          <p:cNvPr id="21" name="Google Shape;21;p21"/>
          <p:cNvSpPr txBox="1"/>
          <p:nvPr>
            <p:ph idx="1" type="body"/>
          </p:nvPr>
        </p:nvSpPr>
        <p:spPr>
          <a:xfrm>
            <a:off x="954943" y="2152709"/>
            <a:ext cx="7244137" cy="2824774"/>
          </a:xfrm>
          <a:prstGeom prst="rect">
            <a:avLst/>
          </a:prstGeom>
          <a:noFill/>
          <a:ln>
            <a:noFill/>
          </a:ln>
        </p:spPr>
        <p:txBody>
          <a:bodyPr anchorCtr="0" anchor="t" bIns="45700" lIns="91425" spcFirstLastPara="1" rIns="91425" wrap="square" tIns="45700">
            <a:normAutofit/>
          </a:bodyPr>
          <a:lstStyle>
            <a:lvl1pPr indent="-304165" lvl="0" marL="457200" marR="0" rtl="0" algn="l">
              <a:lnSpc>
                <a:spcPct val="100000"/>
              </a:lnSpc>
              <a:spcBef>
                <a:spcPts val="827"/>
              </a:spcBef>
              <a:spcAft>
                <a:spcPts val="0"/>
              </a:spcAft>
              <a:buClr>
                <a:schemeClr val="accent1"/>
              </a:buClr>
              <a:buSzPts val="1190"/>
              <a:buFont typeface="Noto Sans Symbols"/>
              <a:buChar char="►"/>
              <a:defRPr b="0" i="0" sz="1488" u="none" cap="none" strike="noStrike">
                <a:solidFill>
                  <a:srgbClr val="3F3F3F"/>
                </a:solidFill>
                <a:latin typeface="Century Gothic"/>
                <a:ea typeface="Century Gothic"/>
                <a:cs typeface="Century Gothic"/>
                <a:sym typeface="Century Gothic"/>
              </a:defRPr>
            </a:lvl1pPr>
            <a:lvl2pPr indent="-295783" lvl="1" marL="914400" marR="0" rtl="0" algn="l">
              <a:lnSpc>
                <a:spcPct val="100000"/>
              </a:lnSpc>
              <a:spcBef>
                <a:spcPts val="827"/>
              </a:spcBef>
              <a:spcAft>
                <a:spcPts val="0"/>
              </a:spcAft>
              <a:buClr>
                <a:schemeClr val="accent1"/>
              </a:buClr>
              <a:buSzPts val="1058"/>
              <a:buFont typeface="Noto Sans Symbols"/>
              <a:buChar char="►"/>
              <a:defRPr b="0" i="0" sz="1323" u="none" cap="none" strike="noStrike">
                <a:solidFill>
                  <a:srgbClr val="3F3F3F"/>
                </a:solidFill>
                <a:latin typeface="Century Gothic"/>
                <a:ea typeface="Century Gothic"/>
                <a:cs typeface="Century Gothic"/>
                <a:sym typeface="Century Gothic"/>
              </a:defRPr>
            </a:lvl2pPr>
            <a:lvl3pPr indent="-287400" lvl="2" marL="1371600" marR="0" rtl="0" algn="l">
              <a:lnSpc>
                <a:spcPct val="100000"/>
              </a:lnSpc>
              <a:spcBef>
                <a:spcPts val="827"/>
              </a:spcBef>
              <a:spcAft>
                <a:spcPts val="0"/>
              </a:spcAft>
              <a:buClr>
                <a:schemeClr val="accent1"/>
              </a:buClr>
              <a:buSzPts val="926"/>
              <a:buFont typeface="Noto Sans Symbols"/>
              <a:buChar char="►"/>
              <a:defRPr b="0" i="0" sz="1158" u="none" cap="none" strike="noStrike">
                <a:solidFill>
                  <a:srgbClr val="3F3F3F"/>
                </a:solidFill>
                <a:latin typeface="Century Gothic"/>
                <a:ea typeface="Century Gothic"/>
                <a:cs typeface="Century Gothic"/>
                <a:sym typeface="Century Gothic"/>
              </a:defRPr>
            </a:lvl3pPr>
            <a:lvl4pPr indent="-279019" lvl="3" marL="1828800" marR="0" rtl="0" algn="l">
              <a:lnSpc>
                <a:spcPct val="100000"/>
              </a:lnSpc>
              <a:spcBef>
                <a:spcPts val="827"/>
              </a:spcBef>
              <a:spcAft>
                <a:spcPts val="0"/>
              </a:spcAft>
              <a:buClr>
                <a:schemeClr val="accent1"/>
              </a:buClr>
              <a:buSzPts val="794"/>
              <a:buFont typeface="Noto Sans Symbols"/>
              <a:buChar char="►"/>
              <a:defRPr b="0" i="0" sz="992" u="none" cap="none" strike="noStrike">
                <a:solidFill>
                  <a:srgbClr val="3F3F3F"/>
                </a:solidFill>
                <a:latin typeface="Century Gothic"/>
                <a:ea typeface="Century Gothic"/>
                <a:cs typeface="Century Gothic"/>
                <a:sym typeface="Century Gothic"/>
              </a:defRPr>
            </a:lvl4pPr>
            <a:lvl5pPr indent="-279019" lvl="4" marL="2286000" marR="0" rtl="0" algn="l">
              <a:lnSpc>
                <a:spcPct val="100000"/>
              </a:lnSpc>
              <a:spcBef>
                <a:spcPts val="827"/>
              </a:spcBef>
              <a:spcAft>
                <a:spcPts val="0"/>
              </a:spcAft>
              <a:buClr>
                <a:schemeClr val="accent1"/>
              </a:buClr>
              <a:buSzPts val="794"/>
              <a:buFont typeface="Noto Sans Symbols"/>
              <a:buChar char="►"/>
              <a:defRPr b="0" i="0" sz="992" u="none" cap="none" strike="noStrike">
                <a:solidFill>
                  <a:srgbClr val="3F3F3F"/>
                </a:solidFill>
                <a:latin typeface="Century Gothic"/>
                <a:ea typeface="Century Gothic"/>
                <a:cs typeface="Century Gothic"/>
                <a:sym typeface="Century Gothic"/>
              </a:defRPr>
            </a:lvl5pPr>
            <a:lvl6pPr indent="-279019" lvl="5" marL="2743200" marR="0" rtl="0" algn="l">
              <a:lnSpc>
                <a:spcPct val="100000"/>
              </a:lnSpc>
              <a:spcBef>
                <a:spcPts val="827"/>
              </a:spcBef>
              <a:spcAft>
                <a:spcPts val="0"/>
              </a:spcAft>
              <a:buClr>
                <a:schemeClr val="accent1"/>
              </a:buClr>
              <a:buSzPts val="794"/>
              <a:buFont typeface="Noto Sans Symbols"/>
              <a:buChar char="►"/>
              <a:defRPr b="0" i="0" sz="992" u="none" cap="none" strike="noStrike">
                <a:solidFill>
                  <a:srgbClr val="3F3F3F"/>
                </a:solidFill>
                <a:latin typeface="Century Gothic"/>
                <a:ea typeface="Century Gothic"/>
                <a:cs typeface="Century Gothic"/>
                <a:sym typeface="Century Gothic"/>
              </a:defRPr>
            </a:lvl6pPr>
            <a:lvl7pPr indent="-279019" lvl="6" marL="3200400" marR="0" rtl="0" algn="l">
              <a:lnSpc>
                <a:spcPct val="100000"/>
              </a:lnSpc>
              <a:spcBef>
                <a:spcPts val="827"/>
              </a:spcBef>
              <a:spcAft>
                <a:spcPts val="0"/>
              </a:spcAft>
              <a:buClr>
                <a:schemeClr val="accent1"/>
              </a:buClr>
              <a:buSzPts val="794"/>
              <a:buFont typeface="Noto Sans Symbols"/>
              <a:buChar char="►"/>
              <a:defRPr b="0" i="0" sz="992" u="none" cap="none" strike="noStrike">
                <a:solidFill>
                  <a:srgbClr val="3F3F3F"/>
                </a:solidFill>
                <a:latin typeface="Century Gothic"/>
                <a:ea typeface="Century Gothic"/>
                <a:cs typeface="Century Gothic"/>
                <a:sym typeface="Century Gothic"/>
              </a:defRPr>
            </a:lvl7pPr>
            <a:lvl8pPr indent="-279019" lvl="7" marL="3657600" marR="0" rtl="0" algn="l">
              <a:lnSpc>
                <a:spcPct val="100000"/>
              </a:lnSpc>
              <a:spcBef>
                <a:spcPts val="827"/>
              </a:spcBef>
              <a:spcAft>
                <a:spcPts val="0"/>
              </a:spcAft>
              <a:buClr>
                <a:schemeClr val="accent1"/>
              </a:buClr>
              <a:buSzPts val="794"/>
              <a:buFont typeface="Noto Sans Symbols"/>
              <a:buChar char="►"/>
              <a:defRPr b="0" i="0" sz="992" u="none" cap="none" strike="noStrike">
                <a:solidFill>
                  <a:srgbClr val="3F3F3F"/>
                </a:solidFill>
                <a:latin typeface="Century Gothic"/>
                <a:ea typeface="Century Gothic"/>
                <a:cs typeface="Century Gothic"/>
                <a:sym typeface="Century Gothic"/>
              </a:defRPr>
            </a:lvl8pPr>
            <a:lvl9pPr indent="-279019" lvl="8" marL="4114800" marR="0" rtl="0" algn="l">
              <a:lnSpc>
                <a:spcPct val="100000"/>
              </a:lnSpc>
              <a:spcBef>
                <a:spcPts val="827"/>
              </a:spcBef>
              <a:spcAft>
                <a:spcPts val="0"/>
              </a:spcAft>
              <a:buClr>
                <a:schemeClr val="accent1"/>
              </a:buClr>
              <a:buSzPts val="794"/>
              <a:buFont typeface="Noto Sans Symbols"/>
              <a:buChar char="►"/>
              <a:defRPr b="0" i="0" sz="992" u="none" cap="none" strike="noStrike">
                <a:solidFill>
                  <a:srgbClr val="3F3F3F"/>
                </a:solidFill>
                <a:latin typeface="Century Gothic"/>
                <a:ea typeface="Century Gothic"/>
                <a:cs typeface="Century Gothic"/>
                <a:sym typeface="Century Gothic"/>
              </a:defRPr>
            </a:lvl9pPr>
          </a:lstStyle>
          <a:p/>
        </p:txBody>
      </p:sp>
      <p:sp>
        <p:nvSpPr>
          <p:cNvPr id="22" name="Google Shape;22;p21"/>
          <p:cNvSpPr txBox="1"/>
          <p:nvPr>
            <p:ph idx="10" type="dt"/>
          </p:nvPr>
        </p:nvSpPr>
        <p:spPr>
          <a:xfrm>
            <a:off x="8808231" y="5285103"/>
            <a:ext cx="819050" cy="252024"/>
          </a:xfrm>
          <a:prstGeom prst="rect">
            <a:avLst/>
          </a:prstGeom>
          <a:noFill/>
          <a:ln>
            <a:noFill/>
          </a:ln>
        </p:spPr>
        <p:txBody>
          <a:bodyPr anchorCtr="0" anchor="ctr"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1" i="0" sz="827" u="none" cap="none" strike="noStrike">
                <a:solidFill>
                  <a:schemeClr val="accent1"/>
                </a:solidFill>
                <a:latin typeface="Century Gothic"/>
                <a:ea typeface="Century Gothic"/>
                <a:cs typeface="Century Gothic"/>
                <a:sym typeface="Century Gothic"/>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9pPr>
          </a:lstStyle>
          <a:p/>
        </p:txBody>
      </p:sp>
      <p:sp>
        <p:nvSpPr>
          <p:cNvPr id="23" name="Google Shape;23;p21"/>
          <p:cNvSpPr txBox="1"/>
          <p:nvPr>
            <p:ph idx="11" type="ftr"/>
          </p:nvPr>
        </p:nvSpPr>
        <p:spPr>
          <a:xfrm>
            <a:off x="463939" y="5285104"/>
            <a:ext cx="3191367" cy="2520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1" i="0" sz="827" u="none" cap="none" strike="noStrike">
                <a:solidFill>
                  <a:schemeClr val="accent1"/>
                </a:solidFill>
                <a:latin typeface="Century Gothic"/>
                <a:ea typeface="Century Gothic"/>
                <a:cs typeface="Century Gothic"/>
                <a:sym typeface="Century Gothic"/>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entury Gothic"/>
                <a:ea typeface="Century Gothic"/>
                <a:cs typeface="Century Gothic"/>
                <a:sym typeface="Century Gothic"/>
              </a:defRPr>
            </a:lvl9pPr>
          </a:lstStyle>
          <a:p/>
        </p:txBody>
      </p:sp>
      <p:sp>
        <p:nvSpPr>
          <p:cNvPr id="24" name="Google Shape;24;p21"/>
          <p:cNvSpPr/>
          <p:nvPr/>
        </p:nvSpPr>
        <p:spPr>
          <a:xfrm>
            <a:off x="8630222" y="0"/>
            <a:ext cx="567035" cy="945092"/>
          </a:xfrm>
          <a:prstGeom prst="rect">
            <a:avLst/>
          </a:prstGeom>
          <a:solidFill>
            <a:schemeClr val="accent1"/>
          </a:solidFill>
          <a:ln>
            <a:noFill/>
          </a:ln>
          <a:effectLst>
            <a:outerShdw blurRad="38100" rotWithShape="0" dir="5400000" dist="25400">
              <a:srgbClr val="000000">
                <a:alpha val="43921"/>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 name="Google Shape;25;p21"/>
          <p:cNvSpPr txBox="1"/>
          <p:nvPr>
            <p:ph idx="12" type="sldNum"/>
          </p:nvPr>
        </p:nvSpPr>
        <p:spPr>
          <a:xfrm>
            <a:off x="8559718" y="244525"/>
            <a:ext cx="693042" cy="634763"/>
          </a:xfrm>
          <a:prstGeom prst="rect">
            <a:avLst/>
          </a:prstGeom>
          <a:noFill/>
          <a:ln>
            <a:noFill/>
          </a:ln>
        </p:spPr>
        <p:txBody>
          <a:bodyPr anchorCtr="0" anchor="b" bIns="45700" lIns="91425" spcFirstLastPara="1" rIns="91425" wrap="square" tIns="45700">
            <a:noAutofit/>
          </a:bodyPr>
          <a:lstStyle>
            <a:lvl1pPr indent="0" lvl="0" marL="0" marR="0" rtl="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1pPr>
            <a:lvl2pPr indent="0" lvl="1" marL="0" marR="0" rtl="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2pPr>
            <a:lvl3pPr indent="0" lvl="2" marL="0" marR="0" rtl="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3pPr>
            <a:lvl4pPr indent="0" lvl="3" marL="0" marR="0" rtl="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4pPr>
            <a:lvl5pPr indent="0" lvl="4" marL="0" marR="0" rtl="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5pPr>
            <a:lvl6pPr indent="0" lvl="5" marL="0" marR="0" rtl="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6pPr>
            <a:lvl7pPr indent="0" lvl="6" marL="0" marR="0" rtl="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7pPr>
            <a:lvl8pPr indent="0" lvl="7" marL="0" marR="0" rtl="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8pPr>
            <a:lvl9pPr indent="0" lvl="8" marL="0" marR="0" rtl="0" algn="ctr">
              <a:lnSpc>
                <a:spcPct val="100000"/>
              </a:lnSpc>
              <a:spcBef>
                <a:spcPts val="0"/>
              </a:spcBef>
              <a:spcAft>
                <a:spcPts val="0"/>
              </a:spcAft>
              <a:buClr>
                <a:srgbClr val="000000"/>
              </a:buClr>
              <a:buSzPts val="2315"/>
              <a:buFont typeface="Arial"/>
              <a:buNone/>
              <a:defRPr b="0" i="0" sz="2315" u="none" cap="none" strike="noStrike">
                <a:solidFill>
                  <a:schemeClr val="lt1"/>
                </a:solidFill>
                <a:latin typeface="Century Gothic"/>
                <a:ea typeface="Century Gothic"/>
                <a:cs typeface="Century Gothic"/>
                <a:sym typeface="Century Gothic"/>
              </a:defRPr>
            </a:lvl9pPr>
          </a:lstStyle>
          <a:p>
            <a:pPr indent="0" lvl="0" marL="0" rtl="0" algn="ctr">
              <a:spcBef>
                <a:spcPts val="0"/>
              </a:spcBef>
              <a:spcAft>
                <a:spcPts val="0"/>
              </a:spcAft>
              <a:buNone/>
            </a:pPr>
            <a:fld id="{00000000-1234-1234-1234-123412341234}" type="slidenum">
              <a:rPr lang="fr-FR"/>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5.png"/><Relationship Id="rId4" Type="http://schemas.openxmlformats.org/officeDocument/2006/relationships/image" Target="../media/image7.png"/><Relationship Id="rId5" Type="http://schemas.openxmlformats.org/officeDocument/2006/relationships/image" Target="../media/image9.png"/><Relationship Id="rId6" Type="http://schemas.openxmlformats.org/officeDocument/2006/relationships/image" Target="../media/image8.png"/><Relationship Id="rId7"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1"/>
          <p:cNvSpPr txBox="1"/>
          <p:nvPr/>
        </p:nvSpPr>
        <p:spPr>
          <a:xfrm>
            <a:off x="962377" y="1700597"/>
            <a:ext cx="8024221" cy="1198875"/>
          </a:xfrm>
          <a:prstGeom prst="rect">
            <a:avLst/>
          </a:prstGeom>
          <a:noFill/>
          <a:ln>
            <a:noFill/>
          </a:ln>
        </p:spPr>
        <p:txBody>
          <a:bodyPr anchorCtr="0" anchor="t" bIns="45000" lIns="90000" spcFirstLastPara="1" rIns="90000" wrap="square" tIns="45000">
            <a:spAutoFit/>
          </a:bodyPr>
          <a:lstStyle/>
          <a:p>
            <a:pPr indent="0" lvl="0" marL="0" marR="0" rtl="0" algn="ctr">
              <a:lnSpc>
                <a:spcPct val="100000"/>
              </a:lnSpc>
              <a:spcBef>
                <a:spcPts val="0"/>
              </a:spcBef>
              <a:spcAft>
                <a:spcPts val="0"/>
              </a:spcAft>
              <a:buClr>
                <a:schemeClr val="lt1"/>
              </a:buClr>
              <a:buSzPts val="3600"/>
              <a:buFont typeface="Century Gothic"/>
              <a:buNone/>
            </a:pPr>
            <a:r>
              <a:rPr b="0" i="0" lang="fr-FR" sz="3600" u="none" cap="none" strike="noStrike">
                <a:solidFill>
                  <a:schemeClr val="lt1"/>
                </a:solidFill>
                <a:latin typeface="Century Gothic"/>
                <a:ea typeface="Century Gothic"/>
                <a:cs typeface="Century Gothic"/>
                <a:sym typeface="Century Gothic"/>
              </a:rPr>
              <a:t>La programmation d’une nouvelle fonctionnalité</a:t>
            </a:r>
            <a:endParaRPr b="1" i="0" sz="4800" u="none" cap="none" strike="noStrike">
              <a:solidFill>
                <a:srgbClr val="FF0000"/>
              </a:solidFill>
              <a:highlight>
                <a:srgbClr val="000000"/>
              </a:highlight>
              <a:latin typeface="Arial"/>
              <a:ea typeface="Arial"/>
              <a:cs typeface="Arial"/>
              <a:sym typeface="Arial"/>
            </a:endParaRPr>
          </a:p>
        </p:txBody>
      </p:sp>
      <p:sp>
        <p:nvSpPr>
          <p:cNvPr id="255" name="Google Shape;255;p1"/>
          <p:cNvSpPr txBox="1"/>
          <p:nvPr>
            <p:ph type="ctrTitle"/>
          </p:nvPr>
        </p:nvSpPr>
        <p:spPr>
          <a:xfrm>
            <a:off x="507470" y="239948"/>
            <a:ext cx="4862198" cy="1935657"/>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Clr>
                <a:schemeClr val="lt2"/>
              </a:buClr>
              <a:buSzPts val="5400"/>
              <a:buFont typeface="Century Gothic"/>
              <a:buNone/>
            </a:pPr>
            <a:r>
              <a:rPr lang="fr-FR" sz="5400"/>
              <a:t>Chapitre 08:</a:t>
            </a:r>
            <a:br>
              <a:rPr b="1" i="0" lang="fr-FR" sz="4400" u="none" cap="none" strike="noStrike">
                <a:solidFill>
                  <a:srgbClr val="FF0000"/>
                </a:solidFill>
                <a:highlight>
                  <a:srgbClr val="000000"/>
                </a:highlight>
                <a:latin typeface="Arial"/>
                <a:ea typeface="Arial"/>
                <a:cs typeface="Arial"/>
                <a:sym typeface="Arial"/>
              </a:rPr>
            </a:br>
            <a:endParaRPr/>
          </a:p>
        </p:txBody>
      </p:sp>
      <p:pic>
        <p:nvPicPr>
          <p:cNvPr descr="Les nuisances sonores bientôt cadrées ? – DNC.NC" id="256" name="Google Shape;256;p1"/>
          <p:cNvPicPr preferRelativeResize="0"/>
          <p:nvPr/>
        </p:nvPicPr>
        <p:blipFill rotWithShape="1">
          <a:blip r:embed="rId3">
            <a:alphaModFix/>
          </a:blip>
          <a:srcRect b="0" l="0" r="0" t="0"/>
          <a:stretch/>
        </p:blipFill>
        <p:spPr>
          <a:xfrm>
            <a:off x="5626709" y="2996748"/>
            <a:ext cx="2680176" cy="201295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0" name="Shape 380"/>
        <p:cNvGrpSpPr/>
        <p:nvPr/>
      </p:nvGrpSpPr>
      <p:grpSpPr>
        <a:xfrm>
          <a:off x="0" y="0"/>
          <a:ext cx="0" cy="0"/>
          <a:chOff x="0" y="0"/>
          <a:chExt cx="0" cy="0"/>
        </a:xfrm>
      </p:grpSpPr>
      <p:pic>
        <p:nvPicPr>
          <p:cNvPr id="381" name="Google Shape;381;p41"/>
          <p:cNvPicPr preferRelativeResize="0"/>
          <p:nvPr/>
        </p:nvPicPr>
        <p:blipFill rotWithShape="1">
          <a:blip r:embed="rId3">
            <a:alphaModFix/>
          </a:blip>
          <a:srcRect b="0" l="0" r="0" t="0"/>
          <a:stretch/>
        </p:blipFill>
        <p:spPr>
          <a:xfrm>
            <a:off x="3960617" y="216763"/>
            <a:ext cx="4122122" cy="5379976"/>
          </a:xfrm>
          <a:prstGeom prst="rect">
            <a:avLst/>
          </a:prstGeom>
          <a:noFill/>
          <a:ln>
            <a:noFill/>
          </a:ln>
        </p:spPr>
      </p:pic>
      <p:sp>
        <p:nvSpPr>
          <p:cNvPr id="382" name="Google Shape;382;p41"/>
          <p:cNvSpPr txBox="1"/>
          <p:nvPr/>
        </p:nvSpPr>
        <p:spPr>
          <a:xfrm>
            <a:off x="374970" y="427678"/>
            <a:ext cx="2099131" cy="52318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0" i="0" lang="fr-FR" sz="2800" u="sng" cap="none" strike="noStrike">
                <a:solidFill>
                  <a:schemeClr val="lt1"/>
                </a:solidFill>
                <a:latin typeface="Century Gothic"/>
                <a:ea typeface="Century Gothic"/>
                <a:cs typeface="Century Gothic"/>
                <a:sym typeface="Century Gothic"/>
              </a:rPr>
              <a:t>Correction</a:t>
            </a:r>
            <a:endParaRPr b="0" i="0" sz="2400" u="none" cap="none" strike="noStrike">
              <a:solidFill>
                <a:schemeClr val="lt1"/>
              </a:solidFill>
              <a:latin typeface="Arial"/>
              <a:ea typeface="Arial"/>
              <a:cs typeface="Arial"/>
              <a:sym typeface="Arial"/>
            </a:endParaRPr>
          </a:p>
        </p:txBody>
      </p:sp>
      <p:sp>
        <p:nvSpPr>
          <p:cNvPr id="383" name="Google Shape;383;p41"/>
          <p:cNvSpPr/>
          <p:nvPr/>
        </p:nvSpPr>
        <p:spPr>
          <a:xfrm>
            <a:off x="5348967" y="1547380"/>
            <a:ext cx="312195" cy="237892"/>
          </a:xfrm>
          <a:prstGeom prst="ellipse">
            <a:avLst/>
          </a:prstGeom>
          <a:solidFill>
            <a:schemeClr val="lt1"/>
          </a:solidFill>
          <a:ln cap="flat" cmpd="sng" w="25400">
            <a:solidFill>
              <a:srgbClr val="820C4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84" name="Google Shape;384;p41"/>
          <p:cNvSpPr/>
          <p:nvPr/>
        </p:nvSpPr>
        <p:spPr>
          <a:xfrm>
            <a:off x="7049512" y="1546945"/>
            <a:ext cx="312195" cy="237892"/>
          </a:xfrm>
          <a:prstGeom prst="ellipse">
            <a:avLst/>
          </a:prstGeom>
          <a:solidFill>
            <a:schemeClr val="lt1"/>
          </a:solidFill>
          <a:ln cap="flat" cmpd="sng" w="25400">
            <a:solidFill>
              <a:srgbClr val="820C4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85" name="Google Shape;385;p41"/>
          <p:cNvSpPr/>
          <p:nvPr/>
        </p:nvSpPr>
        <p:spPr>
          <a:xfrm>
            <a:off x="5439619" y="2765953"/>
            <a:ext cx="312195" cy="237892"/>
          </a:xfrm>
          <a:prstGeom prst="ellipse">
            <a:avLst/>
          </a:prstGeom>
          <a:solidFill>
            <a:schemeClr val="lt1"/>
          </a:solidFill>
          <a:ln cap="flat" cmpd="sng" w="25400">
            <a:solidFill>
              <a:srgbClr val="820C4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86" name="Google Shape;386;p41"/>
          <p:cNvSpPr/>
          <p:nvPr/>
        </p:nvSpPr>
        <p:spPr>
          <a:xfrm>
            <a:off x="5429235" y="2177755"/>
            <a:ext cx="535258" cy="200722"/>
          </a:xfrm>
          <a:prstGeom prst="rect">
            <a:avLst/>
          </a:prstGeom>
          <a:solidFill>
            <a:schemeClr val="lt1"/>
          </a:solidFill>
          <a:ln cap="flat" cmpd="sng" w="25400">
            <a:solidFill>
              <a:srgbClr val="820C4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87" name="Google Shape;387;p41"/>
          <p:cNvSpPr/>
          <p:nvPr/>
        </p:nvSpPr>
        <p:spPr>
          <a:xfrm>
            <a:off x="5447013" y="4518032"/>
            <a:ext cx="403659" cy="200722"/>
          </a:xfrm>
          <a:prstGeom prst="rect">
            <a:avLst/>
          </a:prstGeom>
          <a:solidFill>
            <a:schemeClr val="lt1"/>
          </a:solidFill>
          <a:ln cap="flat" cmpd="sng" w="25400">
            <a:solidFill>
              <a:srgbClr val="820C4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88" name="Google Shape;388;p41"/>
          <p:cNvSpPr/>
          <p:nvPr/>
        </p:nvSpPr>
        <p:spPr>
          <a:xfrm>
            <a:off x="5417569" y="3362295"/>
            <a:ext cx="535258" cy="200722"/>
          </a:xfrm>
          <a:prstGeom prst="rect">
            <a:avLst/>
          </a:prstGeom>
          <a:solidFill>
            <a:schemeClr val="lt1"/>
          </a:solidFill>
          <a:ln cap="flat" cmpd="sng" w="25400">
            <a:solidFill>
              <a:srgbClr val="820C4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89" name="Google Shape;389;p41"/>
          <p:cNvSpPr/>
          <p:nvPr/>
        </p:nvSpPr>
        <p:spPr>
          <a:xfrm>
            <a:off x="7969553" y="2778181"/>
            <a:ext cx="1583374" cy="658584"/>
          </a:xfrm>
          <a:prstGeom prst="ellipse">
            <a:avLst/>
          </a:prstGeom>
          <a:solidFill>
            <a:schemeClr val="lt1"/>
          </a:solidFill>
          <a:ln cap="flat" cmpd="sng" w="25400">
            <a:solidFill>
              <a:srgbClr val="820C4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Arial"/>
                <a:ea typeface="Arial"/>
                <a:cs typeface="Arial"/>
                <a:sym typeface="Arial"/>
              </a:rPr>
              <a:t>Seuil 2</a:t>
            </a:r>
            <a:endParaRPr b="0" i="0" sz="1400" u="none" cap="none" strike="noStrike">
              <a:solidFill>
                <a:srgbClr val="000000"/>
              </a:solidFill>
              <a:latin typeface="Arial"/>
              <a:ea typeface="Arial"/>
              <a:cs typeface="Arial"/>
              <a:sym typeface="Arial"/>
            </a:endParaRPr>
          </a:p>
        </p:txBody>
      </p:sp>
      <p:grpSp>
        <p:nvGrpSpPr>
          <p:cNvPr id="390" name="Google Shape;390;p41"/>
          <p:cNvGrpSpPr/>
          <p:nvPr/>
        </p:nvGrpSpPr>
        <p:grpSpPr>
          <a:xfrm>
            <a:off x="374970" y="1666447"/>
            <a:ext cx="4973974" cy="823992"/>
            <a:chOff x="374970" y="1666447"/>
            <a:chExt cx="4973974" cy="823992"/>
          </a:xfrm>
        </p:grpSpPr>
        <p:sp>
          <p:nvSpPr>
            <p:cNvPr id="391" name="Google Shape;391;p41"/>
            <p:cNvSpPr/>
            <p:nvPr/>
          </p:nvSpPr>
          <p:spPr>
            <a:xfrm>
              <a:off x="374970" y="1831855"/>
              <a:ext cx="1583374" cy="658584"/>
            </a:xfrm>
            <a:prstGeom prst="ellipse">
              <a:avLst/>
            </a:prstGeom>
            <a:solidFill>
              <a:schemeClr val="lt1"/>
            </a:solidFill>
            <a:ln cap="flat" cmpd="sng" w="25400">
              <a:solidFill>
                <a:srgbClr val="820C4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Arial"/>
                  <a:ea typeface="Arial"/>
                  <a:cs typeface="Arial"/>
                  <a:sym typeface="Arial"/>
                </a:rPr>
                <a:t>Seuil 1</a:t>
              </a:r>
              <a:endParaRPr b="0" i="0" sz="1400" u="none" cap="none" strike="noStrike">
                <a:solidFill>
                  <a:srgbClr val="000000"/>
                </a:solidFill>
                <a:latin typeface="Arial"/>
                <a:ea typeface="Arial"/>
                <a:cs typeface="Arial"/>
                <a:sym typeface="Arial"/>
              </a:endParaRPr>
            </a:p>
          </p:txBody>
        </p:sp>
        <p:cxnSp>
          <p:nvCxnSpPr>
            <p:cNvPr id="392" name="Google Shape;392;p41"/>
            <p:cNvCxnSpPr>
              <a:stCxn id="391" idx="6"/>
              <a:endCxn id="383" idx="2"/>
            </p:cNvCxnSpPr>
            <p:nvPr/>
          </p:nvCxnSpPr>
          <p:spPr>
            <a:xfrm flipH="1" rot="10800000">
              <a:off x="1958344" y="1666447"/>
              <a:ext cx="3390600" cy="494700"/>
            </a:xfrm>
            <a:prstGeom prst="straightConnector1">
              <a:avLst/>
            </a:prstGeom>
            <a:noFill/>
            <a:ln cap="flat" cmpd="sng" w="57150">
              <a:solidFill>
                <a:schemeClr val="dk1"/>
              </a:solidFill>
              <a:prstDash val="solid"/>
              <a:round/>
              <a:headEnd len="sm" w="sm" type="none"/>
              <a:tailEnd len="med" w="med" type="triangle"/>
            </a:ln>
          </p:spPr>
        </p:cxnSp>
      </p:grpSp>
      <p:cxnSp>
        <p:nvCxnSpPr>
          <p:cNvPr id="393" name="Google Shape;393;p41"/>
          <p:cNvCxnSpPr>
            <a:stCxn id="389" idx="1"/>
            <a:endCxn id="384" idx="5"/>
          </p:cNvCxnSpPr>
          <p:nvPr/>
        </p:nvCxnSpPr>
        <p:spPr>
          <a:xfrm rot="10800000">
            <a:off x="7316133" y="1749928"/>
            <a:ext cx="885300" cy="1124700"/>
          </a:xfrm>
          <a:prstGeom prst="straightConnector1">
            <a:avLst/>
          </a:prstGeom>
          <a:noFill/>
          <a:ln cap="flat" cmpd="sng" w="57150">
            <a:solidFill>
              <a:schemeClr val="dk1"/>
            </a:solidFill>
            <a:prstDash val="solid"/>
            <a:round/>
            <a:headEnd len="sm" w="sm" type="none"/>
            <a:tailEnd len="med" w="med" type="triangle"/>
          </a:ln>
        </p:spPr>
      </p:cxnSp>
      <p:cxnSp>
        <p:nvCxnSpPr>
          <p:cNvPr id="394" name="Google Shape;394;p41"/>
          <p:cNvCxnSpPr>
            <a:stCxn id="389" idx="2"/>
          </p:cNvCxnSpPr>
          <p:nvPr/>
        </p:nvCxnSpPr>
        <p:spPr>
          <a:xfrm rot="10800000">
            <a:off x="5751953" y="2874673"/>
            <a:ext cx="2217600" cy="232800"/>
          </a:xfrm>
          <a:prstGeom prst="straightConnector1">
            <a:avLst/>
          </a:prstGeom>
          <a:noFill/>
          <a:ln cap="flat" cmpd="sng" w="57150">
            <a:solidFill>
              <a:schemeClr val="dk1"/>
            </a:solidFill>
            <a:prstDash val="solid"/>
            <a:round/>
            <a:headEnd len="sm" w="sm" type="none"/>
            <a:tailEnd len="med" w="med" type="triangle"/>
          </a:ln>
        </p:spPr>
      </p:cxnSp>
      <p:sp>
        <p:nvSpPr>
          <p:cNvPr id="395" name="Google Shape;395;p41"/>
          <p:cNvSpPr txBox="1"/>
          <p:nvPr/>
        </p:nvSpPr>
        <p:spPr>
          <a:xfrm>
            <a:off x="286998" y="4926687"/>
            <a:ext cx="2069797"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fr-FR" sz="1800" u="sng" cap="none" strike="noStrike">
                <a:solidFill>
                  <a:srgbClr val="000000"/>
                </a:solidFill>
                <a:latin typeface="Arial"/>
                <a:ea typeface="Arial"/>
                <a:cs typeface="Arial"/>
                <a:sym typeface="Arial"/>
              </a:rPr>
              <a:t>Bonnes conditions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Arial"/>
                <a:ea typeface="Arial"/>
                <a:cs typeface="Arial"/>
                <a:sym typeface="Arial"/>
              </a:rPr>
              <a:t>Travail studieux</a:t>
            </a:r>
            <a:endParaRPr b="0" i="0" sz="1400" u="none" cap="none" strike="noStrike">
              <a:solidFill>
                <a:srgbClr val="000000"/>
              </a:solidFill>
              <a:latin typeface="Arial"/>
              <a:ea typeface="Arial"/>
              <a:cs typeface="Arial"/>
              <a:sym typeface="Arial"/>
            </a:endParaRPr>
          </a:p>
        </p:txBody>
      </p:sp>
      <p:sp>
        <p:nvSpPr>
          <p:cNvPr id="396" name="Google Shape;396;p41"/>
          <p:cNvSpPr txBox="1"/>
          <p:nvPr/>
        </p:nvSpPr>
        <p:spPr>
          <a:xfrm>
            <a:off x="68998" y="3817915"/>
            <a:ext cx="2544286"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fr-FR" sz="1800" u="sng" cap="none" strike="noStrike">
                <a:solidFill>
                  <a:srgbClr val="000000"/>
                </a:solidFill>
                <a:latin typeface="Arial"/>
                <a:ea typeface="Arial"/>
                <a:cs typeface="Arial"/>
                <a:sym typeface="Arial"/>
              </a:rPr>
              <a:t>Mauvaises conditions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Arial"/>
                <a:ea typeface="Arial"/>
                <a:cs typeface="Arial"/>
                <a:sym typeface="Arial"/>
              </a:rPr>
              <a:t>ATTENTION SILENCE</a:t>
            </a:r>
            <a:endParaRPr b="0" i="0" sz="1400" u="none" cap="none" strike="noStrike">
              <a:solidFill>
                <a:srgbClr val="000000"/>
              </a:solidFill>
              <a:latin typeface="Arial"/>
              <a:ea typeface="Arial"/>
              <a:cs typeface="Arial"/>
              <a:sym typeface="Arial"/>
            </a:endParaRPr>
          </a:p>
        </p:txBody>
      </p:sp>
      <p:sp>
        <p:nvSpPr>
          <p:cNvPr id="397" name="Google Shape;397;p41"/>
          <p:cNvSpPr txBox="1"/>
          <p:nvPr/>
        </p:nvSpPr>
        <p:spPr>
          <a:xfrm>
            <a:off x="113432" y="2800058"/>
            <a:ext cx="2403222"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fr-FR" sz="1800" u="sng" cap="none" strike="noStrike">
                <a:solidFill>
                  <a:srgbClr val="000000"/>
                </a:solidFill>
                <a:latin typeface="Arial"/>
                <a:ea typeface="Arial"/>
                <a:cs typeface="Arial"/>
                <a:sym typeface="Arial"/>
              </a:rPr>
              <a:t>Conditions moyennes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fr-FR" sz="1800" u="none" cap="none" strike="noStrike">
                <a:solidFill>
                  <a:srgbClr val="000000"/>
                </a:solidFill>
                <a:latin typeface="Arial"/>
                <a:ea typeface="Arial"/>
                <a:cs typeface="Arial"/>
                <a:sym typeface="Arial"/>
              </a:rPr>
              <a:t>Moins Fort chut</a:t>
            </a:r>
            <a:endParaRPr b="0" i="0" sz="1400" u="none" cap="none" strike="noStrike">
              <a:solidFill>
                <a:srgbClr val="000000"/>
              </a:solidFill>
              <a:latin typeface="Arial"/>
              <a:ea typeface="Arial"/>
              <a:cs typeface="Arial"/>
              <a:sym typeface="Arial"/>
            </a:endParaRPr>
          </a:p>
        </p:txBody>
      </p:sp>
      <p:cxnSp>
        <p:nvCxnSpPr>
          <p:cNvPr id="398" name="Google Shape;398;p41"/>
          <p:cNvCxnSpPr/>
          <p:nvPr/>
        </p:nvCxnSpPr>
        <p:spPr>
          <a:xfrm flipH="1" rot="10800000">
            <a:off x="2490429" y="2261508"/>
            <a:ext cx="2927140" cy="717882"/>
          </a:xfrm>
          <a:prstGeom prst="straightConnector1">
            <a:avLst/>
          </a:prstGeom>
          <a:noFill/>
          <a:ln cap="flat" cmpd="sng" w="28575">
            <a:solidFill>
              <a:schemeClr val="dk1"/>
            </a:solidFill>
            <a:prstDash val="solid"/>
            <a:round/>
            <a:headEnd len="sm" w="sm" type="none"/>
            <a:tailEnd len="med" w="med" type="triangle"/>
          </a:ln>
        </p:spPr>
      </p:cxnSp>
      <p:cxnSp>
        <p:nvCxnSpPr>
          <p:cNvPr id="399" name="Google Shape;399;p41"/>
          <p:cNvCxnSpPr>
            <a:stCxn id="396" idx="3"/>
            <a:endCxn id="388" idx="1"/>
          </p:cNvCxnSpPr>
          <p:nvPr/>
        </p:nvCxnSpPr>
        <p:spPr>
          <a:xfrm flipH="1" rot="10800000">
            <a:off x="2613284" y="3462781"/>
            <a:ext cx="2804400" cy="678300"/>
          </a:xfrm>
          <a:prstGeom prst="straightConnector1">
            <a:avLst/>
          </a:prstGeom>
          <a:noFill/>
          <a:ln cap="flat" cmpd="sng" w="28575">
            <a:solidFill>
              <a:schemeClr val="dk1"/>
            </a:solidFill>
            <a:prstDash val="solid"/>
            <a:round/>
            <a:headEnd len="sm" w="sm" type="none"/>
            <a:tailEnd len="med" w="med" type="triangle"/>
          </a:ln>
        </p:spPr>
      </p:cxnSp>
      <p:cxnSp>
        <p:nvCxnSpPr>
          <p:cNvPr id="400" name="Google Shape;400;p41"/>
          <p:cNvCxnSpPr>
            <a:stCxn id="395" idx="3"/>
            <a:endCxn id="387" idx="1"/>
          </p:cNvCxnSpPr>
          <p:nvPr/>
        </p:nvCxnSpPr>
        <p:spPr>
          <a:xfrm flipH="1" rot="10800000">
            <a:off x="2356795" y="4618353"/>
            <a:ext cx="3090300" cy="631500"/>
          </a:xfrm>
          <a:prstGeom prst="straightConnector1">
            <a:avLst/>
          </a:prstGeom>
          <a:noFill/>
          <a:ln cap="flat" cmpd="sng" w="28575">
            <a:solidFill>
              <a:schemeClr val="dk1"/>
            </a:solidFill>
            <a:prstDash val="solid"/>
            <a:round/>
            <a:headEnd len="sm" w="sm" type="none"/>
            <a:tailEnd len="med" w="med" type="triangle"/>
          </a:ln>
        </p:spPr>
      </p:cxnSp>
      <p:sp>
        <p:nvSpPr>
          <p:cNvPr id="401" name="Google Shape;401;p41"/>
          <p:cNvSpPr/>
          <p:nvPr/>
        </p:nvSpPr>
        <p:spPr>
          <a:xfrm>
            <a:off x="6646127" y="148683"/>
            <a:ext cx="1429178" cy="378347"/>
          </a:xfrm>
          <a:prstGeom prst="rect">
            <a:avLst/>
          </a:prstGeom>
          <a:solidFill>
            <a:schemeClr val="lt1"/>
          </a:solidFill>
          <a:ln cap="flat" cmpd="sng" w="25400">
            <a:solidFill>
              <a:schemeClr val="l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8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9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9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9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9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0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 name="Shape 406"/>
        <p:cNvGrpSpPr/>
        <p:nvPr/>
      </p:nvGrpSpPr>
      <p:grpSpPr>
        <a:xfrm>
          <a:off x="0" y="0"/>
          <a:ext cx="0" cy="0"/>
          <a:chOff x="0" y="0"/>
          <a:chExt cx="0" cy="0"/>
        </a:xfrm>
      </p:grpSpPr>
      <p:sp>
        <p:nvSpPr>
          <p:cNvPr id="407" name="Google Shape;407;p8"/>
          <p:cNvSpPr txBox="1"/>
          <p:nvPr/>
        </p:nvSpPr>
        <p:spPr>
          <a:xfrm>
            <a:off x="371745" y="398591"/>
            <a:ext cx="4668600" cy="119910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Clr>
                <a:schemeClr val="lt2"/>
              </a:buClr>
              <a:buSzPts val="2400"/>
              <a:buFont typeface="Century Gothic"/>
              <a:buNone/>
            </a:pPr>
            <a:r>
              <a:rPr b="0" i="0" lang="fr-FR" sz="2400" u="none" cap="none" strike="noStrike">
                <a:solidFill>
                  <a:schemeClr val="lt2"/>
                </a:solidFill>
                <a:latin typeface="Century Gothic"/>
                <a:ea typeface="Century Gothic"/>
                <a:cs typeface="Century Gothic"/>
                <a:sym typeface="Century Gothic"/>
              </a:rPr>
              <a:t>Séance 2 : Amélioration de notre avertisseur de nuisance sonore </a:t>
            </a:r>
            <a:endParaRPr b="0" i="0" sz="1400" u="none" cap="none" strike="noStrike">
              <a:solidFill>
                <a:srgbClr val="000000"/>
              </a:solidFill>
              <a:latin typeface="Arial"/>
              <a:ea typeface="Arial"/>
              <a:cs typeface="Arial"/>
              <a:sym typeface="Arial"/>
            </a:endParaRPr>
          </a:p>
        </p:txBody>
      </p:sp>
      <p:sp>
        <p:nvSpPr>
          <p:cNvPr id="408" name="Google Shape;408;p8"/>
          <p:cNvSpPr txBox="1"/>
          <p:nvPr/>
        </p:nvSpPr>
        <p:spPr>
          <a:xfrm>
            <a:off x="371745" y="1896203"/>
            <a:ext cx="4558064" cy="70784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Century Gothic"/>
                <a:ea typeface="Century Gothic"/>
                <a:cs typeface="Century Gothic"/>
                <a:sym typeface="Century Gothic"/>
              </a:rPr>
              <a:t>Activité 1 : Analyse du programme existant</a:t>
            </a:r>
            <a:endParaRPr b="0" i="0" sz="1800" u="none" cap="none" strike="noStrike">
              <a:solidFill>
                <a:schemeClr val="dk1"/>
              </a:solidFill>
              <a:latin typeface="Arial"/>
              <a:ea typeface="Arial"/>
              <a:cs typeface="Arial"/>
              <a:sym typeface="Arial"/>
            </a:endParaRPr>
          </a:p>
        </p:txBody>
      </p:sp>
      <p:sp>
        <p:nvSpPr>
          <p:cNvPr id="409" name="Google Shape;409;p8"/>
          <p:cNvSpPr txBox="1"/>
          <p:nvPr/>
        </p:nvSpPr>
        <p:spPr>
          <a:xfrm>
            <a:off x="5113529" y="4083739"/>
            <a:ext cx="3475394" cy="95410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0" i="0" lang="fr-FR" sz="2800" u="none" cap="none" strike="noStrike">
                <a:solidFill>
                  <a:srgbClr val="FF0000"/>
                </a:solidFill>
                <a:latin typeface="Arial"/>
                <a:ea typeface="Arial"/>
                <a:cs typeface="Arial"/>
                <a:sym typeface="Arial"/>
              </a:rPr>
              <a:t>N’oubliez pas de rendre votre copie</a:t>
            </a:r>
            <a:endParaRPr b="0" i="0" sz="1400" u="none" cap="none" strike="noStrike">
              <a:solidFill>
                <a:srgbClr val="000000"/>
              </a:solidFill>
              <a:latin typeface="Arial"/>
              <a:ea typeface="Arial"/>
              <a:cs typeface="Arial"/>
              <a:sym typeface="Arial"/>
            </a:endParaRPr>
          </a:p>
        </p:txBody>
      </p:sp>
      <p:pic>
        <p:nvPicPr>
          <p:cNvPr id="410" name="Google Shape;410;p8"/>
          <p:cNvPicPr preferRelativeResize="0"/>
          <p:nvPr/>
        </p:nvPicPr>
        <p:blipFill rotWithShape="1">
          <a:blip r:embed="rId3">
            <a:alphaModFix/>
          </a:blip>
          <a:srcRect b="0" l="0" r="0" t="0"/>
          <a:stretch/>
        </p:blipFill>
        <p:spPr>
          <a:xfrm>
            <a:off x="5040312" y="82232"/>
            <a:ext cx="4839335" cy="5506085"/>
          </a:xfrm>
          <a:prstGeom prst="rect">
            <a:avLst/>
          </a:prstGeom>
          <a:noFill/>
          <a:ln>
            <a:noFill/>
          </a:ln>
        </p:spPr>
      </p:pic>
      <p:sp>
        <p:nvSpPr>
          <p:cNvPr id="411" name="Google Shape;411;p8"/>
          <p:cNvSpPr txBox="1"/>
          <p:nvPr/>
        </p:nvSpPr>
        <p:spPr>
          <a:xfrm>
            <a:off x="371745" y="2712579"/>
            <a:ext cx="4558064" cy="4000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Century Gothic"/>
                <a:ea typeface="Century Gothic"/>
                <a:cs typeface="Century Gothic"/>
                <a:sym typeface="Century Gothic"/>
              </a:rPr>
              <a:t>Q1 :Variable son</a:t>
            </a:r>
            <a:endParaRPr b="0" i="0" sz="1800" u="none" cap="none" strike="noStrike">
              <a:solidFill>
                <a:schemeClr val="dk1"/>
              </a:solidFill>
              <a:latin typeface="Arial"/>
              <a:ea typeface="Arial"/>
              <a:cs typeface="Arial"/>
              <a:sym typeface="Arial"/>
            </a:endParaRPr>
          </a:p>
        </p:txBody>
      </p:sp>
      <p:grpSp>
        <p:nvGrpSpPr>
          <p:cNvPr id="412" name="Google Shape;412;p8"/>
          <p:cNvGrpSpPr/>
          <p:nvPr/>
        </p:nvGrpSpPr>
        <p:grpSpPr>
          <a:xfrm>
            <a:off x="2560255" y="464851"/>
            <a:ext cx="6676510" cy="2478954"/>
            <a:chOff x="2706029" y="464851"/>
            <a:chExt cx="6676510" cy="2478954"/>
          </a:xfrm>
        </p:grpSpPr>
        <p:sp>
          <p:nvSpPr>
            <p:cNvPr id="413" name="Google Shape;413;p8"/>
            <p:cNvSpPr/>
            <p:nvPr/>
          </p:nvSpPr>
          <p:spPr>
            <a:xfrm>
              <a:off x="6573078" y="464851"/>
              <a:ext cx="2809461" cy="370035"/>
            </a:xfrm>
            <a:prstGeom prst="rect">
              <a:avLst/>
            </a:prstGeom>
            <a:noFill/>
            <a:ln cap="flat" cmpd="sng" w="76200">
              <a:solidFill>
                <a:srgbClr val="820C4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414" name="Google Shape;414;p8"/>
            <p:cNvCxnSpPr>
              <a:endCxn id="413" idx="1"/>
            </p:cNvCxnSpPr>
            <p:nvPr/>
          </p:nvCxnSpPr>
          <p:spPr>
            <a:xfrm flipH="1" rot="10800000">
              <a:off x="4108278" y="649869"/>
              <a:ext cx="2464800" cy="2185500"/>
            </a:xfrm>
            <a:prstGeom prst="straightConnector1">
              <a:avLst/>
            </a:prstGeom>
            <a:noFill/>
            <a:ln cap="flat" cmpd="sng" w="57150">
              <a:solidFill>
                <a:srgbClr val="B10C63"/>
              </a:solidFill>
              <a:prstDash val="solid"/>
              <a:round/>
              <a:headEnd len="sm" w="sm" type="none"/>
              <a:tailEnd len="med" w="med" type="triangle"/>
            </a:ln>
          </p:spPr>
        </p:cxnSp>
        <p:cxnSp>
          <p:nvCxnSpPr>
            <p:cNvPr id="415" name="Google Shape;415;p8"/>
            <p:cNvCxnSpPr/>
            <p:nvPr/>
          </p:nvCxnSpPr>
          <p:spPr>
            <a:xfrm flipH="1" rot="10800000">
              <a:off x="2706029" y="2835275"/>
              <a:ext cx="1402144" cy="108530"/>
            </a:xfrm>
            <a:prstGeom prst="straightConnector1">
              <a:avLst/>
            </a:prstGeom>
            <a:noFill/>
            <a:ln cap="flat" cmpd="sng" w="57150">
              <a:solidFill>
                <a:srgbClr val="B10C63"/>
              </a:solidFill>
              <a:prstDash val="solid"/>
              <a:round/>
              <a:headEnd len="sm" w="sm" type="none"/>
              <a:tailEnd len="sm" w="sm" type="none"/>
            </a:ln>
          </p:spPr>
        </p:cxnSp>
      </p:grpSp>
      <p:sp>
        <p:nvSpPr>
          <p:cNvPr id="416" name="Google Shape;416;p8"/>
          <p:cNvSpPr txBox="1"/>
          <p:nvPr/>
        </p:nvSpPr>
        <p:spPr>
          <a:xfrm>
            <a:off x="371745" y="3235344"/>
            <a:ext cx="4558064" cy="70784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Century Gothic"/>
                <a:ea typeface="Century Gothic"/>
                <a:cs typeface="Century Gothic"/>
                <a:sym typeface="Century Gothic"/>
              </a:rPr>
              <a:t>Q2: Lorsque le son est inférieur à 650</a:t>
            </a:r>
            <a:endParaRPr b="0" i="0" sz="1800" u="none" cap="none" strike="noStrike">
              <a:solidFill>
                <a:schemeClr val="dk1"/>
              </a:solidFill>
              <a:latin typeface="Arial"/>
              <a:ea typeface="Arial"/>
              <a:cs typeface="Arial"/>
              <a:sym typeface="Arial"/>
            </a:endParaRPr>
          </a:p>
        </p:txBody>
      </p:sp>
      <p:sp>
        <p:nvSpPr>
          <p:cNvPr id="417" name="Google Shape;417;p8"/>
          <p:cNvSpPr txBox="1"/>
          <p:nvPr/>
        </p:nvSpPr>
        <p:spPr>
          <a:xfrm>
            <a:off x="371745" y="4312835"/>
            <a:ext cx="4558064" cy="70784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Century Gothic"/>
                <a:ea typeface="Century Gothic"/>
                <a:cs typeface="Century Gothic"/>
                <a:sym typeface="Century Gothic"/>
              </a:rPr>
              <a:t>Q3: Lorsque le son est supérieur à 650   </a:t>
            </a:r>
            <a:r>
              <a:rPr b="1" i="0" lang="fr-FR" sz="2000" u="none" cap="none" strike="noStrike">
                <a:solidFill>
                  <a:srgbClr val="BC1B4B"/>
                </a:solidFill>
                <a:latin typeface="Century Gothic"/>
                <a:ea typeface="Century Gothic"/>
                <a:cs typeface="Century Gothic"/>
                <a:sym typeface="Century Gothic"/>
              </a:rPr>
              <a:t>ET</a:t>
            </a:r>
            <a:r>
              <a:rPr b="0" i="0" lang="fr-FR" sz="2000" u="none" cap="none" strike="noStrike">
                <a:solidFill>
                  <a:schemeClr val="dk1"/>
                </a:solidFill>
                <a:latin typeface="Century Gothic"/>
                <a:ea typeface="Century Gothic"/>
                <a:cs typeface="Century Gothic"/>
                <a:sym typeface="Century Gothic"/>
              </a:rPr>
              <a:t>  inférieur à 850</a:t>
            </a:r>
            <a:endParaRPr b="0" i="0" sz="1800" u="none" cap="none" strike="noStrike">
              <a:solidFill>
                <a:schemeClr val="dk1"/>
              </a:solidFill>
              <a:latin typeface="Arial"/>
              <a:ea typeface="Arial"/>
              <a:cs typeface="Arial"/>
              <a:sym typeface="Arial"/>
            </a:endParaRPr>
          </a:p>
        </p:txBody>
      </p:sp>
      <p:grpSp>
        <p:nvGrpSpPr>
          <p:cNvPr id="418" name="Google Shape;418;p8"/>
          <p:cNvGrpSpPr/>
          <p:nvPr/>
        </p:nvGrpSpPr>
        <p:grpSpPr>
          <a:xfrm>
            <a:off x="4280351" y="3683996"/>
            <a:ext cx="4956414" cy="1521703"/>
            <a:chOff x="4817064" y="2475711"/>
            <a:chExt cx="4956414" cy="1521704"/>
          </a:xfrm>
        </p:grpSpPr>
        <p:sp>
          <p:nvSpPr>
            <p:cNvPr id="419" name="Google Shape;419;p8"/>
            <p:cNvSpPr/>
            <p:nvPr/>
          </p:nvSpPr>
          <p:spPr>
            <a:xfrm>
              <a:off x="5745264" y="2707207"/>
              <a:ext cx="4028214" cy="1290207"/>
            </a:xfrm>
            <a:prstGeom prst="rect">
              <a:avLst/>
            </a:prstGeom>
            <a:noFill/>
            <a:ln cap="flat" cmpd="sng" w="76200">
              <a:solidFill>
                <a:srgbClr val="820C4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420" name="Google Shape;420;p8"/>
            <p:cNvCxnSpPr>
              <a:endCxn id="419" idx="1"/>
            </p:cNvCxnSpPr>
            <p:nvPr/>
          </p:nvCxnSpPr>
          <p:spPr>
            <a:xfrm>
              <a:off x="4817064" y="2475711"/>
              <a:ext cx="928200" cy="876600"/>
            </a:xfrm>
            <a:prstGeom prst="straightConnector1">
              <a:avLst/>
            </a:prstGeom>
            <a:noFill/>
            <a:ln cap="flat" cmpd="sng" w="57150">
              <a:solidFill>
                <a:srgbClr val="B10C63"/>
              </a:solidFill>
              <a:prstDash val="solid"/>
              <a:round/>
              <a:headEnd len="sm" w="sm" type="none"/>
              <a:tailEnd len="med" w="med" type="triangle"/>
            </a:ln>
          </p:spPr>
        </p:cxnSp>
      </p:grpSp>
      <p:grpSp>
        <p:nvGrpSpPr>
          <p:cNvPr id="421" name="Google Shape;421;p8"/>
          <p:cNvGrpSpPr/>
          <p:nvPr/>
        </p:nvGrpSpPr>
        <p:grpSpPr>
          <a:xfrm>
            <a:off x="4483957" y="1372326"/>
            <a:ext cx="4752809" cy="3142316"/>
            <a:chOff x="4930164" y="2707207"/>
            <a:chExt cx="4843314" cy="2771271"/>
          </a:xfrm>
        </p:grpSpPr>
        <p:sp>
          <p:nvSpPr>
            <p:cNvPr id="422" name="Google Shape;422;p8"/>
            <p:cNvSpPr/>
            <p:nvPr/>
          </p:nvSpPr>
          <p:spPr>
            <a:xfrm>
              <a:off x="5745264" y="2707207"/>
              <a:ext cx="4028214" cy="337542"/>
            </a:xfrm>
            <a:prstGeom prst="rect">
              <a:avLst/>
            </a:prstGeom>
            <a:noFill/>
            <a:ln cap="flat" cmpd="sng" w="76200">
              <a:solidFill>
                <a:srgbClr val="820C4A"/>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cxnSp>
          <p:nvCxnSpPr>
            <p:cNvPr id="423" name="Google Shape;423;p8"/>
            <p:cNvCxnSpPr/>
            <p:nvPr/>
          </p:nvCxnSpPr>
          <p:spPr>
            <a:xfrm flipH="1" rot="10800000">
              <a:off x="4930164" y="3026578"/>
              <a:ext cx="1061400" cy="2451900"/>
            </a:xfrm>
            <a:prstGeom prst="straightConnector1">
              <a:avLst/>
            </a:prstGeom>
            <a:noFill/>
            <a:ln cap="flat" cmpd="sng" w="57150">
              <a:solidFill>
                <a:srgbClr val="B10C63"/>
              </a:solidFill>
              <a:prstDash val="solid"/>
              <a:round/>
              <a:headEnd len="sm" w="sm" type="none"/>
              <a:tailEnd len="med" w="med" type="triangle"/>
            </a:ln>
          </p:spPr>
        </p:cxnSp>
      </p:grpSp>
      <p:sp>
        <p:nvSpPr>
          <p:cNvPr id="424" name="Google Shape;424;p8"/>
          <p:cNvSpPr/>
          <p:nvPr/>
        </p:nvSpPr>
        <p:spPr>
          <a:xfrm>
            <a:off x="6872628" y="1372326"/>
            <a:ext cx="475785" cy="382735"/>
          </a:xfrm>
          <a:prstGeom prst="ellipse">
            <a:avLst/>
          </a:prstGeom>
          <a:noFill/>
          <a:ln cap="flat" cmpd="sng" w="76200">
            <a:solidFill>
              <a:srgbClr val="714EB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425" name="Google Shape;425;p8"/>
          <p:cNvSpPr/>
          <p:nvPr/>
        </p:nvSpPr>
        <p:spPr>
          <a:xfrm>
            <a:off x="954473" y="4655111"/>
            <a:ext cx="475785" cy="382735"/>
          </a:xfrm>
          <a:prstGeom prst="ellipse">
            <a:avLst/>
          </a:prstGeom>
          <a:noFill/>
          <a:ln cap="flat" cmpd="sng" w="76200">
            <a:solidFill>
              <a:srgbClr val="714EB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412"/>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418"/>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1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2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421"/>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2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2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0" name="Shape 430"/>
        <p:cNvGrpSpPr/>
        <p:nvPr/>
      </p:nvGrpSpPr>
      <p:grpSpPr>
        <a:xfrm>
          <a:off x="0" y="0"/>
          <a:ext cx="0" cy="0"/>
          <a:chOff x="0" y="0"/>
          <a:chExt cx="0" cy="0"/>
        </a:xfrm>
      </p:grpSpPr>
      <p:sp>
        <p:nvSpPr>
          <p:cNvPr id="431" name="Google Shape;431;p42"/>
          <p:cNvSpPr txBox="1"/>
          <p:nvPr/>
        </p:nvSpPr>
        <p:spPr>
          <a:xfrm>
            <a:off x="371744" y="398591"/>
            <a:ext cx="8147700" cy="82980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Clr>
                <a:schemeClr val="lt2"/>
              </a:buClr>
              <a:buSzPts val="2400"/>
              <a:buFont typeface="Century Gothic"/>
              <a:buNone/>
            </a:pPr>
            <a:r>
              <a:rPr b="0" i="0" lang="fr-FR" sz="2400" u="none" cap="none" strike="noStrike">
                <a:solidFill>
                  <a:schemeClr val="lt2"/>
                </a:solidFill>
                <a:latin typeface="Century Gothic"/>
                <a:ea typeface="Century Gothic"/>
                <a:cs typeface="Century Gothic"/>
                <a:sym typeface="Century Gothic"/>
              </a:rPr>
              <a:t>Séance 2 : Amélioration de notre avertisseur de nuisance sonore </a:t>
            </a:r>
            <a:endParaRPr b="0" i="0" sz="1400" u="none" cap="none" strike="noStrike">
              <a:solidFill>
                <a:srgbClr val="000000"/>
              </a:solidFill>
              <a:latin typeface="Arial"/>
              <a:ea typeface="Arial"/>
              <a:cs typeface="Arial"/>
              <a:sym typeface="Arial"/>
            </a:endParaRPr>
          </a:p>
        </p:txBody>
      </p:sp>
      <p:sp>
        <p:nvSpPr>
          <p:cNvPr id="432" name="Google Shape;432;p42"/>
          <p:cNvSpPr txBox="1"/>
          <p:nvPr/>
        </p:nvSpPr>
        <p:spPr>
          <a:xfrm>
            <a:off x="357827" y="1180699"/>
            <a:ext cx="9255475" cy="4000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lt1"/>
                </a:solidFill>
                <a:latin typeface="Century Gothic"/>
                <a:ea typeface="Century Gothic"/>
                <a:cs typeface="Century Gothic"/>
                <a:sym typeface="Century Gothic"/>
              </a:rPr>
              <a:t>Activité 2 : Modification et amélioration du programme existant</a:t>
            </a:r>
            <a:endParaRPr b="0" i="0" sz="2000" u="none" cap="none" strike="noStrike">
              <a:solidFill>
                <a:schemeClr val="lt1"/>
              </a:solidFill>
              <a:latin typeface="Century Gothic"/>
              <a:ea typeface="Century Gothic"/>
              <a:cs typeface="Century Gothic"/>
              <a:sym typeface="Century Gothic"/>
            </a:endParaRPr>
          </a:p>
        </p:txBody>
      </p:sp>
      <p:sp>
        <p:nvSpPr>
          <p:cNvPr id="433" name="Google Shape;433;p42"/>
          <p:cNvSpPr txBox="1"/>
          <p:nvPr/>
        </p:nvSpPr>
        <p:spPr>
          <a:xfrm>
            <a:off x="302071" y="1917159"/>
            <a:ext cx="9366988" cy="83095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Century Gothic"/>
                <a:ea typeface="Century Gothic"/>
                <a:cs typeface="Century Gothic"/>
                <a:sym typeface="Century Gothic"/>
              </a:rPr>
              <a:t>Q1: Que pouvez-vous proposer pour que l’information soit plus lisible ?</a:t>
            </a:r>
            <a:endParaRPr b="0" i="0" sz="1400" u="none" cap="none" strike="noStrike">
              <a:solidFill>
                <a:srgbClr val="000000"/>
              </a:solidFill>
              <a:latin typeface="Arial"/>
              <a:ea typeface="Arial"/>
              <a:cs typeface="Arial"/>
              <a:sym typeface="Arial"/>
            </a:endParaRPr>
          </a:p>
        </p:txBody>
      </p:sp>
      <p:sp>
        <p:nvSpPr>
          <p:cNvPr id="434" name="Google Shape;434;p42"/>
          <p:cNvSpPr txBox="1"/>
          <p:nvPr/>
        </p:nvSpPr>
        <p:spPr>
          <a:xfrm>
            <a:off x="246314" y="3718563"/>
            <a:ext cx="9708880" cy="83095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chemeClr val="dk1"/>
                </a:solidFill>
                <a:latin typeface="Century Gothic"/>
                <a:ea typeface="Century Gothic"/>
                <a:cs typeface="Century Gothic"/>
                <a:sym typeface="Century Gothic"/>
              </a:rPr>
              <a:t>Q2: De quel actionneur avons-nous besoin pour apporter cette amélioration ?</a:t>
            </a:r>
            <a:endParaRPr b="0" i="0" sz="1400" u="none" cap="none" strike="noStrike">
              <a:solidFill>
                <a:srgbClr val="000000"/>
              </a:solidFill>
              <a:latin typeface="Arial"/>
              <a:ea typeface="Arial"/>
              <a:cs typeface="Arial"/>
              <a:sym typeface="Arial"/>
            </a:endParaRPr>
          </a:p>
        </p:txBody>
      </p:sp>
      <p:sp>
        <p:nvSpPr>
          <p:cNvPr id="435" name="Google Shape;435;p42"/>
          <p:cNvSpPr txBox="1"/>
          <p:nvPr/>
        </p:nvSpPr>
        <p:spPr>
          <a:xfrm>
            <a:off x="246314" y="2748115"/>
            <a:ext cx="9366988" cy="83095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FF0000"/>
                </a:solidFill>
                <a:latin typeface="Century Gothic"/>
                <a:ea typeface="Century Gothic"/>
                <a:cs typeface="Century Gothic"/>
                <a:sym typeface="Century Gothic"/>
              </a:rPr>
              <a:t>Nous pouvons proposer une information plus visuelle grâce à de la couleur ou à des images.</a:t>
            </a:r>
            <a:endParaRPr b="0" i="0" sz="1400" u="none" cap="none" strike="noStrike">
              <a:solidFill>
                <a:srgbClr val="000000"/>
              </a:solidFill>
              <a:latin typeface="Arial"/>
              <a:ea typeface="Arial"/>
              <a:cs typeface="Arial"/>
              <a:sym typeface="Arial"/>
            </a:endParaRPr>
          </a:p>
        </p:txBody>
      </p:sp>
      <p:sp>
        <p:nvSpPr>
          <p:cNvPr id="436" name="Google Shape;436;p42"/>
          <p:cNvSpPr txBox="1"/>
          <p:nvPr/>
        </p:nvSpPr>
        <p:spPr>
          <a:xfrm>
            <a:off x="246314" y="4549519"/>
            <a:ext cx="9366988" cy="83095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fr-FR" sz="2400" u="none" cap="none" strike="noStrike">
                <a:solidFill>
                  <a:srgbClr val="FF0000"/>
                </a:solidFill>
                <a:latin typeface="Century Gothic"/>
                <a:ea typeface="Century Gothic"/>
                <a:cs typeface="Century Gothic"/>
                <a:sym typeface="Century Gothic"/>
              </a:rPr>
              <a:t>Nous avons besoin d’un matrice DELs (fait office d’écran) ou de DELs</a:t>
            </a:r>
            <a:endParaRPr b="0" i="0" sz="2400" u="none" cap="none" strike="noStrike">
              <a:solidFill>
                <a:srgbClr val="FF0000"/>
              </a:solidFill>
              <a:latin typeface="Century Gothic"/>
              <a:ea typeface="Century Gothic"/>
              <a:cs typeface="Century Gothic"/>
              <a:sym typeface="Century Gothic"/>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3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3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3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3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1" name="Shape 441"/>
        <p:cNvGrpSpPr/>
        <p:nvPr/>
      </p:nvGrpSpPr>
      <p:grpSpPr>
        <a:xfrm>
          <a:off x="0" y="0"/>
          <a:ext cx="0" cy="0"/>
          <a:chOff x="0" y="0"/>
          <a:chExt cx="0" cy="0"/>
        </a:xfrm>
      </p:grpSpPr>
      <p:sp>
        <p:nvSpPr>
          <p:cNvPr id="442" name="Google Shape;442;p43"/>
          <p:cNvSpPr txBox="1"/>
          <p:nvPr/>
        </p:nvSpPr>
        <p:spPr>
          <a:xfrm>
            <a:off x="371744" y="398591"/>
            <a:ext cx="8147700" cy="82980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Clr>
                <a:schemeClr val="lt2"/>
              </a:buClr>
              <a:buSzPts val="2400"/>
              <a:buFont typeface="Century Gothic"/>
              <a:buNone/>
            </a:pPr>
            <a:r>
              <a:rPr b="0" i="0" lang="fr-FR" sz="2400" u="none" cap="none" strike="noStrike">
                <a:solidFill>
                  <a:schemeClr val="lt2"/>
                </a:solidFill>
                <a:latin typeface="Century Gothic"/>
                <a:ea typeface="Century Gothic"/>
                <a:cs typeface="Century Gothic"/>
                <a:sym typeface="Century Gothic"/>
              </a:rPr>
              <a:t>Séance 2 : Amélioration de notre avertisseur de nuisance sonore </a:t>
            </a:r>
            <a:endParaRPr b="0" i="0" sz="1400" u="none" cap="none" strike="noStrike">
              <a:solidFill>
                <a:srgbClr val="000000"/>
              </a:solidFill>
              <a:latin typeface="Arial"/>
              <a:ea typeface="Arial"/>
              <a:cs typeface="Arial"/>
              <a:sym typeface="Arial"/>
            </a:endParaRPr>
          </a:p>
        </p:txBody>
      </p:sp>
      <p:sp>
        <p:nvSpPr>
          <p:cNvPr id="443" name="Google Shape;443;p43"/>
          <p:cNvSpPr txBox="1"/>
          <p:nvPr/>
        </p:nvSpPr>
        <p:spPr>
          <a:xfrm>
            <a:off x="357827" y="1180699"/>
            <a:ext cx="9255475" cy="4000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lt1"/>
                </a:solidFill>
                <a:latin typeface="Century Gothic"/>
                <a:ea typeface="Century Gothic"/>
                <a:cs typeface="Century Gothic"/>
                <a:sym typeface="Century Gothic"/>
              </a:rPr>
              <a:t>Activité 2 : Modification et amélioration du programme existant</a:t>
            </a:r>
            <a:endParaRPr b="0" i="0" sz="2000" u="none" cap="none" strike="noStrike">
              <a:solidFill>
                <a:schemeClr val="lt1"/>
              </a:solidFill>
              <a:latin typeface="Century Gothic"/>
              <a:ea typeface="Century Gothic"/>
              <a:cs typeface="Century Gothic"/>
              <a:sym typeface="Century Gothic"/>
            </a:endParaRPr>
          </a:p>
        </p:txBody>
      </p:sp>
      <p:sp>
        <p:nvSpPr>
          <p:cNvPr id="444" name="Google Shape;444;p43"/>
          <p:cNvSpPr txBox="1"/>
          <p:nvPr/>
        </p:nvSpPr>
        <p:spPr>
          <a:xfrm>
            <a:off x="302070" y="1834726"/>
            <a:ext cx="9366988" cy="70784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Century Gothic"/>
                <a:ea typeface="Century Gothic"/>
                <a:cs typeface="Century Gothic"/>
                <a:sym typeface="Century Gothic"/>
              </a:rPr>
              <a:t>Sur le site Vittascience, recherchez les blocs correspondants à la gestion de la matrice et des DELs de la carte Bitmaker dans</a:t>
            </a:r>
            <a:endParaRPr b="0" i="0" sz="1400" u="none" cap="none" strike="noStrike">
              <a:solidFill>
                <a:srgbClr val="000000"/>
              </a:solidFill>
              <a:latin typeface="Arial"/>
              <a:ea typeface="Arial"/>
              <a:cs typeface="Arial"/>
              <a:sym typeface="Arial"/>
            </a:endParaRPr>
          </a:p>
        </p:txBody>
      </p:sp>
      <p:pic>
        <p:nvPicPr>
          <p:cNvPr id="445" name="Google Shape;445;p43"/>
          <p:cNvPicPr preferRelativeResize="0"/>
          <p:nvPr/>
        </p:nvPicPr>
        <p:blipFill rotWithShape="1">
          <a:blip r:embed="rId3">
            <a:alphaModFix/>
          </a:blip>
          <a:srcRect b="0" l="0" r="0" t="0"/>
          <a:stretch/>
        </p:blipFill>
        <p:spPr>
          <a:xfrm>
            <a:off x="734965" y="2823521"/>
            <a:ext cx="1547829" cy="2554298"/>
          </a:xfrm>
          <a:prstGeom prst="rect">
            <a:avLst/>
          </a:prstGeom>
          <a:noFill/>
          <a:ln>
            <a:noFill/>
          </a:ln>
        </p:spPr>
      </p:pic>
      <p:sp>
        <p:nvSpPr>
          <p:cNvPr id="446" name="Google Shape;446;p43"/>
          <p:cNvSpPr txBox="1"/>
          <p:nvPr/>
        </p:nvSpPr>
        <p:spPr>
          <a:xfrm>
            <a:off x="2575317" y="2803006"/>
            <a:ext cx="3552534" cy="4000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Century Gothic"/>
                <a:ea typeface="Century Gothic"/>
                <a:cs typeface="Century Gothic"/>
                <a:sym typeface="Century Gothic"/>
              </a:rPr>
              <a:t>Gestion de la matrice DELs </a:t>
            </a:r>
            <a:endParaRPr b="0" i="0" sz="1400" u="none" cap="none" strike="noStrike">
              <a:solidFill>
                <a:srgbClr val="000000"/>
              </a:solidFill>
              <a:latin typeface="Arial"/>
              <a:ea typeface="Arial"/>
              <a:cs typeface="Arial"/>
              <a:sym typeface="Arial"/>
            </a:endParaRPr>
          </a:p>
        </p:txBody>
      </p:sp>
      <p:sp>
        <p:nvSpPr>
          <p:cNvPr id="447" name="Google Shape;447;p43"/>
          <p:cNvSpPr txBox="1"/>
          <p:nvPr/>
        </p:nvSpPr>
        <p:spPr>
          <a:xfrm>
            <a:off x="3092899" y="3782005"/>
            <a:ext cx="3552534" cy="70784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Century Gothic"/>
                <a:ea typeface="Century Gothic"/>
                <a:cs typeface="Century Gothic"/>
                <a:sym typeface="Century Gothic"/>
              </a:rPr>
              <a:t>Gestion des DELs de la carte Bitmaker</a:t>
            </a:r>
            <a:endParaRPr b="0" i="0" sz="2000" u="none" cap="none" strike="noStrike">
              <a:solidFill>
                <a:schemeClr val="dk1"/>
              </a:solidFill>
              <a:latin typeface="Century Gothic"/>
              <a:ea typeface="Century Gothic"/>
              <a:cs typeface="Century Gothic"/>
              <a:sym typeface="Century Gothic"/>
            </a:endParaRPr>
          </a:p>
        </p:txBody>
      </p:sp>
      <p:pic>
        <p:nvPicPr>
          <p:cNvPr id="448" name="Google Shape;448;p43"/>
          <p:cNvPicPr preferRelativeResize="0"/>
          <p:nvPr/>
        </p:nvPicPr>
        <p:blipFill rotWithShape="1">
          <a:blip r:embed="rId4">
            <a:alphaModFix/>
          </a:blip>
          <a:srcRect b="0" l="0" r="0" t="0"/>
          <a:stretch/>
        </p:blipFill>
        <p:spPr>
          <a:xfrm>
            <a:off x="6420374" y="3616254"/>
            <a:ext cx="2925286" cy="811279"/>
          </a:xfrm>
          <a:prstGeom prst="rect">
            <a:avLst/>
          </a:prstGeom>
          <a:noFill/>
          <a:ln>
            <a:noFill/>
          </a:ln>
        </p:spPr>
      </p:pic>
      <p:pic>
        <p:nvPicPr>
          <p:cNvPr id="449" name="Google Shape;449;p43"/>
          <p:cNvPicPr preferRelativeResize="0"/>
          <p:nvPr/>
        </p:nvPicPr>
        <p:blipFill rotWithShape="1">
          <a:blip r:embed="rId5">
            <a:alphaModFix/>
          </a:blip>
          <a:srcRect b="0" l="0" r="0" t="0"/>
          <a:stretch/>
        </p:blipFill>
        <p:spPr>
          <a:xfrm>
            <a:off x="6453801" y="4759360"/>
            <a:ext cx="3051717" cy="410211"/>
          </a:xfrm>
          <a:prstGeom prst="rect">
            <a:avLst/>
          </a:prstGeom>
          <a:noFill/>
          <a:ln>
            <a:noFill/>
          </a:ln>
        </p:spPr>
      </p:pic>
      <p:sp>
        <p:nvSpPr>
          <p:cNvPr id="450" name="Google Shape;450;p43"/>
          <p:cNvSpPr txBox="1"/>
          <p:nvPr/>
        </p:nvSpPr>
        <p:spPr>
          <a:xfrm>
            <a:off x="3092899" y="4489851"/>
            <a:ext cx="3552534" cy="707846"/>
          </a:xfrm>
          <a:prstGeom prst="rect">
            <a:avLst/>
          </a:prstGeom>
          <a:noFill/>
          <a:ln>
            <a:noFill/>
          </a:ln>
        </p:spPr>
        <p:txBody>
          <a:bodyPr anchorCtr="0" anchor="t" bIns="45700" lIns="91425" spcFirstLastPara="1" rIns="91425" wrap="square" tIns="45700">
            <a:spAutoFit/>
          </a:bodyPr>
          <a:lstStyle/>
          <a:p>
            <a:pPr indent="0" lvl="1"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dk1"/>
                </a:solidFill>
                <a:latin typeface="Century Gothic"/>
                <a:ea typeface="Century Gothic"/>
                <a:cs typeface="Century Gothic"/>
                <a:sym typeface="Century Gothic"/>
              </a:rPr>
              <a:t>Composé de 4 DELs et sur la broche P13</a:t>
            </a:r>
            <a:endParaRPr b="0" i="0" sz="1400" u="none" cap="none" strike="noStrike">
              <a:solidFill>
                <a:srgbClr val="000000"/>
              </a:solidFill>
              <a:latin typeface="Arial"/>
              <a:ea typeface="Arial"/>
              <a:cs typeface="Arial"/>
              <a:sym typeface="Arial"/>
            </a:endParaRPr>
          </a:p>
        </p:txBody>
      </p:sp>
      <p:pic>
        <p:nvPicPr>
          <p:cNvPr id="451" name="Google Shape;451;p43"/>
          <p:cNvPicPr preferRelativeResize="0"/>
          <p:nvPr/>
        </p:nvPicPr>
        <p:blipFill rotWithShape="1">
          <a:blip r:embed="rId6">
            <a:alphaModFix/>
          </a:blip>
          <a:srcRect b="0" l="0" r="0" t="0"/>
          <a:stretch/>
        </p:blipFill>
        <p:spPr>
          <a:xfrm>
            <a:off x="6909713" y="2188649"/>
            <a:ext cx="2927908" cy="707845"/>
          </a:xfrm>
          <a:prstGeom prst="rect">
            <a:avLst/>
          </a:prstGeom>
          <a:noFill/>
          <a:ln>
            <a:noFill/>
          </a:ln>
        </p:spPr>
      </p:pic>
      <p:sp>
        <p:nvSpPr>
          <p:cNvPr id="452" name="Google Shape;452;p43"/>
          <p:cNvSpPr txBox="1"/>
          <p:nvPr/>
        </p:nvSpPr>
        <p:spPr>
          <a:xfrm>
            <a:off x="7552399" y="4026310"/>
            <a:ext cx="253455" cy="276959"/>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fr-FR" sz="1200" u="none" cap="none" strike="noStrike">
                <a:solidFill>
                  <a:schemeClr val="dk1"/>
                </a:solidFill>
                <a:latin typeface="Century Gothic"/>
                <a:ea typeface="Century Gothic"/>
                <a:cs typeface="Century Gothic"/>
                <a:sym typeface="Century Gothic"/>
              </a:rPr>
              <a:t>4</a:t>
            </a:r>
            <a:endParaRPr b="0" i="0" sz="1400" u="none" cap="none" strike="noStrike">
              <a:solidFill>
                <a:srgbClr val="000000"/>
              </a:solidFill>
              <a:latin typeface="Arial"/>
              <a:ea typeface="Arial"/>
              <a:cs typeface="Arial"/>
              <a:sym typeface="Arial"/>
            </a:endParaRPr>
          </a:p>
        </p:txBody>
      </p:sp>
      <p:pic>
        <p:nvPicPr>
          <p:cNvPr id="453" name="Google Shape;453;p43"/>
          <p:cNvPicPr preferRelativeResize="0"/>
          <p:nvPr/>
        </p:nvPicPr>
        <p:blipFill rotWithShape="1">
          <a:blip r:embed="rId7">
            <a:alphaModFix/>
          </a:blip>
          <a:srcRect b="0" l="0" r="0" t="0"/>
          <a:stretch/>
        </p:blipFill>
        <p:spPr>
          <a:xfrm>
            <a:off x="8807507" y="4021894"/>
            <a:ext cx="553918" cy="276959"/>
          </a:xfrm>
          <a:prstGeom prst="rect">
            <a:avLst/>
          </a:prstGeom>
          <a:noFill/>
          <a:ln>
            <a:noFill/>
          </a:ln>
        </p:spPr>
      </p:pic>
      <p:pic>
        <p:nvPicPr>
          <p:cNvPr id="454" name="Google Shape;454;p43"/>
          <p:cNvPicPr preferRelativeResize="0"/>
          <p:nvPr/>
        </p:nvPicPr>
        <p:blipFill rotWithShape="1">
          <a:blip r:embed="rId7">
            <a:alphaModFix/>
          </a:blip>
          <a:srcRect b="0" l="0" r="0" t="0"/>
          <a:stretch/>
        </p:blipFill>
        <p:spPr>
          <a:xfrm>
            <a:off x="9044490" y="4820794"/>
            <a:ext cx="553918" cy="27695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4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5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4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4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4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4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4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5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5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5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45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9" name="Shape 459"/>
        <p:cNvGrpSpPr/>
        <p:nvPr/>
      </p:nvGrpSpPr>
      <p:grpSpPr>
        <a:xfrm>
          <a:off x="0" y="0"/>
          <a:ext cx="0" cy="0"/>
          <a:chOff x="0" y="0"/>
          <a:chExt cx="0" cy="0"/>
        </a:xfrm>
      </p:grpSpPr>
      <p:sp>
        <p:nvSpPr>
          <p:cNvPr id="460" name="Google Shape;460;p44"/>
          <p:cNvSpPr txBox="1"/>
          <p:nvPr/>
        </p:nvSpPr>
        <p:spPr>
          <a:xfrm>
            <a:off x="371744" y="398591"/>
            <a:ext cx="8147700" cy="82980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Clr>
                <a:schemeClr val="lt2"/>
              </a:buClr>
              <a:buSzPts val="2400"/>
              <a:buFont typeface="Century Gothic"/>
              <a:buNone/>
            </a:pPr>
            <a:r>
              <a:rPr b="0" i="0" lang="fr-FR" sz="2400" u="none" cap="none" strike="noStrike">
                <a:solidFill>
                  <a:schemeClr val="lt2"/>
                </a:solidFill>
                <a:latin typeface="Century Gothic"/>
                <a:ea typeface="Century Gothic"/>
                <a:cs typeface="Century Gothic"/>
                <a:sym typeface="Century Gothic"/>
              </a:rPr>
              <a:t>Séance 2 : Amélioration de notre avertisseur de nuisance sonore </a:t>
            </a:r>
            <a:endParaRPr b="0" i="0" sz="1400" u="none" cap="none" strike="noStrike">
              <a:solidFill>
                <a:srgbClr val="000000"/>
              </a:solidFill>
              <a:latin typeface="Arial"/>
              <a:ea typeface="Arial"/>
              <a:cs typeface="Arial"/>
              <a:sym typeface="Arial"/>
            </a:endParaRPr>
          </a:p>
        </p:txBody>
      </p:sp>
      <p:sp>
        <p:nvSpPr>
          <p:cNvPr id="461" name="Google Shape;461;p44"/>
          <p:cNvSpPr txBox="1"/>
          <p:nvPr/>
        </p:nvSpPr>
        <p:spPr>
          <a:xfrm>
            <a:off x="357827" y="1180699"/>
            <a:ext cx="9255475" cy="4000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chemeClr val="lt1"/>
                </a:solidFill>
                <a:latin typeface="Century Gothic"/>
                <a:ea typeface="Century Gothic"/>
                <a:cs typeface="Century Gothic"/>
                <a:sym typeface="Century Gothic"/>
              </a:rPr>
              <a:t>Pour aller plus loin</a:t>
            </a:r>
            <a:endParaRPr b="0" i="0" sz="2000" u="none" cap="none" strike="noStrike">
              <a:solidFill>
                <a:schemeClr val="lt1"/>
              </a:solidFill>
              <a:latin typeface="Century Gothic"/>
              <a:ea typeface="Century Gothic"/>
              <a:cs typeface="Century Gothic"/>
              <a:sym typeface="Century Gothic"/>
            </a:endParaRPr>
          </a:p>
        </p:txBody>
      </p:sp>
      <p:sp>
        <p:nvSpPr>
          <p:cNvPr id="462" name="Google Shape;462;p44"/>
          <p:cNvSpPr txBox="1"/>
          <p:nvPr/>
        </p:nvSpPr>
        <p:spPr>
          <a:xfrm>
            <a:off x="302070" y="2010242"/>
            <a:ext cx="9366988" cy="15696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Century Gothic"/>
                <a:ea typeface="Century Gothic"/>
                <a:cs typeface="Century Gothic"/>
                <a:sym typeface="Century Gothic"/>
              </a:rPr>
              <a:t>Vous pouvez ajouter un palier supplémentaire entre 60 et 80 dB</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3200"/>
              <a:buFont typeface="Arial"/>
              <a:buNone/>
            </a:pPr>
            <a:r>
              <a:rPr b="0" i="0" lang="fr-FR" sz="3200" u="none" cap="none" strike="noStrike">
                <a:solidFill>
                  <a:schemeClr val="dk1"/>
                </a:solidFill>
                <a:latin typeface="Century Gothic"/>
                <a:ea typeface="Century Gothic"/>
                <a:cs typeface="Century Gothic"/>
                <a:sym typeface="Century Gothic"/>
              </a:rPr>
              <a:t>Modifiez le programme et testez le.</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46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sp>
        <p:nvSpPr>
          <p:cNvPr id="467" name="Google Shape;467;p13"/>
          <p:cNvSpPr txBox="1"/>
          <p:nvPr/>
        </p:nvSpPr>
        <p:spPr>
          <a:xfrm>
            <a:off x="609600" y="550127"/>
            <a:ext cx="6236003" cy="132343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8000"/>
              <a:buFont typeface="Arial"/>
              <a:buNone/>
            </a:pPr>
            <a:r>
              <a:rPr b="0" i="0" lang="fr-FR" sz="8000" u="none" cap="none" strike="noStrike">
                <a:solidFill>
                  <a:schemeClr val="dk1"/>
                </a:solidFill>
                <a:latin typeface="Century Gothic"/>
                <a:ea typeface="Century Gothic"/>
                <a:cs typeface="Century Gothic"/>
                <a:sym typeface="Century Gothic"/>
              </a:rPr>
              <a:t>Evaluation</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2"/>
          <p:cNvSpPr txBox="1"/>
          <p:nvPr/>
        </p:nvSpPr>
        <p:spPr>
          <a:xfrm>
            <a:off x="416257" y="437303"/>
            <a:ext cx="8378337" cy="460211"/>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Clr>
                <a:schemeClr val="lt2"/>
              </a:buClr>
              <a:buSzPts val="2400"/>
              <a:buFont typeface="Century Gothic"/>
              <a:buNone/>
            </a:pPr>
            <a:r>
              <a:rPr b="0" i="0" lang="fr-FR" sz="2400" u="none" cap="none" strike="noStrike">
                <a:solidFill>
                  <a:schemeClr val="lt2"/>
                </a:solidFill>
                <a:latin typeface="Century Gothic"/>
                <a:ea typeface="Century Gothic"/>
                <a:cs typeface="Century Gothic"/>
                <a:sym typeface="Century Gothic"/>
              </a:rPr>
              <a:t>Travail préliminaire correction</a:t>
            </a:r>
            <a:endParaRPr b="0" i="0" sz="1400" u="none" cap="none" strike="noStrike">
              <a:solidFill>
                <a:srgbClr val="000000"/>
              </a:solidFill>
              <a:latin typeface="Arial"/>
              <a:ea typeface="Arial"/>
              <a:cs typeface="Arial"/>
              <a:sym typeface="Arial"/>
            </a:endParaRPr>
          </a:p>
        </p:txBody>
      </p:sp>
      <p:sp>
        <p:nvSpPr>
          <p:cNvPr id="263" name="Google Shape;263;p2"/>
          <p:cNvSpPr txBox="1"/>
          <p:nvPr/>
        </p:nvSpPr>
        <p:spPr>
          <a:xfrm>
            <a:off x="335165" y="1850671"/>
            <a:ext cx="3761050" cy="398655"/>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Clr>
                <a:srgbClr val="000000"/>
              </a:buClr>
              <a:buSzPts val="2800"/>
              <a:buFont typeface="Arial"/>
              <a:buNone/>
            </a:pPr>
            <a:r>
              <a:rPr b="0" i="0" lang="fr-FR" sz="2000" u="sng" cap="none" strike="noStrike">
                <a:solidFill>
                  <a:srgbClr val="000000"/>
                </a:solidFill>
                <a:latin typeface="Arial"/>
                <a:ea typeface="Arial"/>
                <a:cs typeface="Arial"/>
                <a:sym typeface="Arial"/>
              </a:rPr>
              <a:t>Réponses aux questions</a:t>
            </a:r>
            <a:endParaRPr b="0" i="0" sz="1100" u="sng" cap="none" strike="noStrike">
              <a:solidFill>
                <a:srgbClr val="000000"/>
              </a:solidFill>
              <a:latin typeface="Arial"/>
              <a:ea typeface="Arial"/>
              <a:cs typeface="Arial"/>
              <a:sym typeface="Arial"/>
            </a:endParaRPr>
          </a:p>
        </p:txBody>
      </p:sp>
      <p:sp>
        <p:nvSpPr>
          <p:cNvPr id="264" name="Google Shape;264;p2"/>
          <p:cNvSpPr txBox="1"/>
          <p:nvPr/>
        </p:nvSpPr>
        <p:spPr>
          <a:xfrm>
            <a:off x="335166" y="2251721"/>
            <a:ext cx="1864696" cy="398655"/>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Clr>
                <a:srgbClr val="000000"/>
              </a:buClr>
              <a:buSzPts val="2800"/>
              <a:buFont typeface="Arial"/>
              <a:buNone/>
            </a:pPr>
            <a:r>
              <a:rPr b="0" i="0" lang="fr-FR" sz="2000" u="none" cap="none" strike="noStrike">
                <a:solidFill>
                  <a:srgbClr val="000000"/>
                </a:solidFill>
                <a:latin typeface="Arial"/>
                <a:ea typeface="Arial"/>
                <a:cs typeface="Arial"/>
                <a:sym typeface="Arial"/>
              </a:rPr>
              <a:t>Question 1 : c</a:t>
            </a:r>
            <a:endParaRPr b="0" i="0" sz="1100" u="none" cap="none" strike="noStrike">
              <a:solidFill>
                <a:srgbClr val="000000"/>
              </a:solidFill>
              <a:latin typeface="Arial"/>
              <a:ea typeface="Arial"/>
              <a:cs typeface="Arial"/>
              <a:sym typeface="Arial"/>
            </a:endParaRPr>
          </a:p>
        </p:txBody>
      </p:sp>
      <p:sp>
        <p:nvSpPr>
          <p:cNvPr id="265" name="Google Shape;265;p2"/>
          <p:cNvSpPr txBox="1"/>
          <p:nvPr/>
        </p:nvSpPr>
        <p:spPr>
          <a:xfrm>
            <a:off x="5949386" y="2661081"/>
            <a:ext cx="1864696" cy="398655"/>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Clr>
                <a:srgbClr val="000000"/>
              </a:buClr>
              <a:buSzPts val="2800"/>
              <a:buFont typeface="Arial"/>
              <a:buNone/>
            </a:pPr>
            <a:r>
              <a:rPr b="0" i="0" lang="fr-FR" sz="2000" u="none" cap="none" strike="noStrike">
                <a:solidFill>
                  <a:srgbClr val="000000"/>
                </a:solidFill>
                <a:latin typeface="Arial"/>
                <a:ea typeface="Arial"/>
                <a:cs typeface="Arial"/>
                <a:sym typeface="Arial"/>
              </a:rPr>
              <a:t>Question 8 : c</a:t>
            </a:r>
            <a:endParaRPr b="0" i="0" sz="1100" u="none" cap="none" strike="noStrike">
              <a:solidFill>
                <a:srgbClr val="000000"/>
              </a:solidFill>
              <a:latin typeface="Arial"/>
              <a:ea typeface="Arial"/>
              <a:cs typeface="Arial"/>
              <a:sym typeface="Arial"/>
            </a:endParaRPr>
          </a:p>
        </p:txBody>
      </p:sp>
      <p:sp>
        <p:nvSpPr>
          <p:cNvPr id="266" name="Google Shape;266;p2"/>
          <p:cNvSpPr txBox="1"/>
          <p:nvPr/>
        </p:nvSpPr>
        <p:spPr>
          <a:xfrm>
            <a:off x="4107964" y="2635947"/>
            <a:ext cx="1864696" cy="398655"/>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Clr>
                <a:srgbClr val="000000"/>
              </a:buClr>
              <a:buSzPts val="2800"/>
              <a:buFont typeface="Arial"/>
              <a:buNone/>
            </a:pPr>
            <a:r>
              <a:rPr b="0" i="0" lang="fr-FR" sz="2000" u="none" cap="none" strike="noStrike">
                <a:solidFill>
                  <a:srgbClr val="000000"/>
                </a:solidFill>
                <a:latin typeface="Arial"/>
                <a:ea typeface="Arial"/>
                <a:cs typeface="Arial"/>
                <a:sym typeface="Arial"/>
              </a:rPr>
              <a:t>Question 7 : a</a:t>
            </a:r>
            <a:endParaRPr b="0" i="0" sz="1100" u="none" cap="none" strike="noStrike">
              <a:solidFill>
                <a:srgbClr val="000000"/>
              </a:solidFill>
              <a:latin typeface="Arial"/>
              <a:ea typeface="Arial"/>
              <a:cs typeface="Arial"/>
              <a:sym typeface="Arial"/>
            </a:endParaRPr>
          </a:p>
        </p:txBody>
      </p:sp>
      <p:sp>
        <p:nvSpPr>
          <p:cNvPr id="267" name="Google Shape;267;p2"/>
          <p:cNvSpPr txBox="1"/>
          <p:nvPr/>
        </p:nvSpPr>
        <p:spPr>
          <a:xfrm>
            <a:off x="7790808" y="2672434"/>
            <a:ext cx="1864696" cy="398655"/>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Clr>
                <a:srgbClr val="000000"/>
              </a:buClr>
              <a:buSzPts val="2800"/>
              <a:buFont typeface="Arial"/>
              <a:buNone/>
            </a:pPr>
            <a:r>
              <a:rPr b="0" i="0" lang="fr-FR" sz="2000" u="none" cap="none" strike="noStrike">
                <a:solidFill>
                  <a:srgbClr val="000000"/>
                </a:solidFill>
                <a:latin typeface="Arial"/>
                <a:ea typeface="Arial"/>
                <a:cs typeface="Arial"/>
                <a:sym typeface="Arial"/>
              </a:rPr>
              <a:t>Question 9 : b</a:t>
            </a:r>
            <a:endParaRPr b="0" i="0" sz="1100" u="none" cap="none" strike="noStrike">
              <a:solidFill>
                <a:srgbClr val="000000"/>
              </a:solidFill>
              <a:latin typeface="Arial"/>
              <a:ea typeface="Arial"/>
              <a:cs typeface="Arial"/>
              <a:sym typeface="Arial"/>
            </a:endParaRPr>
          </a:p>
        </p:txBody>
      </p:sp>
      <p:sp>
        <p:nvSpPr>
          <p:cNvPr id="268" name="Google Shape;268;p2"/>
          <p:cNvSpPr txBox="1"/>
          <p:nvPr/>
        </p:nvSpPr>
        <p:spPr>
          <a:xfrm>
            <a:off x="2176588" y="2611494"/>
            <a:ext cx="1864696" cy="398655"/>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Clr>
                <a:srgbClr val="000000"/>
              </a:buClr>
              <a:buSzPts val="2800"/>
              <a:buFont typeface="Arial"/>
              <a:buNone/>
            </a:pPr>
            <a:r>
              <a:rPr b="0" i="0" lang="fr-FR" sz="2000" u="none" cap="none" strike="noStrike">
                <a:solidFill>
                  <a:srgbClr val="000000"/>
                </a:solidFill>
                <a:latin typeface="Arial"/>
                <a:ea typeface="Arial"/>
                <a:cs typeface="Arial"/>
                <a:sym typeface="Arial"/>
              </a:rPr>
              <a:t>Question 6 : c</a:t>
            </a:r>
            <a:endParaRPr b="0" i="0" sz="1100" u="none" cap="none" strike="noStrike">
              <a:solidFill>
                <a:srgbClr val="000000"/>
              </a:solidFill>
              <a:latin typeface="Arial"/>
              <a:ea typeface="Arial"/>
              <a:cs typeface="Arial"/>
              <a:sym typeface="Arial"/>
            </a:endParaRPr>
          </a:p>
        </p:txBody>
      </p:sp>
      <p:sp>
        <p:nvSpPr>
          <p:cNvPr id="269" name="Google Shape;269;p2"/>
          <p:cNvSpPr txBox="1"/>
          <p:nvPr/>
        </p:nvSpPr>
        <p:spPr>
          <a:xfrm>
            <a:off x="328540" y="2625125"/>
            <a:ext cx="1864696" cy="398655"/>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Clr>
                <a:srgbClr val="000000"/>
              </a:buClr>
              <a:buSzPts val="2800"/>
              <a:buFont typeface="Arial"/>
              <a:buNone/>
            </a:pPr>
            <a:r>
              <a:rPr b="0" i="0" lang="fr-FR" sz="2000" u="none" cap="none" strike="noStrike">
                <a:solidFill>
                  <a:srgbClr val="000000"/>
                </a:solidFill>
                <a:latin typeface="Arial"/>
                <a:ea typeface="Arial"/>
                <a:cs typeface="Arial"/>
                <a:sym typeface="Arial"/>
              </a:rPr>
              <a:t>Question 5 : b</a:t>
            </a:r>
            <a:endParaRPr b="0" i="0" sz="1100" u="none" cap="none" strike="noStrike">
              <a:solidFill>
                <a:srgbClr val="000000"/>
              </a:solidFill>
              <a:latin typeface="Arial"/>
              <a:ea typeface="Arial"/>
              <a:cs typeface="Arial"/>
              <a:sym typeface="Arial"/>
            </a:endParaRPr>
          </a:p>
        </p:txBody>
      </p:sp>
      <p:sp>
        <p:nvSpPr>
          <p:cNvPr id="270" name="Google Shape;270;p2"/>
          <p:cNvSpPr txBox="1"/>
          <p:nvPr/>
        </p:nvSpPr>
        <p:spPr>
          <a:xfrm>
            <a:off x="5972660" y="2310266"/>
            <a:ext cx="1864696" cy="398655"/>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Clr>
                <a:srgbClr val="000000"/>
              </a:buClr>
              <a:buSzPts val="2800"/>
              <a:buFont typeface="Arial"/>
              <a:buNone/>
            </a:pPr>
            <a:r>
              <a:rPr b="0" i="0" lang="fr-FR" sz="2000" u="none" cap="none" strike="noStrike">
                <a:solidFill>
                  <a:srgbClr val="000000"/>
                </a:solidFill>
                <a:latin typeface="Arial"/>
                <a:ea typeface="Arial"/>
                <a:cs typeface="Arial"/>
                <a:sym typeface="Arial"/>
              </a:rPr>
              <a:t>Question 4 : a</a:t>
            </a:r>
            <a:endParaRPr b="0" i="0" sz="1100" u="none" cap="none" strike="noStrike">
              <a:solidFill>
                <a:srgbClr val="000000"/>
              </a:solidFill>
              <a:latin typeface="Arial"/>
              <a:ea typeface="Arial"/>
              <a:cs typeface="Arial"/>
              <a:sym typeface="Arial"/>
            </a:endParaRPr>
          </a:p>
        </p:txBody>
      </p:sp>
      <p:sp>
        <p:nvSpPr>
          <p:cNvPr id="271" name="Google Shape;271;p2"/>
          <p:cNvSpPr txBox="1"/>
          <p:nvPr/>
        </p:nvSpPr>
        <p:spPr>
          <a:xfrm>
            <a:off x="4107964" y="2287560"/>
            <a:ext cx="1864696" cy="398655"/>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Clr>
                <a:srgbClr val="000000"/>
              </a:buClr>
              <a:buSzPts val="2800"/>
              <a:buFont typeface="Arial"/>
              <a:buNone/>
            </a:pPr>
            <a:r>
              <a:rPr b="0" i="0" lang="fr-FR" sz="2000" u="none" cap="none" strike="noStrike">
                <a:solidFill>
                  <a:srgbClr val="000000"/>
                </a:solidFill>
                <a:latin typeface="Arial"/>
                <a:ea typeface="Arial"/>
                <a:cs typeface="Arial"/>
                <a:sym typeface="Arial"/>
              </a:rPr>
              <a:t>Question 3 : b</a:t>
            </a:r>
            <a:endParaRPr b="0" i="0" sz="1100" u="none" cap="none" strike="noStrike">
              <a:solidFill>
                <a:srgbClr val="000000"/>
              </a:solidFill>
              <a:latin typeface="Arial"/>
              <a:ea typeface="Arial"/>
              <a:cs typeface="Arial"/>
              <a:sym typeface="Arial"/>
            </a:endParaRPr>
          </a:p>
        </p:txBody>
      </p:sp>
      <p:sp>
        <p:nvSpPr>
          <p:cNvPr id="272" name="Google Shape;272;p2"/>
          <p:cNvSpPr txBox="1"/>
          <p:nvPr/>
        </p:nvSpPr>
        <p:spPr>
          <a:xfrm>
            <a:off x="2199862" y="2287561"/>
            <a:ext cx="1864696" cy="398655"/>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Clr>
                <a:srgbClr val="000000"/>
              </a:buClr>
              <a:buSzPts val="2800"/>
              <a:buFont typeface="Arial"/>
              <a:buNone/>
            </a:pPr>
            <a:r>
              <a:rPr b="0" i="0" lang="fr-FR" sz="2000" u="none" cap="none" strike="noStrike">
                <a:solidFill>
                  <a:srgbClr val="000000"/>
                </a:solidFill>
                <a:latin typeface="Arial"/>
                <a:ea typeface="Arial"/>
                <a:cs typeface="Arial"/>
                <a:sym typeface="Arial"/>
              </a:rPr>
              <a:t>Question 2 : a</a:t>
            </a:r>
            <a:endParaRPr b="0" i="0" sz="1100" u="none" cap="none" strike="noStrike">
              <a:solidFill>
                <a:srgbClr val="000000"/>
              </a:solidFill>
              <a:latin typeface="Arial"/>
              <a:ea typeface="Arial"/>
              <a:cs typeface="Arial"/>
              <a:sym typeface="Arial"/>
            </a:endParaRPr>
          </a:p>
        </p:txBody>
      </p:sp>
      <p:sp>
        <p:nvSpPr>
          <p:cNvPr id="273" name="Google Shape;273;p2"/>
          <p:cNvSpPr txBox="1"/>
          <p:nvPr/>
        </p:nvSpPr>
        <p:spPr>
          <a:xfrm>
            <a:off x="261521" y="3433257"/>
            <a:ext cx="9557582" cy="2041585"/>
          </a:xfrm>
          <a:prstGeom prst="rect">
            <a:avLst/>
          </a:prstGeom>
          <a:no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400"/>
              <a:buFont typeface="Arial"/>
              <a:buNone/>
            </a:pPr>
            <a:r>
              <a:rPr b="1" i="0" lang="fr-FR" sz="2400" u="none" cap="none" strike="noStrike">
                <a:solidFill>
                  <a:srgbClr val="000000"/>
                </a:solidFill>
                <a:latin typeface="Calibri"/>
                <a:ea typeface="Calibri"/>
                <a:cs typeface="Calibri"/>
                <a:sym typeface="Calibri"/>
              </a:rPr>
              <a:t>Le son </a:t>
            </a:r>
            <a:r>
              <a:rPr b="0" i="0" lang="fr-FR" sz="2400" u="none" cap="none" strike="noStrike">
                <a:solidFill>
                  <a:srgbClr val="000000"/>
                </a:solidFill>
                <a:latin typeface="Calibri"/>
                <a:ea typeface="Calibri"/>
                <a:cs typeface="Calibri"/>
                <a:sym typeface="Calibri"/>
              </a:rPr>
              <a:t>est une onde que nous percevons grâce à notre ouïe. Il s'agit d'un phénomène vibratoire qui ne peut se propager que dans un milieu matériel (eau, air, matériau, etc..)</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800"/>
              </a:spcBef>
              <a:spcAft>
                <a:spcPts val="0"/>
              </a:spcAft>
              <a:buClr>
                <a:srgbClr val="000000"/>
              </a:buClr>
              <a:buSzPts val="2400"/>
              <a:buFont typeface="Arial"/>
              <a:buNone/>
            </a:pPr>
            <a:r>
              <a:rPr b="1" i="0" lang="fr-FR" sz="2400" u="none" cap="none" strike="noStrike">
                <a:solidFill>
                  <a:srgbClr val="000000"/>
                </a:solidFill>
                <a:latin typeface="Calibri"/>
                <a:ea typeface="Calibri"/>
                <a:cs typeface="Calibri"/>
                <a:sym typeface="Calibri"/>
              </a:rPr>
              <a:t>Un sonomètre </a:t>
            </a:r>
            <a:r>
              <a:rPr b="0" i="0" lang="fr-FR" sz="2400" u="none" cap="none" strike="noStrike">
                <a:solidFill>
                  <a:srgbClr val="000000"/>
                </a:solidFill>
                <a:latin typeface="Calibri"/>
                <a:ea typeface="Calibri"/>
                <a:cs typeface="Calibri"/>
                <a:sym typeface="Calibri"/>
              </a:rPr>
              <a:t>est un appareil utilisé pour mesurer le niveau de bruit en décibels (dB)</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6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3"/>
          <p:cNvSpPr txBox="1"/>
          <p:nvPr>
            <p:ph type="title"/>
          </p:nvPr>
        </p:nvSpPr>
        <p:spPr>
          <a:xfrm>
            <a:off x="441521" y="400790"/>
            <a:ext cx="7244137" cy="584554"/>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Clr>
                <a:schemeClr val="lt2"/>
              </a:buClr>
              <a:buSzPts val="2900"/>
              <a:buFont typeface="Century Gothic"/>
              <a:buNone/>
            </a:pPr>
            <a:br>
              <a:rPr lang="fr-FR"/>
            </a:br>
            <a:endParaRPr/>
          </a:p>
        </p:txBody>
      </p:sp>
      <p:sp>
        <p:nvSpPr>
          <p:cNvPr id="280" name="Google Shape;280;p3"/>
          <p:cNvSpPr txBox="1"/>
          <p:nvPr/>
        </p:nvSpPr>
        <p:spPr>
          <a:xfrm>
            <a:off x="441521" y="449905"/>
            <a:ext cx="7840912" cy="460211"/>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Clr>
                <a:schemeClr val="lt2"/>
              </a:buClr>
              <a:buSzPts val="2400"/>
              <a:buFont typeface="Century Gothic"/>
              <a:buNone/>
            </a:pPr>
            <a:r>
              <a:rPr b="0" i="0" lang="fr-FR" sz="2400" u="none" cap="none" strike="noStrike">
                <a:solidFill>
                  <a:schemeClr val="lt2"/>
                </a:solidFill>
                <a:latin typeface="Century Gothic"/>
                <a:ea typeface="Century Gothic"/>
                <a:cs typeface="Century Gothic"/>
                <a:sym typeface="Century Gothic"/>
              </a:rPr>
              <a:t>Séance 1 : Qu’est ce qu’une nuisance sonore?</a:t>
            </a:r>
            <a:endParaRPr b="0" i="0" sz="1400" u="none" cap="none" strike="noStrike">
              <a:solidFill>
                <a:srgbClr val="000000"/>
              </a:solidFill>
              <a:latin typeface="Arial"/>
              <a:ea typeface="Arial"/>
              <a:cs typeface="Arial"/>
              <a:sym typeface="Arial"/>
            </a:endParaRPr>
          </a:p>
        </p:txBody>
      </p:sp>
      <p:sp>
        <p:nvSpPr>
          <p:cNvPr id="281" name="Google Shape;281;p3"/>
          <p:cNvSpPr txBox="1"/>
          <p:nvPr/>
        </p:nvSpPr>
        <p:spPr>
          <a:xfrm>
            <a:off x="4545848" y="968090"/>
            <a:ext cx="864748" cy="33855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1" i="0" lang="fr-FR" sz="1600" u="sng" cap="none" strike="noStrike">
                <a:solidFill>
                  <a:srgbClr val="FFFF00"/>
                </a:solidFill>
                <a:latin typeface="Century Gothic"/>
                <a:ea typeface="Century Gothic"/>
                <a:cs typeface="Century Gothic"/>
                <a:sym typeface="Century Gothic"/>
              </a:rPr>
              <a:t>Vidéo</a:t>
            </a:r>
            <a:endParaRPr b="0" i="0" sz="1400" u="none" cap="none" strike="noStrike">
              <a:solidFill>
                <a:srgbClr val="FFFF00"/>
              </a:solidFill>
              <a:latin typeface="Arial"/>
              <a:ea typeface="Arial"/>
              <a:cs typeface="Arial"/>
              <a:sym typeface="Arial"/>
            </a:endParaRPr>
          </a:p>
        </p:txBody>
      </p:sp>
      <p:sp>
        <p:nvSpPr>
          <p:cNvPr id="282" name="Google Shape;282;p3"/>
          <p:cNvSpPr txBox="1"/>
          <p:nvPr/>
        </p:nvSpPr>
        <p:spPr>
          <a:xfrm>
            <a:off x="267492" y="2730191"/>
            <a:ext cx="5067299" cy="830997"/>
          </a:xfrm>
          <a:prstGeom prst="rect">
            <a:avLst/>
          </a:prstGeom>
          <a:no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Calibri"/>
                <a:ea typeface="Calibri"/>
                <a:cs typeface="Calibri"/>
                <a:sym typeface="Calibri"/>
              </a:rPr>
              <a:t>Quelles peuvent être les conséquences d’un bruit trop fort et continu?</a:t>
            </a:r>
            <a:endParaRPr b="0" i="0" sz="1400" u="none" cap="none" strike="noStrike">
              <a:solidFill>
                <a:srgbClr val="000000"/>
              </a:solidFill>
              <a:latin typeface="Arial"/>
              <a:ea typeface="Arial"/>
              <a:cs typeface="Arial"/>
              <a:sym typeface="Arial"/>
            </a:endParaRPr>
          </a:p>
        </p:txBody>
      </p:sp>
      <p:sp>
        <p:nvSpPr>
          <p:cNvPr id="283" name="Google Shape;283;p3"/>
          <p:cNvSpPr txBox="1"/>
          <p:nvPr/>
        </p:nvSpPr>
        <p:spPr>
          <a:xfrm>
            <a:off x="255550" y="4446916"/>
            <a:ext cx="9557582" cy="461665"/>
          </a:xfrm>
          <a:prstGeom prst="rect">
            <a:avLst/>
          </a:prstGeom>
          <a:no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000000"/>
                </a:solidFill>
                <a:latin typeface="Calibri"/>
                <a:ea typeface="Calibri"/>
                <a:cs typeface="Calibri"/>
                <a:sym typeface="Calibri"/>
              </a:rPr>
              <a:t>Quel est le seuil à ne pas dépasser? Quel est le seuil de danger immédiat?</a:t>
            </a:r>
            <a:endParaRPr b="0" i="0" sz="1400" u="none" cap="none" strike="noStrike">
              <a:solidFill>
                <a:srgbClr val="000000"/>
              </a:solidFill>
              <a:latin typeface="Arial"/>
              <a:ea typeface="Arial"/>
              <a:cs typeface="Arial"/>
              <a:sym typeface="Arial"/>
            </a:endParaRPr>
          </a:p>
        </p:txBody>
      </p:sp>
      <p:sp>
        <p:nvSpPr>
          <p:cNvPr id="284" name="Google Shape;284;p3"/>
          <p:cNvSpPr txBox="1"/>
          <p:nvPr/>
        </p:nvSpPr>
        <p:spPr>
          <a:xfrm>
            <a:off x="441521" y="996724"/>
            <a:ext cx="2489113" cy="461665"/>
          </a:xfrm>
          <a:prstGeom prst="rect">
            <a:avLst/>
          </a:prstGeom>
          <a:no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400"/>
              <a:buFont typeface="Arial"/>
              <a:buNone/>
            </a:pPr>
            <a:r>
              <a:rPr b="1" i="0" lang="fr-FR" sz="2400" u="none" cap="none" strike="noStrike">
                <a:solidFill>
                  <a:schemeClr val="lt1"/>
                </a:solidFill>
                <a:latin typeface="Calibri"/>
                <a:ea typeface="Calibri"/>
                <a:cs typeface="Calibri"/>
                <a:sym typeface="Calibri"/>
              </a:rPr>
              <a:t>Mise en situation</a:t>
            </a:r>
            <a:endParaRPr b="0" i="0" sz="1400" u="none" cap="none" strike="noStrike">
              <a:solidFill>
                <a:srgbClr val="000000"/>
              </a:solidFill>
              <a:latin typeface="Arial"/>
              <a:ea typeface="Arial"/>
              <a:cs typeface="Arial"/>
              <a:sym typeface="Arial"/>
            </a:endParaRPr>
          </a:p>
        </p:txBody>
      </p:sp>
      <p:sp>
        <p:nvSpPr>
          <p:cNvPr id="285" name="Google Shape;285;p3"/>
          <p:cNvSpPr txBox="1"/>
          <p:nvPr/>
        </p:nvSpPr>
        <p:spPr>
          <a:xfrm>
            <a:off x="255550" y="3496109"/>
            <a:ext cx="9557582" cy="830997"/>
          </a:xfrm>
          <a:prstGeom prst="rect">
            <a:avLst/>
          </a:prstGeom>
          <a:no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FF0000"/>
                </a:solidFill>
                <a:latin typeface="Calibri"/>
                <a:ea typeface="Calibri"/>
                <a:cs typeface="Calibri"/>
                <a:sym typeface="Calibri"/>
              </a:rPr>
              <a:t>Un endommagement de l’oreille interne pouvant engendrer de la surdité, des acouphènes, des bourdonnements.</a:t>
            </a:r>
            <a:endParaRPr b="0" i="0" sz="1400" u="none" cap="none" strike="noStrike">
              <a:solidFill>
                <a:srgbClr val="000000"/>
              </a:solidFill>
              <a:latin typeface="Arial"/>
              <a:ea typeface="Arial"/>
              <a:cs typeface="Arial"/>
              <a:sym typeface="Arial"/>
            </a:endParaRPr>
          </a:p>
        </p:txBody>
      </p:sp>
      <p:sp>
        <p:nvSpPr>
          <p:cNvPr id="286" name="Google Shape;286;p3"/>
          <p:cNvSpPr txBox="1"/>
          <p:nvPr/>
        </p:nvSpPr>
        <p:spPr>
          <a:xfrm>
            <a:off x="255550" y="4861826"/>
            <a:ext cx="9557582" cy="461665"/>
          </a:xfrm>
          <a:prstGeom prst="rect">
            <a:avLst/>
          </a:prstGeom>
          <a:no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400"/>
              <a:buFont typeface="Arial"/>
              <a:buNone/>
            </a:pPr>
            <a:r>
              <a:rPr b="0" i="0" lang="fr-FR" sz="2400" u="none" cap="none" strike="noStrike">
                <a:solidFill>
                  <a:srgbClr val="FF0000"/>
                </a:solidFill>
                <a:latin typeface="Calibri"/>
                <a:ea typeface="Calibri"/>
                <a:cs typeface="Calibri"/>
                <a:sym typeface="Calibri"/>
              </a:rPr>
              <a:t>Le premier seuil est de 85dB, le deuxième seuil est de 145dB.</a:t>
            </a:r>
            <a:endParaRPr b="0" i="0" sz="1400" u="none" cap="none" strike="noStrike">
              <a:solidFill>
                <a:srgbClr val="000000"/>
              </a:solidFill>
              <a:latin typeface="Arial"/>
              <a:ea typeface="Arial"/>
              <a:cs typeface="Arial"/>
              <a:sym typeface="Arial"/>
            </a:endParaRPr>
          </a:p>
        </p:txBody>
      </p:sp>
      <p:pic>
        <p:nvPicPr>
          <p:cNvPr id="287" name="Google Shape;287;p3"/>
          <p:cNvPicPr preferRelativeResize="0"/>
          <p:nvPr/>
        </p:nvPicPr>
        <p:blipFill rotWithShape="1">
          <a:blip r:embed="rId3">
            <a:alphaModFix/>
          </a:blip>
          <a:srcRect b="0" l="0" r="0" t="0"/>
          <a:stretch/>
        </p:blipFill>
        <p:spPr>
          <a:xfrm>
            <a:off x="5486400" y="854866"/>
            <a:ext cx="4326733" cy="2433788"/>
          </a:xfrm>
          <a:prstGeom prst="rect">
            <a:avLst/>
          </a:prstGeom>
          <a:noFill/>
          <a:ln>
            <a:noFill/>
          </a:ln>
        </p:spPr>
      </p:pic>
      <p:sp>
        <p:nvSpPr>
          <p:cNvPr id="288" name="Google Shape;288;p3"/>
          <p:cNvSpPr txBox="1"/>
          <p:nvPr/>
        </p:nvSpPr>
        <p:spPr>
          <a:xfrm>
            <a:off x="267492" y="1891032"/>
            <a:ext cx="5218908" cy="707886"/>
          </a:xfrm>
          <a:prstGeom prst="rect">
            <a:avLst/>
          </a:prstGeom>
          <a:no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Calibri"/>
                <a:ea typeface="Calibri"/>
                <a:cs typeface="Calibri"/>
                <a:sym typeface="Calibri"/>
              </a:rPr>
              <a:t>Un constat est fait que le bruit en salle de permanence est trop important.</a:t>
            </a:r>
            <a:endParaRPr b="0" i="0" sz="1400" u="none" cap="none" strike="noStrike">
              <a:solidFill>
                <a:srgbClr val="00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
                                        </p:tgtEl>
                                        <p:attrNameLst>
                                          <p:attrName>style.visibility</p:attrName>
                                        </p:attrNameLst>
                                      </p:cBhvr>
                                      <p:to>
                                        <p:strVal val="visible"/>
                                      </p:to>
                                    </p:set>
                                    <p:animEffect filter="fade" transition="in">
                                      <p:cBhvr>
                                        <p:cTn dur="5000"/>
                                        <p:tgtEl>
                                          <p:spTgt spid="28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8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3" name="Shape 293"/>
        <p:cNvGrpSpPr/>
        <p:nvPr/>
      </p:nvGrpSpPr>
      <p:grpSpPr>
        <a:xfrm>
          <a:off x="0" y="0"/>
          <a:ext cx="0" cy="0"/>
          <a:chOff x="0" y="0"/>
          <a:chExt cx="0" cy="0"/>
        </a:xfrm>
      </p:grpSpPr>
      <p:sp>
        <p:nvSpPr>
          <p:cNvPr id="294" name="Google Shape;294;p4"/>
          <p:cNvSpPr txBox="1"/>
          <p:nvPr/>
        </p:nvSpPr>
        <p:spPr>
          <a:xfrm>
            <a:off x="378049" y="394000"/>
            <a:ext cx="7840912" cy="468226"/>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Clr>
                <a:schemeClr val="lt2"/>
              </a:buClr>
              <a:buSzPts val="2400"/>
              <a:buFont typeface="Century Gothic"/>
              <a:buNone/>
            </a:pPr>
            <a:r>
              <a:rPr b="0" i="0" lang="fr-FR" sz="2400" u="none" cap="none" strike="noStrike">
                <a:solidFill>
                  <a:schemeClr val="lt2"/>
                </a:solidFill>
                <a:latin typeface="Century Gothic"/>
                <a:ea typeface="Century Gothic"/>
                <a:cs typeface="Century Gothic"/>
                <a:sym typeface="Century Gothic"/>
              </a:rPr>
              <a:t>Séance 1 : Rôle des systèmes d’information</a:t>
            </a:r>
            <a:endParaRPr b="0" i="0" sz="1400" u="none" cap="none" strike="noStrike">
              <a:solidFill>
                <a:srgbClr val="000000"/>
              </a:solidFill>
              <a:latin typeface="Arial"/>
              <a:ea typeface="Arial"/>
              <a:cs typeface="Arial"/>
              <a:sym typeface="Arial"/>
            </a:endParaRPr>
          </a:p>
        </p:txBody>
      </p:sp>
      <p:sp>
        <p:nvSpPr>
          <p:cNvPr id="295" name="Google Shape;295;p4"/>
          <p:cNvSpPr txBox="1"/>
          <p:nvPr/>
        </p:nvSpPr>
        <p:spPr>
          <a:xfrm>
            <a:off x="378048" y="847071"/>
            <a:ext cx="9232500" cy="708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fr-FR" sz="1800" u="sng" cap="none" strike="noStrike">
                <a:solidFill>
                  <a:srgbClr val="FFFF00"/>
                </a:solidFill>
                <a:latin typeface="Century Gothic"/>
                <a:ea typeface="Century Gothic"/>
                <a:cs typeface="Century Gothic"/>
                <a:sym typeface="Century Gothic"/>
              </a:rPr>
              <a:t>Problème:</a:t>
            </a:r>
            <a:r>
              <a:rPr b="0" i="0" lang="fr-FR" sz="1800" u="none" cap="none" strike="noStrike">
                <a:solidFill>
                  <a:srgbClr val="FFFF00"/>
                </a:solidFill>
                <a:latin typeface="Century Gothic"/>
                <a:ea typeface="Century Gothic"/>
                <a:cs typeface="Century Gothic"/>
                <a:sym typeface="Century Gothic"/>
              </a:rPr>
              <a:t> </a:t>
            </a:r>
            <a:r>
              <a:rPr b="0" i="0" lang="fr-FR" sz="2000" u="none" cap="none" strike="noStrike">
                <a:solidFill>
                  <a:schemeClr val="lt1"/>
                </a:solidFill>
                <a:latin typeface="Arial"/>
                <a:ea typeface="Arial"/>
                <a:cs typeface="Arial"/>
                <a:sym typeface="Arial"/>
              </a:rPr>
              <a:t>Comment régler notre avertisseur de nuisance sonore pour travailler dans de bonnes conditions en salle de permanence ?</a:t>
            </a:r>
            <a:endParaRPr b="0" i="0" sz="1600" u="none" cap="none" strike="noStrike">
              <a:solidFill>
                <a:schemeClr val="lt1"/>
              </a:solidFill>
              <a:latin typeface="Arial"/>
              <a:ea typeface="Arial"/>
              <a:cs typeface="Arial"/>
              <a:sym typeface="Arial"/>
            </a:endParaRPr>
          </a:p>
        </p:txBody>
      </p:sp>
      <p:sp>
        <p:nvSpPr>
          <p:cNvPr id="296" name="Google Shape;296;p4"/>
          <p:cNvSpPr txBox="1"/>
          <p:nvPr/>
        </p:nvSpPr>
        <p:spPr>
          <a:xfrm>
            <a:off x="277538" y="1805420"/>
            <a:ext cx="9525547" cy="4000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Arial"/>
                <a:ea typeface="Arial"/>
                <a:cs typeface="Arial"/>
                <a:sym typeface="Arial"/>
              </a:rPr>
              <a:t>Déterminez nos deux seuils d’alerte (document et mesure en classe) </a:t>
            </a:r>
            <a:endParaRPr b="0" i="0" sz="1400" u="none" cap="none" strike="noStrike">
              <a:solidFill>
                <a:srgbClr val="000000"/>
              </a:solidFill>
              <a:latin typeface="Arial"/>
              <a:ea typeface="Arial"/>
              <a:cs typeface="Arial"/>
              <a:sym typeface="Arial"/>
            </a:endParaRPr>
          </a:p>
        </p:txBody>
      </p:sp>
      <p:pic>
        <p:nvPicPr>
          <p:cNvPr id="297" name="Google Shape;297;p4"/>
          <p:cNvPicPr preferRelativeResize="0"/>
          <p:nvPr/>
        </p:nvPicPr>
        <p:blipFill rotWithShape="1">
          <a:blip r:embed="rId3">
            <a:alphaModFix/>
          </a:blip>
          <a:srcRect b="0" l="0" r="0" t="0"/>
          <a:stretch/>
        </p:blipFill>
        <p:spPr>
          <a:xfrm>
            <a:off x="378048" y="2178318"/>
            <a:ext cx="7077307" cy="3416631"/>
          </a:xfrm>
          <a:prstGeom prst="rect">
            <a:avLst/>
          </a:prstGeom>
          <a:noFill/>
          <a:ln>
            <a:noFill/>
          </a:ln>
        </p:spPr>
      </p:pic>
      <p:sp>
        <p:nvSpPr>
          <p:cNvPr id="298" name="Google Shape;298;p4"/>
          <p:cNvSpPr txBox="1"/>
          <p:nvPr/>
        </p:nvSpPr>
        <p:spPr>
          <a:xfrm>
            <a:off x="6801151" y="2379275"/>
            <a:ext cx="3428235" cy="70784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Arial"/>
                <a:ea typeface="Arial"/>
                <a:cs typeface="Arial"/>
                <a:sym typeface="Arial"/>
              </a:rPr>
              <a:t>Seuil pour une travail efficace: </a:t>
            </a:r>
            <a:endParaRPr b="0" i="0" sz="1400" u="none" cap="none" strike="noStrike">
              <a:solidFill>
                <a:srgbClr val="000000"/>
              </a:solidFill>
              <a:latin typeface="Arial"/>
              <a:ea typeface="Arial"/>
              <a:cs typeface="Arial"/>
              <a:sym typeface="Arial"/>
            </a:endParaRPr>
          </a:p>
        </p:txBody>
      </p:sp>
      <p:sp>
        <p:nvSpPr>
          <p:cNvPr id="299" name="Google Shape;299;p4"/>
          <p:cNvSpPr txBox="1"/>
          <p:nvPr/>
        </p:nvSpPr>
        <p:spPr>
          <a:xfrm>
            <a:off x="6801150" y="3954551"/>
            <a:ext cx="3428235" cy="70784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Arial"/>
                <a:ea typeface="Arial"/>
                <a:cs typeface="Arial"/>
                <a:sym typeface="Arial"/>
              </a:rPr>
              <a:t>Seuil pour aucun travail possible: </a:t>
            </a:r>
            <a:endParaRPr b="0" i="0" sz="1400" u="none" cap="none" strike="noStrike">
              <a:solidFill>
                <a:srgbClr val="000000"/>
              </a:solidFill>
              <a:latin typeface="Arial"/>
              <a:ea typeface="Arial"/>
              <a:cs typeface="Arial"/>
              <a:sym typeface="Arial"/>
            </a:endParaRPr>
          </a:p>
        </p:txBody>
      </p:sp>
      <p:sp>
        <p:nvSpPr>
          <p:cNvPr id="300" name="Google Shape;300;p4"/>
          <p:cNvSpPr txBox="1"/>
          <p:nvPr/>
        </p:nvSpPr>
        <p:spPr>
          <a:xfrm>
            <a:off x="6801149" y="3133267"/>
            <a:ext cx="3428235" cy="4000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FF0000"/>
                </a:solidFill>
                <a:latin typeface="Arial"/>
                <a:ea typeface="Arial"/>
                <a:cs typeface="Arial"/>
                <a:sym typeface="Arial"/>
              </a:rPr>
              <a:t>60dB</a:t>
            </a:r>
            <a:endParaRPr b="0" i="0" sz="1400" u="none" cap="none" strike="noStrike">
              <a:solidFill>
                <a:srgbClr val="FF0000"/>
              </a:solidFill>
              <a:latin typeface="Arial"/>
              <a:ea typeface="Arial"/>
              <a:cs typeface="Arial"/>
              <a:sym typeface="Arial"/>
            </a:endParaRPr>
          </a:p>
        </p:txBody>
      </p:sp>
      <p:sp>
        <p:nvSpPr>
          <p:cNvPr id="301" name="Google Shape;301;p4"/>
          <p:cNvSpPr txBox="1"/>
          <p:nvPr/>
        </p:nvSpPr>
        <p:spPr>
          <a:xfrm>
            <a:off x="6801149" y="4742189"/>
            <a:ext cx="3428235" cy="4000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FF0000"/>
                </a:solidFill>
                <a:latin typeface="Arial"/>
                <a:ea typeface="Arial"/>
                <a:cs typeface="Arial"/>
                <a:sym typeface="Arial"/>
              </a:rPr>
              <a:t>80dB</a:t>
            </a:r>
            <a:endParaRPr b="0" i="0" sz="1400" u="none" cap="none" strike="noStrike">
              <a:solidFill>
                <a:srgbClr val="FF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p5"/>
          <p:cNvSpPr txBox="1"/>
          <p:nvPr/>
        </p:nvSpPr>
        <p:spPr>
          <a:xfrm>
            <a:off x="374969" y="412096"/>
            <a:ext cx="8907300" cy="46020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Clr>
                <a:schemeClr val="lt2"/>
              </a:buClr>
              <a:buSzPts val="2400"/>
              <a:buFont typeface="Century Gothic"/>
              <a:buNone/>
            </a:pPr>
            <a:r>
              <a:rPr b="0" i="0" lang="fr-FR" sz="2400" u="none" cap="none" strike="noStrike">
                <a:solidFill>
                  <a:schemeClr val="lt2"/>
                </a:solidFill>
                <a:latin typeface="Century Gothic"/>
                <a:ea typeface="Century Gothic"/>
                <a:cs typeface="Century Gothic"/>
                <a:sym typeface="Century Gothic"/>
              </a:rPr>
              <a:t>Séance 1 : L’avertisseur de nuisance sonore</a:t>
            </a:r>
            <a:endParaRPr b="0" i="0" sz="1400" u="none" cap="none" strike="noStrike">
              <a:solidFill>
                <a:srgbClr val="000000"/>
              </a:solidFill>
              <a:latin typeface="Arial"/>
              <a:ea typeface="Arial"/>
              <a:cs typeface="Arial"/>
              <a:sym typeface="Arial"/>
            </a:endParaRPr>
          </a:p>
        </p:txBody>
      </p:sp>
      <p:sp>
        <p:nvSpPr>
          <p:cNvPr id="308" name="Google Shape;308;p5"/>
          <p:cNvSpPr txBox="1"/>
          <p:nvPr/>
        </p:nvSpPr>
        <p:spPr>
          <a:xfrm>
            <a:off x="374968" y="1801152"/>
            <a:ext cx="9525547" cy="70784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Arial"/>
                <a:ea typeface="Arial"/>
                <a:cs typeface="Arial"/>
                <a:sym typeface="Arial"/>
              </a:rPr>
              <a:t>C’est un appareil qui permet d’alerter des personnes qu’un bruit est au-dessus d’une limite fixée.</a:t>
            </a:r>
            <a:endParaRPr b="0" i="0" sz="1400" u="none" cap="none" strike="noStrike">
              <a:solidFill>
                <a:srgbClr val="000000"/>
              </a:solidFill>
              <a:latin typeface="Arial"/>
              <a:ea typeface="Arial"/>
              <a:cs typeface="Arial"/>
              <a:sym typeface="Arial"/>
            </a:endParaRPr>
          </a:p>
        </p:txBody>
      </p:sp>
      <p:sp>
        <p:nvSpPr>
          <p:cNvPr id="309" name="Google Shape;309;p5"/>
          <p:cNvSpPr txBox="1"/>
          <p:nvPr/>
        </p:nvSpPr>
        <p:spPr>
          <a:xfrm>
            <a:off x="374967" y="2508998"/>
            <a:ext cx="9525547" cy="101562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Arial"/>
                <a:ea typeface="Arial"/>
                <a:cs typeface="Arial"/>
                <a:sym typeface="Arial"/>
              </a:rPr>
              <a:t>Nous venons de déterminer nos 2 seuils d’alerte :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Arial"/>
                <a:ea typeface="Arial"/>
                <a:cs typeface="Arial"/>
                <a:sym typeface="Arial"/>
              </a:rPr>
              <a:t>60 dB, seuil entre travail calme et travail bruyant.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Arial"/>
                <a:ea typeface="Arial"/>
                <a:cs typeface="Arial"/>
                <a:sym typeface="Arial"/>
              </a:rPr>
              <a:t>80 dB, seuil entre travail bruyant et travail impossible.</a:t>
            </a:r>
            <a:endParaRPr b="0" i="0" sz="1400" u="none" cap="none" strike="noStrike">
              <a:solidFill>
                <a:srgbClr val="000000"/>
              </a:solidFill>
              <a:latin typeface="Arial"/>
              <a:ea typeface="Arial"/>
              <a:cs typeface="Arial"/>
              <a:sym typeface="Arial"/>
            </a:endParaRPr>
          </a:p>
        </p:txBody>
      </p:sp>
      <p:sp>
        <p:nvSpPr>
          <p:cNvPr id="310" name="Google Shape;310;p5"/>
          <p:cNvSpPr txBox="1"/>
          <p:nvPr/>
        </p:nvSpPr>
        <p:spPr>
          <a:xfrm>
            <a:off x="374967" y="3570766"/>
            <a:ext cx="9525547" cy="163117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000000"/>
                </a:solidFill>
                <a:latin typeface="Arial"/>
                <a:ea typeface="Arial"/>
                <a:cs typeface="Arial"/>
                <a:sym typeface="Arial"/>
              </a:rPr>
              <a:t>Notre appareil mesure le son grâce à un capteur de son branché sur la carte. L’information envoyée à la carte par le capteur est une valeur comprise entre 0 et 1024. Ces valeurs ne sont pas en décidels (unité de mesure du son), il nous faut donc trouver la correspondance de nos seuils (60 dB et 80dB) sur l’échelle de valeurs de notre capteur. </a:t>
            </a:r>
            <a:endParaRPr b="0" i="0" sz="1400" u="none" cap="none" strike="noStrike">
              <a:solidFill>
                <a:srgbClr val="000000"/>
              </a:solidFill>
              <a:latin typeface="Arial"/>
              <a:ea typeface="Arial"/>
              <a:cs typeface="Arial"/>
              <a:sym typeface="Arial"/>
            </a:endParaRPr>
          </a:p>
        </p:txBody>
      </p:sp>
      <p:sp>
        <p:nvSpPr>
          <p:cNvPr id="311" name="Google Shape;311;p5"/>
          <p:cNvSpPr txBox="1"/>
          <p:nvPr/>
        </p:nvSpPr>
        <p:spPr>
          <a:xfrm>
            <a:off x="374966" y="880322"/>
            <a:ext cx="9525600" cy="708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none" cap="none" strike="noStrike">
                <a:solidFill>
                  <a:srgbClr val="FFFF00"/>
                </a:solidFill>
                <a:latin typeface="Arial"/>
                <a:ea typeface="Arial"/>
                <a:cs typeface="Arial"/>
                <a:sym typeface="Arial"/>
              </a:rPr>
              <a:t>Le collège a donc décidé d’équiper les salles de permanences d’avertisseurs de nuisance sonore.</a:t>
            </a:r>
            <a:endParaRPr b="0" i="0" sz="1400" u="none" cap="none" strike="noStrike">
              <a:solidFill>
                <a:srgbClr val="FFFF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1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39"/>
          <p:cNvSpPr txBox="1"/>
          <p:nvPr/>
        </p:nvSpPr>
        <p:spPr>
          <a:xfrm>
            <a:off x="374969" y="412096"/>
            <a:ext cx="8907300" cy="46020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Clr>
                <a:schemeClr val="lt2"/>
              </a:buClr>
              <a:buSzPts val="2400"/>
              <a:buFont typeface="Century Gothic"/>
              <a:buNone/>
            </a:pPr>
            <a:r>
              <a:rPr b="0" i="0" lang="fr-FR" sz="2400" u="none" cap="none" strike="noStrike">
                <a:solidFill>
                  <a:schemeClr val="lt2"/>
                </a:solidFill>
                <a:latin typeface="Century Gothic"/>
                <a:ea typeface="Century Gothic"/>
                <a:cs typeface="Century Gothic"/>
                <a:sym typeface="Century Gothic"/>
              </a:rPr>
              <a:t>Séance 1 : L’avertisseur de nuisance sonore</a:t>
            </a:r>
            <a:endParaRPr b="0" i="0" sz="1400" u="none" cap="none" strike="noStrike">
              <a:solidFill>
                <a:srgbClr val="000000"/>
              </a:solidFill>
              <a:latin typeface="Arial"/>
              <a:ea typeface="Arial"/>
              <a:cs typeface="Arial"/>
              <a:sym typeface="Arial"/>
            </a:endParaRPr>
          </a:p>
        </p:txBody>
      </p:sp>
      <p:sp>
        <p:nvSpPr>
          <p:cNvPr id="318" name="Google Shape;318;p39"/>
          <p:cNvSpPr txBox="1"/>
          <p:nvPr/>
        </p:nvSpPr>
        <p:spPr>
          <a:xfrm>
            <a:off x="527825" y="1797575"/>
            <a:ext cx="5040350" cy="181588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Century Gothic"/>
                <a:ea typeface="Century Gothic"/>
                <a:cs typeface="Century Gothic"/>
                <a:sym typeface="Century Gothic"/>
              </a:rPr>
              <a:t>Montage carte Microbit avec capteur de son</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Century Gothic"/>
                <a:ea typeface="Century Gothic"/>
                <a:cs typeface="Century Gothic"/>
                <a:sym typeface="Century Gothic"/>
              </a:rPr>
              <a:t>Capteur branché en P0</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rPr b="0" i="0" lang="fr-FR" sz="2800" u="none" cap="none" strike="noStrike">
                <a:solidFill>
                  <a:schemeClr val="dk1"/>
                </a:solidFill>
                <a:latin typeface="Century Gothic"/>
                <a:ea typeface="Century Gothic"/>
                <a:cs typeface="Century Gothic"/>
                <a:sym typeface="Century Gothic"/>
              </a:rPr>
              <a:t>Ecran LCD branché sur I2C</a:t>
            </a:r>
            <a:endParaRPr b="0" i="0" sz="2800" u="none" cap="none" strike="noStrike">
              <a:solidFill>
                <a:schemeClr val="dk1"/>
              </a:solidFill>
              <a:latin typeface="Arial"/>
              <a:ea typeface="Arial"/>
              <a:cs typeface="Arial"/>
              <a:sym typeface="Arial"/>
            </a:endParaRPr>
          </a:p>
        </p:txBody>
      </p:sp>
      <p:pic>
        <p:nvPicPr>
          <p:cNvPr id="319" name="Google Shape;319;p39"/>
          <p:cNvPicPr preferRelativeResize="0"/>
          <p:nvPr/>
        </p:nvPicPr>
        <p:blipFill rotWithShape="1">
          <a:blip r:embed="rId3">
            <a:alphaModFix/>
          </a:blip>
          <a:srcRect b="0" l="20503" r="24435" t="0"/>
          <a:stretch/>
        </p:blipFill>
        <p:spPr>
          <a:xfrm>
            <a:off x="5471533" y="1394710"/>
            <a:ext cx="4081268" cy="417409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sp>
        <p:nvSpPr>
          <p:cNvPr id="325" name="Google Shape;325;p6"/>
          <p:cNvSpPr txBox="1"/>
          <p:nvPr/>
        </p:nvSpPr>
        <p:spPr>
          <a:xfrm>
            <a:off x="374970" y="412096"/>
            <a:ext cx="8907300" cy="46020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Clr>
                <a:schemeClr val="lt2"/>
              </a:buClr>
              <a:buSzPts val="2400"/>
              <a:buFont typeface="Century Gothic"/>
              <a:buNone/>
            </a:pPr>
            <a:r>
              <a:rPr b="0" i="0" lang="fr-FR" sz="2400" u="none" cap="none" strike="noStrike">
                <a:solidFill>
                  <a:schemeClr val="lt2"/>
                </a:solidFill>
                <a:latin typeface="Century Gothic"/>
                <a:ea typeface="Century Gothic"/>
                <a:cs typeface="Century Gothic"/>
                <a:sym typeface="Century Gothic"/>
              </a:rPr>
              <a:t>Séance 1 : L’avertisseur de nuisance sonore</a:t>
            </a:r>
            <a:endParaRPr b="0" i="0" sz="1400" u="none" cap="none" strike="noStrike">
              <a:solidFill>
                <a:srgbClr val="000000"/>
              </a:solidFill>
              <a:latin typeface="Arial"/>
              <a:ea typeface="Arial"/>
              <a:cs typeface="Arial"/>
              <a:sym typeface="Arial"/>
            </a:endParaRPr>
          </a:p>
        </p:txBody>
      </p:sp>
      <p:graphicFrame>
        <p:nvGraphicFramePr>
          <p:cNvPr id="326" name="Google Shape;326;p6"/>
          <p:cNvGraphicFramePr/>
          <p:nvPr/>
        </p:nvGraphicFramePr>
        <p:xfrm>
          <a:off x="624840" y="1913396"/>
          <a:ext cx="3000000" cy="3000000"/>
        </p:xfrm>
        <a:graphic>
          <a:graphicData uri="http://schemas.openxmlformats.org/drawingml/2006/table">
            <a:tbl>
              <a:tblPr bandRow="1" firstRow="1">
                <a:noFill/>
                <a:tableStyleId>{58647F83-5104-4B26-9396-78E9F15D57A7}</a:tableStyleId>
              </a:tblPr>
              <a:tblGrid>
                <a:gridCol w="4503425"/>
                <a:gridCol w="4480550"/>
              </a:tblGrid>
              <a:tr h="370850">
                <a:tc>
                  <a:txBody>
                    <a:bodyPr/>
                    <a:lstStyle/>
                    <a:p>
                      <a:pPr indent="0" lvl="0" marL="0" marR="0" rtl="0" algn="l">
                        <a:lnSpc>
                          <a:spcPct val="100000"/>
                        </a:lnSpc>
                        <a:spcBef>
                          <a:spcPts val="0"/>
                        </a:spcBef>
                        <a:spcAft>
                          <a:spcPts val="0"/>
                        </a:spcAft>
                        <a:buClr>
                          <a:srgbClr val="000000"/>
                        </a:buClr>
                        <a:buSzPts val="2800"/>
                        <a:buFont typeface="Arial"/>
                        <a:buNone/>
                      </a:pPr>
                      <a:r>
                        <a:rPr lang="fr-FR" sz="2800" u="none" cap="none" strike="noStrike"/>
                        <a:t>Valeurs capteur de son</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2800"/>
                        <a:buFont typeface="Arial"/>
                        <a:buNone/>
                      </a:pPr>
                      <a:r>
                        <a:rPr lang="fr-FR" sz="2800" u="none" cap="none" strike="noStrike"/>
                        <a:t>Valeurs sonomètre</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7"/>
          <p:cNvSpPr txBox="1"/>
          <p:nvPr/>
        </p:nvSpPr>
        <p:spPr>
          <a:xfrm>
            <a:off x="374970" y="412096"/>
            <a:ext cx="8907300" cy="460200"/>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Clr>
                <a:schemeClr val="lt2"/>
              </a:buClr>
              <a:buSzPts val="2400"/>
              <a:buFont typeface="Century Gothic"/>
              <a:buNone/>
            </a:pPr>
            <a:r>
              <a:rPr b="0" i="0" lang="fr-FR" sz="2400" u="none" cap="none" strike="noStrike">
                <a:solidFill>
                  <a:schemeClr val="lt2"/>
                </a:solidFill>
                <a:latin typeface="Century Gothic"/>
                <a:ea typeface="Century Gothic"/>
                <a:cs typeface="Century Gothic"/>
                <a:sym typeface="Century Gothic"/>
              </a:rPr>
              <a:t>Séance 1 : L’avertisseur de nuisance sonore</a:t>
            </a:r>
            <a:endParaRPr b="0" i="0" sz="1400" u="none" cap="none" strike="noStrike">
              <a:solidFill>
                <a:srgbClr val="000000"/>
              </a:solidFill>
              <a:latin typeface="Arial"/>
              <a:ea typeface="Arial"/>
              <a:cs typeface="Arial"/>
              <a:sym typeface="Arial"/>
            </a:endParaRPr>
          </a:p>
        </p:txBody>
      </p:sp>
      <p:grpSp>
        <p:nvGrpSpPr>
          <p:cNvPr id="333" name="Google Shape;333;p7"/>
          <p:cNvGrpSpPr/>
          <p:nvPr/>
        </p:nvGrpSpPr>
        <p:grpSpPr>
          <a:xfrm>
            <a:off x="363633" y="880322"/>
            <a:ext cx="7207489" cy="4711545"/>
            <a:chOff x="275514" y="0"/>
            <a:chExt cx="6507556" cy="4257675"/>
          </a:xfrm>
        </p:grpSpPr>
        <p:sp>
          <p:nvSpPr>
            <p:cNvPr id="334" name="Google Shape;334;p7"/>
            <p:cNvSpPr txBox="1"/>
            <p:nvPr/>
          </p:nvSpPr>
          <p:spPr>
            <a:xfrm>
              <a:off x="286461" y="1931836"/>
              <a:ext cx="457201" cy="2762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100"/>
                <a:buFont typeface="Arial"/>
                <a:buNone/>
              </a:pPr>
              <a:r>
                <a:rPr b="0" i="0" lang="fr-FR" sz="1100" u="none" cap="none" strike="noStrike">
                  <a:solidFill>
                    <a:srgbClr val="000000"/>
                  </a:solidFill>
                  <a:latin typeface="Calibri"/>
                  <a:ea typeface="Calibri"/>
                  <a:cs typeface="Calibri"/>
                  <a:sym typeface="Calibri"/>
                </a:rPr>
                <a:t>800 </a:t>
              </a:r>
              <a:endParaRPr b="0" i="0" sz="1400" u="none" cap="none" strike="noStrike">
                <a:solidFill>
                  <a:srgbClr val="000000"/>
                </a:solidFill>
                <a:latin typeface="Arial"/>
                <a:ea typeface="Arial"/>
                <a:cs typeface="Arial"/>
                <a:sym typeface="Arial"/>
              </a:endParaRPr>
            </a:p>
          </p:txBody>
        </p:sp>
        <p:sp>
          <p:nvSpPr>
            <p:cNvPr id="335" name="Google Shape;335;p7"/>
            <p:cNvSpPr txBox="1"/>
            <p:nvPr/>
          </p:nvSpPr>
          <p:spPr>
            <a:xfrm>
              <a:off x="275514" y="2523256"/>
              <a:ext cx="410287" cy="2762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100"/>
                <a:buFont typeface="Arial"/>
                <a:buNone/>
              </a:pPr>
              <a:r>
                <a:rPr b="0" i="0" lang="fr-FR" sz="1100" u="none" cap="none" strike="noStrike">
                  <a:solidFill>
                    <a:srgbClr val="000000"/>
                  </a:solidFill>
                  <a:latin typeface="Calibri"/>
                  <a:ea typeface="Calibri"/>
                  <a:cs typeface="Calibri"/>
                  <a:sym typeface="Calibri"/>
                </a:rPr>
                <a:t>700 </a:t>
              </a:r>
              <a:endParaRPr b="0" i="0" sz="1400" u="none" cap="none" strike="noStrike">
                <a:solidFill>
                  <a:srgbClr val="000000"/>
                </a:solidFill>
                <a:latin typeface="Arial"/>
                <a:ea typeface="Arial"/>
                <a:cs typeface="Arial"/>
                <a:sym typeface="Arial"/>
              </a:endParaRPr>
            </a:p>
          </p:txBody>
        </p:sp>
        <p:sp>
          <p:nvSpPr>
            <p:cNvPr id="336" name="Google Shape;336;p7"/>
            <p:cNvSpPr txBox="1"/>
            <p:nvPr/>
          </p:nvSpPr>
          <p:spPr>
            <a:xfrm>
              <a:off x="285039" y="3150517"/>
              <a:ext cx="410286" cy="2762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100"/>
                <a:buFont typeface="Arial"/>
                <a:buNone/>
              </a:pPr>
              <a:r>
                <a:rPr b="0" i="0" lang="fr-FR" sz="1100" u="none" cap="none" strike="noStrike">
                  <a:solidFill>
                    <a:srgbClr val="000000"/>
                  </a:solidFill>
                  <a:latin typeface="Calibri"/>
                  <a:ea typeface="Calibri"/>
                  <a:cs typeface="Calibri"/>
                  <a:sym typeface="Calibri"/>
                </a:rPr>
                <a:t>600 </a:t>
              </a:r>
              <a:endParaRPr b="0" i="0" sz="1400" u="none" cap="none" strike="noStrike">
                <a:solidFill>
                  <a:srgbClr val="000000"/>
                </a:solidFill>
                <a:latin typeface="Arial"/>
                <a:ea typeface="Arial"/>
                <a:cs typeface="Arial"/>
                <a:sym typeface="Arial"/>
              </a:endParaRPr>
            </a:p>
          </p:txBody>
        </p:sp>
        <p:grpSp>
          <p:nvGrpSpPr>
            <p:cNvPr id="337" name="Google Shape;337;p7"/>
            <p:cNvGrpSpPr/>
            <p:nvPr/>
          </p:nvGrpSpPr>
          <p:grpSpPr>
            <a:xfrm>
              <a:off x="285750" y="0"/>
              <a:ext cx="6497320" cy="4257675"/>
              <a:chOff x="0" y="0"/>
              <a:chExt cx="6497320" cy="4257675"/>
            </a:xfrm>
          </p:grpSpPr>
          <p:grpSp>
            <p:nvGrpSpPr>
              <p:cNvPr id="338" name="Google Shape;338;p7"/>
              <p:cNvGrpSpPr/>
              <p:nvPr/>
            </p:nvGrpSpPr>
            <p:grpSpPr>
              <a:xfrm>
                <a:off x="371475" y="0"/>
                <a:ext cx="6125845" cy="3952875"/>
                <a:chOff x="0" y="0"/>
                <a:chExt cx="6125845" cy="3952875"/>
              </a:xfrm>
            </p:grpSpPr>
            <p:pic>
              <p:nvPicPr>
                <p:cNvPr id="339" name="Google Shape;339;p7"/>
                <p:cNvPicPr preferRelativeResize="0"/>
                <p:nvPr/>
              </p:nvPicPr>
              <p:blipFill rotWithShape="1">
                <a:blip r:embed="rId3">
                  <a:alphaModFix/>
                </a:blip>
                <a:srcRect b="4509" l="0" r="0" t="0"/>
                <a:stretch/>
              </p:blipFill>
              <p:spPr>
                <a:xfrm>
                  <a:off x="0" y="0"/>
                  <a:ext cx="6125845" cy="3952875"/>
                </a:xfrm>
                <a:prstGeom prst="rect">
                  <a:avLst/>
                </a:prstGeom>
                <a:noFill/>
                <a:ln>
                  <a:noFill/>
                </a:ln>
              </p:spPr>
            </p:pic>
            <p:cxnSp>
              <p:nvCxnSpPr>
                <p:cNvPr id="340" name="Google Shape;340;p7"/>
                <p:cNvCxnSpPr/>
                <p:nvPr/>
              </p:nvCxnSpPr>
              <p:spPr>
                <a:xfrm>
                  <a:off x="57150" y="3857625"/>
                  <a:ext cx="6029325" cy="0"/>
                </a:xfrm>
                <a:prstGeom prst="straightConnector1">
                  <a:avLst/>
                </a:prstGeom>
                <a:noFill/>
                <a:ln cap="flat" cmpd="sng" w="28575">
                  <a:solidFill>
                    <a:schemeClr val="dk1"/>
                  </a:solidFill>
                  <a:prstDash val="solid"/>
                  <a:round/>
                  <a:headEnd len="sm" w="sm" type="none"/>
                  <a:tailEnd len="med" w="med" type="triangle"/>
                </a:ln>
              </p:spPr>
            </p:cxnSp>
            <p:cxnSp>
              <p:nvCxnSpPr>
                <p:cNvPr id="341" name="Google Shape;341;p7"/>
                <p:cNvCxnSpPr/>
                <p:nvPr/>
              </p:nvCxnSpPr>
              <p:spPr>
                <a:xfrm rot="10800000">
                  <a:off x="57150" y="228600"/>
                  <a:ext cx="0" cy="3629025"/>
                </a:xfrm>
                <a:prstGeom prst="straightConnector1">
                  <a:avLst/>
                </a:prstGeom>
                <a:noFill/>
                <a:ln cap="flat" cmpd="sng" w="28575">
                  <a:solidFill>
                    <a:schemeClr val="dk1"/>
                  </a:solidFill>
                  <a:prstDash val="solid"/>
                  <a:round/>
                  <a:headEnd len="sm" w="sm" type="none"/>
                  <a:tailEnd len="med" w="med" type="triangle"/>
                </a:ln>
              </p:spPr>
            </p:cxnSp>
          </p:grpSp>
          <p:cxnSp>
            <p:nvCxnSpPr>
              <p:cNvPr id="342" name="Google Shape;342;p7"/>
              <p:cNvCxnSpPr/>
              <p:nvPr/>
            </p:nvCxnSpPr>
            <p:spPr>
              <a:xfrm>
                <a:off x="1285875" y="3733800"/>
                <a:ext cx="0" cy="257175"/>
              </a:xfrm>
              <a:prstGeom prst="straightConnector1">
                <a:avLst/>
              </a:prstGeom>
              <a:noFill/>
              <a:ln cap="flat" cmpd="sng" w="57150">
                <a:solidFill>
                  <a:schemeClr val="dk1"/>
                </a:solidFill>
                <a:prstDash val="solid"/>
                <a:round/>
                <a:headEnd len="sm" w="sm" type="none"/>
                <a:tailEnd len="sm" w="sm" type="none"/>
              </a:ln>
            </p:spPr>
          </p:cxnSp>
          <p:cxnSp>
            <p:nvCxnSpPr>
              <p:cNvPr id="343" name="Google Shape;343;p7"/>
              <p:cNvCxnSpPr/>
              <p:nvPr/>
            </p:nvCxnSpPr>
            <p:spPr>
              <a:xfrm>
                <a:off x="5600700" y="3752850"/>
                <a:ext cx="0" cy="257175"/>
              </a:xfrm>
              <a:prstGeom prst="straightConnector1">
                <a:avLst/>
              </a:prstGeom>
              <a:noFill/>
              <a:ln cap="flat" cmpd="sng" w="57150">
                <a:solidFill>
                  <a:schemeClr val="dk1"/>
                </a:solidFill>
                <a:prstDash val="solid"/>
                <a:round/>
                <a:headEnd len="sm" w="sm" type="none"/>
                <a:tailEnd len="sm" w="sm" type="none"/>
              </a:ln>
            </p:spPr>
          </p:cxnSp>
          <p:cxnSp>
            <p:nvCxnSpPr>
              <p:cNvPr id="344" name="Google Shape;344;p7"/>
              <p:cNvCxnSpPr/>
              <p:nvPr/>
            </p:nvCxnSpPr>
            <p:spPr>
              <a:xfrm>
                <a:off x="4733925" y="3743325"/>
                <a:ext cx="0" cy="257175"/>
              </a:xfrm>
              <a:prstGeom prst="straightConnector1">
                <a:avLst/>
              </a:prstGeom>
              <a:noFill/>
              <a:ln cap="flat" cmpd="sng" w="57150">
                <a:solidFill>
                  <a:schemeClr val="dk1"/>
                </a:solidFill>
                <a:prstDash val="solid"/>
                <a:round/>
                <a:headEnd len="sm" w="sm" type="none"/>
                <a:tailEnd len="sm" w="sm" type="none"/>
              </a:ln>
            </p:spPr>
          </p:cxnSp>
          <p:cxnSp>
            <p:nvCxnSpPr>
              <p:cNvPr id="345" name="Google Shape;345;p7"/>
              <p:cNvCxnSpPr/>
              <p:nvPr/>
            </p:nvCxnSpPr>
            <p:spPr>
              <a:xfrm>
                <a:off x="3867150" y="3743325"/>
                <a:ext cx="0" cy="257175"/>
              </a:xfrm>
              <a:prstGeom prst="straightConnector1">
                <a:avLst/>
              </a:prstGeom>
              <a:noFill/>
              <a:ln cap="flat" cmpd="sng" w="57150">
                <a:solidFill>
                  <a:schemeClr val="dk1"/>
                </a:solidFill>
                <a:prstDash val="solid"/>
                <a:round/>
                <a:headEnd len="sm" w="sm" type="none"/>
                <a:tailEnd len="sm" w="sm" type="none"/>
              </a:ln>
            </p:spPr>
          </p:cxnSp>
          <p:cxnSp>
            <p:nvCxnSpPr>
              <p:cNvPr id="346" name="Google Shape;346;p7"/>
              <p:cNvCxnSpPr/>
              <p:nvPr/>
            </p:nvCxnSpPr>
            <p:spPr>
              <a:xfrm>
                <a:off x="3000375" y="3733800"/>
                <a:ext cx="0" cy="257175"/>
              </a:xfrm>
              <a:prstGeom prst="straightConnector1">
                <a:avLst/>
              </a:prstGeom>
              <a:noFill/>
              <a:ln cap="flat" cmpd="sng" w="57150">
                <a:solidFill>
                  <a:schemeClr val="dk1"/>
                </a:solidFill>
                <a:prstDash val="solid"/>
                <a:round/>
                <a:headEnd len="sm" w="sm" type="none"/>
                <a:tailEnd len="sm" w="sm" type="none"/>
              </a:ln>
            </p:spPr>
          </p:cxnSp>
          <p:cxnSp>
            <p:nvCxnSpPr>
              <p:cNvPr id="347" name="Google Shape;347;p7"/>
              <p:cNvCxnSpPr/>
              <p:nvPr/>
            </p:nvCxnSpPr>
            <p:spPr>
              <a:xfrm>
                <a:off x="2152650" y="3733800"/>
                <a:ext cx="0" cy="257175"/>
              </a:xfrm>
              <a:prstGeom prst="straightConnector1">
                <a:avLst/>
              </a:prstGeom>
              <a:noFill/>
              <a:ln cap="flat" cmpd="sng" w="57150">
                <a:solidFill>
                  <a:schemeClr val="dk1"/>
                </a:solidFill>
                <a:prstDash val="solid"/>
                <a:round/>
                <a:headEnd len="sm" w="sm" type="none"/>
                <a:tailEnd len="sm" w="sm" type="none"/>
              </a:ln>
            </p:spPr>
          </p:cxnSp>
          <p:sp>
            <p:nvSpPr>
              <p:cNvPr id="348" name="Google Shape;348;p7"/>
              <p:cNvSpPr txBox="1"/>
              <p:nvPr/>
            </p:nvSpPr>
            <p:spPr>
              <a:xfrm>
                <a:off x="1104900" y="3952875"/>
                <a:ext cx="342900" cy="2762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100"/>
                  <a:buFont typeface="Arial"/>
                  <a:buNone/>
                </a:pPr>
                <a:r>
                  <a:rPr b="0" i="0" lang="fr-FR" sz="1100" u="none" cap="none" strike="noStrike">
                    <a:solidFill>
                      <a:srgbClr val="000000"/>
                    </a:solidFill>
                    <a:latin typeface="Calibri"/>
                    <a:ea typeface="Calibri"/>
                    <a:cs typeface="Calibri"/>
                    <a:sym typeface="Calibri"/>
                  </a:rPr>
                  <a:t>40 </a:t>
                </a:r>
                <a:endParaRPr b="0" i="0" sz="1400" u="none" cap="none" strike="noStrike">
                  <a:solidFill>
                    <a:srgbClr val="000000"/>
                  </a:solidFill>
                  <a:latin typeface="Arial"/>
                  <a:ea typeface="Arial"/>
                  <a:cs typeface="Arial"/>
                  <a:sym typeface="Arial"/>
                </a:endParaRPr>
              </a:p>
            </p:txBody>
          </p:sp>
          <p:sp>
            <p:nvSpPr>
              <p:cNvPr id="349" name="Google Shape;349;p7"/>
              <p:cNvSpPr txBox="1"/>
              <p:nvPr/>
            </p:nvSpPr>
            <p:spPr>
              <a:xfrm>
                <a:off x="4572000" y="3943350"/>
                <a:ext cx="342900" cy="2762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100"/>
                  <a:buFont typeface="Arial"/>
                  <a:buNone/>
                </a:pPr>
                <a:r>
                  <a:rPr b="0" i="0" lang="fr-FR" sz="1100" u="none" cap="none" strike="noStrike">
                    <a:solidFill>
                      <a:srgbClr val="000000"/>
                    </a:solidFill>
                    <a:latin typeface="Calibri"/>
                    <a:ea typeface="Calibri"/>
                    <a:cs typeface="Calibri"/>
                    <a:sym typeface="Calibri"/>
                  </a:rPr>
                  <a:t>80 </a:t>
                </a:r>
                <a:endParaRPr b="0" i="0" sz="1400" u="none" cap="none" strike="noStrike">
                  <a:solidFill>
                    <a:srgbClr val="000000"/>
                  </a:solidFill>
                  <a:latin typeface="Arial"/>
                  <a:ea typeface="Arial"/>
                  <a:cs typeface="Arial"/>
                  <a:sym typeface="Arial"/>
                </a:endParaRPr>
              </a:p>
            </p:txBody>
          </p:sp>
          <p:sp>
            <p:nvSpPr>
              <p:cNvPr id="350" name="Google Shape;350;p7"/>
              <p:cNvSpPr txBox="1"/>
              <p:nvPr/>
            </p:nvSpPr>
            <p:spPr>
              <a:xfrm>
                <a:off x="3695700" y="3943350"/>
                <a:ext cx="342900" cy="2762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100"/>
                  <a:buFont typeface="Arial"/>
                  <a:buNone/>
                </a:pPr>
                <a:r>
                  <a:rPr b="0" i="0" lang="fr-FR" sz="1100" u="none" cap="none" strike="noStrike">
                    <a:solidFill>
                      <a:srgbClr val="000000"/>
                    </a:solidFill>
                    <a:latin typeface="Calibri"/>
                    <a:ea typeface="Calibri"/>
                    <a:cs typeface="Calibri"/>
                    <a:sym typeface="Calibri"/>
                  </a:rPr>
                  <a:t>70 </a:t>
                </a:r>
                <a:endParaRPr b="0" i="0" sz="1400" u="none" cap="none" strike="noStrike">
                  <a:solidFill>
                    <a:srgbClr val="000000"/>
                  </a:solidFill>
                  <a:latin typeface="Arial"/>
                  <a:ea typeface="Arial"/>
                  <a:cs typeface="Arial"/>
                  <a:sym typeface="Arial"/>
                </a:endParaRPr>
              </a:p>
            </p:txBody>
          </p:sp>
          <p:sp>
            <p:nvSpPr>
              <p:cNvPr id="351" name="Google Shape;351;p7"/>
              <p:cNvSpPr txBox="1"/>
              <p:nvPr/>
            </p:nvSpPr>
            <p:spPr>
              <a:xfrm>
                <a:off x="2819400" y="3943350"/>
                <a:ext cx="342900" cy="2762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100"/>
                  <a:buFont typeface="Arial"/>
                  <a:buNone/>
                </a:pPr>
                <a:r>
                  <a:rPr b="0" i="0" lang="fr-FR" sz="1100" u="none" cap="none" strike="noStrike">
                    <a:solidFill>
                      <a:srgbClr val="000000"/>
                    </a:solidFill>
                    <a:latin typeface="Calibri"/>
                    <a:ea typeface="Calibri"/>
                    <a:cs typeface="Calibri"/>
                    <a:sym typeface="Calibri"/>
                  </a:rPr>
                  <a:t>60 </a:t>
                </a:r>
                <a:endParaRPr b="0" i="0" sz="1400" u="none" cap="none" strike="noStrike">
                  <a:solidFill>
                    <a:srgbClr val="000000"/>
                  </a:solidFill>
                  <a:latin typeface="Arial"/>
                  <a:ea typeface="Arial"/>
                  <a:cs typeface="Arial"/>
                  <a:sym typeface="Arial"/>
                </a:endParaRPr>
              </a:p>
            </p:txBody>
          </p:sp>
          <p:sp>
            <p:nvSpPr>
              <p:cNvPr id="352" name="Google Shape;352;p7"/>
              <p:cNvSpPr txBox="1"/>
              <p:nvPr/>
            </p:nvSpPr>
            <p:spPr>
              <a:xfrm>
                <a:off x="1981200" y="3952875"/>
                <a:ext cx="342900" cy="2762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100"/>
                  <a:buFont typeface="Arial"/>
                  <a:buNone/>
                </a:pPr>
                <a:r>
                  <a:rPr b="0" i="0" lang="fr-FR" sz="1100" u="none" cap="none" strike="noStrike">
                    <a:solidFill>
                      <a:srgbClr val="000000"/>
                    </a:solidFill>
                    <a:latin typeface="Calibri"/>
                    <a:ea typeface="Calibri"/>
                    <a:cs typeface="Calibri"/>
                    <a:sym typeface="Calibri"/>
                  </a:rPr>
                  <a:t>50 </a:t>
                </a:r>
                <a:endParaRPr b="0" i="0" sz="1400" u="none" cap="none" strike="noStrike">
                  <a:solidFill>
                    <a:srgbClr val="000000"/>
                  </a:solidFill>
                  <a:latin typeface="Arial"/>
                  <a:ea typeface="Arial"/>
                  <a:cs typeface="Arial"/>
                  <a:sym typeface="Arial"/>
                </a:endParaRPr>
              </a:p>
            </p:txBody>
          </p:sp>
          <p:sp>
            <p:nvSpPr>
              <p:cNvPr id="353" name="Google Shape;353;p7"/>
              <p:cNvSpPr txBox="1"/>
              <p:nvPr/>
            </p:nvSpPr>
            <p:spPr>
              <a:xfrm>
                <a:off x="5438775" y="3962400"/>
                <a:ext cx="333375" cy="29527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100"/>
                  <a:buFont typeface="Arial"/>
                  <a:buNone/>
                </a:pPr>
                <a:r>
                  <a:rPr b="0" i="0" lang="fr-FR" sz="1100" u="none" cap="none" strike="noStrike">
                    <a:solidFill>
                      <a:srgbClr val="000000"/>
                    </a:solidFill>
                    <a:latin typeface="Calibri"/>
                    <a:ea typeface="Calibri"/>
                    <a:cs typeface="Calibri"/>
                    <a:sym typeface="Calibri"/>
                  </a:rPr>
                  <a:t>90 </a:t>
                </a:r>
                <a:endParaRPr b="0" i="0" sz="1400" u="none" cap="none" strike="noStrike">
                  <a:solidFill>
                    <a:srgbClr val="000000"/>
                  </a:solidFill>
                  <a:latin typeface="Arial"/>
                  <a:ea typeface="Arial"/>
                  <a:cs typeface="Arial"/>
                  <a:sym typeface="Arial"/>
                </a:endParaRPr>
              </a:p>
            </p:txBody>
          </p:sp>
          <p:sp>
            <p:nvSpPr>
              <p:cNvPr id="354" name="Google Shape;354;p7"/>
              <p:cNvSpPr txBox="1"/>
              <p:nvPr/>
            </p:nvSpPr>
            <p:spPr>
              <a:xfrm>
                <a:off x="6048375" y="3838575"/>
                <a:ext cx="371475" cy="29527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100"/>
                  <a:buFont typeface="Arial"/>
                  <a:buNone/>
                </a:pPr>
                <a:r>
                  <a:rPr b="0" i="0" lang="fr-FR" sz="1100" u="none" cap="none" strike="noStrike">
                    <a:solidFill>
                      <a:srgbClr val="000000"/>
                    </a:solidFill>
                    <a:latin typeface="Calibri"/>
                    <a:ea typeface="Calibri"/>
                    <a:cs typeface="Calibri"/>
                    <a:sym typeface="Calibri"/>
                  </a:rPr>
                  <a:t>dB</a:t>
                </a:r>
                <a:endParaRPr b="0" i="0" sz="1400" u="none" cap="none" strike="noStrike">
                  <a:solidFill>
                    <a:srgbClr val="000000"/>
                  </a:solidFill>
                  <a:latin typeface="Arial"/>
                  <a:ea typeface="Arial"/>
                  <a:cs typeface="Arial"/>
                  <a:sym typeface="Arial"/>
                </a:endParaRPr>
              </a:p>
            </p:txBody>
          </p:sp>
          <p:cxnSp>
            <p:nvCxnSpPr>
              <p:cNvPr id="355" name="Google Shape;355;p7"/>
              <p:cNvCxnSpPr/>
              <p:nvPr/>
            </p:nvCxnSpPr>
            <p:spPr>
              <a:xfrm rot="10800000">
                <a:off x="342900" y="2057400"/>
                <a:ext cx="171450" cy="0"/>
              </a:xfrm>
              <a:prstGeom prst="straightConnector1">
                <a:avLst/>
              </a:prstGeom>
              <a:noFill/>
              <a:ln cap="flat" cmpd="sng" w="57150">
                <a:solidFill>
                  <a:schemeClr val="dk1"/>
                </a:solidFill>
                <a:prstDash val="solid"/>
                <a:round/>
                <a:headEnd len="sm" w="sm" type="none"/>
                <a:tailEnd len="sm" w="sm" type="none"/>
              </a:ln>
            </p:spPr>
          </p:cxnSp>
          <p:cxnSp>
            <p:nvCxnSpPr>
              <p:cNvPr id="356" name="Google Shape;356;p7"/>
              <p:cNvCxnSpPr/>
              <p:nvPr/>
            </p:nvCxnSpPr>
            <p:spPr>
              <a:xfrm rot="10800000">
                <a:off x="333375" y="2657475"/>
                <a:ext cx="171450" cy="0"/>
              </a:xfrm>
              <a:prstGeom prst="straightConnector1">
                <a:avLst/>
              </a:prstGeom>
              <a:noFill/>
              <a:ln cap="flat" cmpd="sng" w="57150">
                <a:solidFill>
                  <a:schemeClr val="dk1"/>
                </a:solidFill>
                <a:prstDash val="solid"/>
                <a:round/>
                <a:headEnd len="sm" w="sm" type="none"/>
                <a:tailEnd len="sm" w="sm" type="none"/>
              </a:ln>
            </p:spPr>
          </p:cxnSp>
          <p:cxnSp>
            <p:nvCxnSpPr>
              <p:cNvPr id="357" name="Google Shape;357;p7"/>
              <p:cNvCxnSpPr/>
              <p:nvPr/>
            </p:nvCxnSpPr>
            <p:spPr>
              <a:xfrm rot="10800000">
                <a:off x="342900" y="3267075"/>
                <a:ext cx="171450" cy="0"/>
              </a:xfrm>
              <a:prstGeom prst="straightConnector1">
                <a:avLst/>
              </a:prstGeom>
              <a:noFill/>
              <a:ln cap="flat" cmpd="sng" w="57150">
                <a:solidFill>
                  <a:schemeClr val="dk1"/>
                </a:solidFill>
                <a:prstDash val="solid"/>
                <a:round/>
                <a:headEnd len="sm" w="sm" type="none"/>
                <a:tailEnd len="sm" w="sm" type="none"/>
              </a:ln>
            </p:spPr>
          </p:cxnSp>
          <p:sp>
            <p:nvSpPr>
              <p:cNvPr id="358" name="Google Shape;358;p7"/>
              <p:cNvSpPr txBox="1"/>
              <p:nvPr/>
            </p:nvSpPr>
            <p:spPr>
              <a:xfrm>
                <a:off x="0" y="1333500"/>
                <a:ext cx="561975" cy="2762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100"/>
                  <a:buFont typeface="Arial"/>
                  <a:buNone/>
                </a:pPr>
                <a:r>
                  <a:rPr b="0" i="0" lang="fr-FR" sz="1100" u="none" cap="none" strike="noStrike">
                    <a:solidFill>
                      <a:srgbClr val="000000"/>
                    </a:solidFill>
                    <a:latin typeface="Calibri"/>
                    <a:ea typeface="Calibri"/>
                    <a:cs typeface="Calibri"/>
                    <a:sym typeface="Calibri"/>
                  </a:rPr>
                  <a:t>900 </a:t>
                </a:r>
                <a:endParaRPr b="0" i="0" sz="1400" u="none" cap="none" strike="noStrike">
                  <a:solidFill>
                    <a:srgbClr val="000000"/>
                  </a:solidFill>
                  <a:latin typeface="Arial"/>
                  <a:ea typeface="Arial"/>
                  <a:cs typeface="Arial"/>
                  <a:sym typeface="Arial"/>
                </a:endParaRPr>
              </a:p>
            </p:txBody>
          </p:sp>
          <p:sp>
            <p:nvSpPr>
              <p:cNvPr id="359" name="Google Shape;359;p7"/>
              <p:cNvSpPr txBox="1"/>
              <p:nvPr/>
            </p:nvSpPr>
            <p:spPr>
              <a:xfrm>
                <a:off x="0" y="733425"/>
                <a:ext cx="561975" cy="276225"/>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100"/>
                  <a:buFont typeface="Arial"/>
                  <a:buNone/>
                </a:pPr>
                <a:r>
                  <a:rPr b="0" i="0" lang="fr-FR" sz="1100" u="none" cap="none" strike="noStrike">
                    <a:solidFill>
                      <a:srgbClr val="000000"/>
                    </a:solidFill>
                    <a:latin typeface="Calibri"/>
                    <a:ea typeface="Calibri"/>
                    <a:cs typeface="Calibri"/>
                    <a:sym typeface="Calibri"/>
                  </a:rPr>
                  <a:t>1000 </a:t>
                </a:r>
                <a:endParaRPr b="0" i="0" sz="1400" u="none" cap="none" strike="noStrike">
                  <a:solidFill>
                    <a:srgbClr val="000000"/>
                  </a:solidFill>
                  <a:latin typeface="Arial"/>
                  <a:ea typeface="Arial"/>
                  <a:cs typeface="Arial"/>
                  <a:sym typeface="Arial"/>
                </a:endParaRPr>
              </a:p>
            </p:txBody>
          </p:sp>
        </p:grpSp>
        <p:cxnSp>
          <p:nvCxnSpPr>
            <p:cNvPr id="360" name="Google Shape;360;p7"/>
            <p:cNvCxnSpPr/>
            <p:nvPr/>
          </p:nvCxnSpPr>
          <p:spPr>
            <a:xfrm>
              <a:off x="647700" y="1476375"/>
              <a:ext cx="152400" cy="0"/>
            </a:xfrm>
            <a:prstGeom prst="straightConnector1">
              <a:avLst/>
            </a:prstGeom>
            <a:noFill/>
            <a:ln cap="flat" cmpd="sng" w="57150">
              <a:solidFill>
                <a:schemeClr val="dk1"/>
              </a:solidFill>
              <a:prstDash val="solid"/>
              <a:round/>
              <a:headEnd len="sm" w="sm" type="none"/>
              <a:tailEnd len="sm" w="sm" type="none"/>
            </a:ln>
          </p:spPr>
        </p:cxnSp>
        <p:cxnSp>
          <p:nvCxnSpPr>
            <p:cNvPr id="361" name="Google Shape;361;p7"/>
            <p:cNvCxnSpPr/>
            <p:nvPr/>
          </p:nvCxnSpPr>
          <p:spPr>
            <a:xfrm>
              <a:off x="647700" y="857250"/>
              <a:ext cx="152400" cy="0"/>
            </a:xfrm>
            <a:prstGeom prst="straightConnector1">
              <a:avLst/>
            </a:prstGeom>
            <a:noFill/>
            <a:ln cap="flat" cmpd="sng" w="57150">
              <a:solidFill>
                <a:schemeClr val="dk1"/>
              </a:solidFill>
              <a:prstDash val="solid"/>
              <a:round/>
              <a:headEnd len="sm" w="sm" type="none"/>
              <a:tailEnd len="sm" w="sm" type="none"/>
            </a:ln>
          </p:spPr>
        </p:cxnSp>
      </p:grpSp>
      <p:sp>
        <p:nvSpPr>
          <p:cNvPr id="362" name="Google Shape;362;p7"/>
          <p:cNvSpPr txBox="1"/>
          <p:nvPr/>
        </p:nvSpPr>
        <p:spPr>
          <a:xfrm>
            <a:off x="7588736" y="1844765"/>
            <a:ext cx="2321469" cy="5232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0" i="0" lang="fr-FR" sz="2800" u="none" cap="none" strike="noStrike">
                <a:solidFill>
                  <a:srgbClr val="000000"/>
                </a:solidFill>
                <a:latin typeface="Arial"/>
                <a:ea typeface="Arial"/>
                <a:cs typeface="Arial"/>
                <a:sym typeface="Arial"/>
              </a:rPr>
              <a:t>Seuil 60 dB : </a:t>
            </a:r>
            <a:endParaRPr b="0" i="0" sz="1400" u="none" cap="none" strike="noStrike">
              <a:solidFill>
                <a:srgbClr val="000000"/>
              </a:solidFill>
              <a:latin typeface="Arial"/>
              <a:ea typeface="Arial"/>
              <a:cs typeface="Arial"/>
              <a:sym typeface="Arial"/>
            </a:endParaRPr>
          </a:p>
        </p:txBody>
      </p:sp>
      <p:sp>
        <p:nvSpPr>
          <p:cNvPr id="363" name="Google Shape;363;p7"/>
          <p:cNvSpPr txBox="1"/>
          <p:nvPr/>
        </p:nvSpPr>
        <p:spPr>
          <a:xfrm>
            <a:off x="7602771" y="3067448"/>
            <a:ext cx="2321469" cy="5232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0" i="0" lang="fr-FR" sz="2800" u="none" cap="none" strike="noStrike">
                <a:solidFill>
                  <a:srgbClr val="000000"/>
                </a:solidFill>
                <a:latin typeface="Arial"/>
                <a:ea typeface="Arial"/>
                <a:cs typeface="Arial"/>
                <a:sym typeface="Arial"/>
              </a:rPr>
              <a:t>Seuil 80 dB :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8" name="Shape 368"/>
        <p:cNvGrpSpPr/>
        <p:nvPr/>
      </p:nvGrpSpPr>
      <p:grpSpPr>
        <a:xfrm>
          <a:off x="0" y="0"/>
          <a:ext cx="0" cy="0"/>
          <a:chOff x="0" y="0"/>
          <a:chExt cx="0" cy="0"/>
        </a:xfrm>
      </p:grpSpPr>
      <p:sp>
        <p:nvSpPr>
          <p:cNvPr id="369" name="Google Shape;369;p40"/>
          <p:cNvSpPr txBox="1"/>
          <p:nvPr/>
        </p:nvSpPr>
        <p:spPr>
          <a:xfrm>
            <a:off x="371744" y="439770"/>
            <a:ext cx="8907177" cy="468226"/>
          </a:xfrm>
          <a:prstGeom prst="rect">
            <a:avLst/>
          </a:prstGeom>
          <a:noFill/>
          <a:ln>
            <a:noFill/>
          </a:ln>
        </p:spPr>
        <p:txBody>
          <a:bodyPr anchorCtr="0" anchor="t" bIns="45000" lIns="90000" spcFirstLastPara="1" rIns="90000" wrap="square" tIns="45000">
            <a:spAutoFit/>
          </a:bodyPr>
          <a:lstStyle/>
          <a:p>
            <a:pPr indent="0" lvl="0" marL="0" marR="0" rtl="0" algn="l">
              <a:lnSpc>
                <a:spcPct val="100000"/>
              </a:lnSpc>
              <a:spcBef>
                <a:spcPts val="0"/>
              </a:spcBef>
              <a:spcAft>
                <a:spcPts val="0"/>
              </a:spcAft>
              <a:buClr>
                <a:schemeClr val="lt2"/>
              </a:buClr>
              <a:buSzPts val="2400"/>
              <a:buFont typeface="Century Gothic"/>
              <a:buNone/>
            </a:pPr>
            <a:r>
              <a:rPr b="0" i="0" lang="fr-FR" sz="2400" u="none" cap="none" strike="noStrike">
                <a:solidFill>
                  <a:schemeClr val="lt2"/>
                </a:solidFill>
                <a:latin typeface="Century Gothic"/>
                <a:ea typeface="Century Gothic"/>
                <a:cs typeface="Century Gothic"/>
                <a:sym typeface="Century Gothic"/>
              </a:rPr>
              <a:t>Séance 2 : Travail préliminaire</a:t>
            </a:r>
            <a:endParaRPr b="0" i="0" sz="2400" u="none" cap="none" strike="noStrike">
              <a:solidFill>
                <a:schemeClr val="lt2"/>
              </a:solidFill>
              <a:latin typeface="Century Gothic"/>
              <a:ea typeface="Century Gothic"/>
              <a:cs typeface="Century Gothic"/>
              <a:sym typeface="Century Gothic"/>
            </a:endParaRPr>
          </a:p>
        </p:txBody>
      </p:sp>
      <p:sp>
        <p:nvSpPr>
          <p:cNvPr id="370" name="Google Shape;370;p40"/>
          <p:cNvSpPr txBox="1"/>
          <p:nvPr/>
        </p:nvSpPr>
        <p:spPr>
          <a:xfrm>
            <a:off x="371744" y="975604"/>
            <a:ext cx="7248255" cy="4000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fr-FR" sz="2000" u="sng" cap="none" strike="noStrike">
                <a:solidFill>
                  <a:schemeClr val="lt1"/>
                </a:solidFill>
                <a:latin typeface="Century Gothic"/>
                <a:ea typeface="Century Gothic"/>
                <a:cs typeface="Century Gothic"/>
                <a:sym typeface="Century Gothic"/>
              </a:rPr>
              <a:t>Modification des seuils sur le programme microbit</a:t>
            </a:r>
            <a:endParaRPr b="0" i="0" sz="1800" u="none" cap="none" strike="noStrike">
              <a:solidFill>
                <a:schemeClr val="lt1"/>
              </a:solidFill>
              <a:latin typeface="Arial"/>
              <a:ea typeface="Arial"/>
              <a:cs typeface="Arial"/>
              <a:sym typeface="Arial"/>
            </a:endParaRPr>
          </a:p>
        </p:txBody>
      </p:sp>
      <p:sp>
        <p:nvSpPr>
          <p:cNvPr id="371" name="Google Shape;371;p40"/>
          <p:cNvSpPr txBox="1"/>
          <p:nvPr/>
        </p:nvSpPr>
        <p:spPr>
          <a:xfrm>
            <a:off x="499139" y="2140644"/>
            <a:ext cx="7281160" cy="95410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0" i="0" lang="fr-FR" sz="2800" u="none" cap="none" strike="noStrike">
                <a:solidFill>
                  <a:srgbClr val="000000"/>
                </a:solidFill>
                <a:latin typeface="Arial"/>
                <a:ea typeface="Arial"/>
                <a:cs typeface="Arial"/>
                <a:sym typeface="Arial"/>
              </a:rPr>
              <a:t>Sur l’ENT dans les applications, cliquer sur</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800"/>
              <a:buFont typeface="Arial"/>
              <a:buNone/>
            </a:pPr>
            <a:r>
              <a:rPr b="0" i="0" lang="fr-FR" sz="2800" u="none" cap="none" strike="noStrike">
                <a:solidFill>
                  <a:srgbClr val="000000"/>
                </a:solidFill>
                <a:latin typeface="Arial"/>
                <a:ea typeface="Arial"/>
                <a:cs typeface="Arial"/>
                <a:sym typeface="Arial"/>
              </a:rPr>
              <a:t>Entrez le code de l’activité (mis sur pronote) </a:t>
            </a:r>
            <a:endParaRPr b="0" i="0" sz="1400" u="none" cap="none" strike="noStrike">
              <a:solidFill>
                <a:srgbClr val="000000"/>
              </a:solidFill>
              <a:latin typeface="Arial"/>
              <a:ea typeface="Arial"/>
              <a:cs typeface="Arial"/>
              <a:sym typeface="Arial"/>
            </a:endParaRPr>
          </a:p>
        </p:txBody>
      </p:sp>
      <p:pic>
        <p:nvPicPr>
          <p:cNvPr id="372" name="Google Shape;372;p40"/>
          <p:cNvPicPr preferRelativeResize="0"/>
          <p:nvPr/>
        </p:nvPicPr>
        <p:blipFill rotWithShape="1">
          <a:blip r:embed="rId3">
            <a:alphaModFix/>
          </a:blip>
          <a:srcRect b="0" l="0" r="0" t="0"/>
          <a:stretch/>
        </p:blipFill>
        <p:spPr>
          <a:xfrm>
            <a:off x="814077" y="3268848"/>
            <a:ext cx="3181794" cy="1629002"/>
          </a:xfrm>
          <a:prstGeom prst="rect">
            <a:avLst/>
          </a:prstGeom>
          <a:noFill/>
          <a:ln>
            <a:noFill/>
          </a:ln>
        </p:spPr>
      </p:pic>
      <p:pic>
        <p:nvPicPr>
          <p:cNvPr id="373" name="Google Shape;373;p40"/>
          <p:cNvPicPr preferRelativeResize="0"/>
          <p:nvPr/>
        </p:nvPicPr>
        <p:blipFill rotWithShape="1">
          <a:blip r:embed="rId4">
            <a:alphaModFix/>
          </a:blip>
          <a:srcRect b="0" l="0" r="0" t="0"/>
          <a:stretch/>
        </p:blipFill>
        <p:spPr>
          <a:xfrm>
            <a:off x="7513533" y="1856854"/>
            <a:ext cx="1838546" cy="2226495"/>
          </a:xfrm>
          <a:prstGeom prst="rect">
            <a:avLst/>
          </a:prstGeom>
          <a:noFill/>
          <a:ln>
            <a:noFill/>
          </a:ln>
        </p:spPr>
      </p:pic>
      <p:sp>
        <p:nvSpPr>
          <p:cNvPr id="374" name="Google Shape;374;p40"/>
          <p:cNvSpPr txBox="1"/>
          <p:nvPr/>
        </p:nvSpPr>
        <p:spPr>
          <a:xfrm>
            <a:off x="5113529" y="4083739"/>
            <a:ext cx="3475394" cy="95410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0" i="0" lang="fr-FR" sz="2800" u="none" cap="none" strike="noStrike">
                <a:solidFill>
                  <a:srgbClr val="FF0000"/>
                </a:solidFill>
                <a:latin typeface="Arial"/>
                <a:ea typeface="Arial"/>
                <a:cs typeface="Arial"/>
                <a:sym typeface="Arial"/>
              </a:rPr>
              <a:t>N’oubliez pas de rendre votre copie</a:t>
            </a:r>
            <a:endParaRPr b="0" i="0" sz="1400" u="none" cap="none" strike="noStrike">
              <a:solidFill>
                <a:srgbClr val="000000"/>
              </a:solidFill>
              <a:latin typeface="Arial"/>
              <a:ea typeface="Arial"/>
              <a:cs typeface="Arial"/>
              <a:sym typeface="Arial"/>
            </a:endParaRPr>
          </a:p>
        </p:txBody>
      </p:sp>
      <p:cxnSp>
        <p:nvCxnSpPr>
          <p:cNvPr id="375" name="Google Shape;375;p40"/>
          <p:cNvCxnSpPr/>
          <p:nvPr/>
        </p:nvCxnSpPr>
        <p:spPr>
          <a:xfrm>
            <a:off x="7367239" y="2475998"/>
            <a:ext cx="579863" cy="141699"/>
          </a:xfrm>
          <a:prstGeom prst="straightConnector1">
            <a:avLst/>
          </a:prstGeom>
          <a:noFill/>
          <a:ln cap="flat" cmpd="sng" w="57150">
            <a:solidFill>
              <a:srgbClr val="B10C63"/>
            </a:solidFill>
            <a:prstDash val="solid"/>
            <a:round/>
            <a:headEnd len="sm" w="sm" type="none"/>
            <a:tailEnd len="med" w="med" type="triangle"/>
          </a:ln>
        </p:spPr>
      </p:cxnSp>
    </p:spTree>
  </p:cSld>
  <p:clrMapOvr>
    <a:masterClrMapping/>
  </p:clrMapOvr>
</p:sld>
</file>

<file path=ppt/theme/theme1.xml><?xml version="1.0" encoding="utf-8"?>
<a:theme xmlns:a="http://schemas.openxmlformats.org/drawingml/2006/main" xmlns:r="http://schemas.openxmlformats.org/officeDocument/2006/relationships"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alle d’ions">
  <a:themeElements>
    <a:clrScheme name="Salle d’ions">
      <a:dk1>
        <a:srgbClr val="000000"/>
      </a:dk1>
      <a:lt1>
        <a:srgbClr val="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2024-06-17T16:15:33Z</dcterms:created>
  <dc:creator>Famille Garbuio</dc:creator>
</cp:coreProperties>
</file>