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90" r:id="rId2"/>
    <p:sldId id="333" r:id="rId3"/>
    <p:sldId id="336" r:id="rId4"/>
    <p:sldId id="345" r:id="rId5"/>
    <p:sldId id="343" r:id="rId6"/>
    <p:sldId id="331" r:id="rId7"/>
    <p:sldId id="344" r:id="rId8"/>
    <p:sldId id="346" r:id="rId9"/>
    <p:sldId id="347" r:id="rId10"/>
    <p:sldId id="349" r:id="rId11"/>
    <p:sldId id="350" r:id="rId12"/>
    <p:sldId id="351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8F161C-0233-456F-8617-6DBDAB4D4AAF}">
  <a:tblStyle styleId="{778F161C-0233-456F-8617-6DBDAB4D4A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2"/>
    <p:restoredTop sz="93742"/>
  </p:normalViewPr>
  <p:slideViewPr>
    <p:cSldViewPr snapToGrid="0" snapToObjects="1">
      <p:cViewPr varScale="1">
        <p:scale>
          <a:sx n="163" d="100"/>
          <a:sy n="163" d="100"/>
        </p:scale>
        <p:origin x="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A3A1A-24DA-A44F-826F-6061A42F19F6}" type="doc">
      <dgm:prSet loTypeId="urn:microsoft.com/office/officeart/2005/8/layout/hierarchy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B3E05E-0B60-CF46-9C74-D2E7FA337F76}">
      <dgm:prSet phldrT="[Texte]"/>
      <dgm:spPr/>
      <dgm:t>
        <a:bodyPr/>
        <a:lstStyle/>
        <a:p>
          <a:r>
            <a:rPr lang="fr-FR" dirty="0"/>
            <a:t>MQTT non chiffré sans authentification</a:t>
          </a:r>
        </a:p>
      </dgm:t>
    </dgm:pt>
    <dgm:pt modelId="{9DE787E0-7BCF-3441-AA8C-97B0669941CA}" type="parTrans" cxnId="{1B712E94-6099-CF43-9F1A-E8D32BAF377D}">
      <dgm:prSet/>
      <dgm:spPr/>
      <dgm:t>
        <a:bodyPr/>
        <a:lstStyle/>
        <a:p>
          <a:endParaRPr lang="fr-FR"/>
        </a:p>
      </dgm:t>
    </dgm:pt>
    <dgm:pt modelId="{C20B9C5C-BC51-E443-8EFC-CFEBA64829D7}" type="sibTrans" cxnId="{1B712E94-6099-CF43-9F1A-E8D32BAF377D}">
      <dgm:prSet/>
      <dgm:spPr/>
      <dgm:t>
        <a:bodyPr/>
        <a:lstStyle/>
        <a:p>
          <a:endParaRPr lang="fr-FR"/>
        </a:p>
      </dgm:t>
    </dgm:pt>
    <dgm:pt modelId="{D8F27B53-8D0D-1B47-930F-C08444BD3774}">
      <dgm:prSet phldrT="[Texte]"/>
      <dgm:spPr/>
      <dgm:t>
        <a:bodyPr/>
        <a:lstStyle/>
        <a:p>
          <a:r>
            <a:rPr lang="fr-FR" dirty="0"/>
            <a:t>MQTT avec authentification</a:t>
          </a:r>
        </a:p>
      </dgm:t>
    </dgm:pt>
    <dgm:pt modelId="{9BFE8C90-E472-374A-8C12-AB94DED9C5F9}" type="parTrans" cxnId="{B4A25F60-4E44-3445-96E4-5153979FABF4}">
      <dgm:prSet/>
      <dgm:spPr/>
      <dgm:t>
        <a:bodyPr/>
        <a:lstStyle/>
        <a:p>
          <a:endParaRPr lang="fr-FR"/>
        </a:p>
      </dgm:t>
    </dgm:pt>
    <dgm:pt modelId="{D73EFB5F-817B-1A46-A1C9-47E06D7BDDF1}" type="sibTrans" cxnId="{B4A25F60-4E44-3445-96E4-5153979FABF4}">
      <dgm:prSet/>
      <dgm:spPr/>
      <dgm:t>
        <a:bodyPr/>
        <a:lstStyle/>
        <a:p>
          <a:endParaRPr lang="fr-FR"/>
        </a:p>
      </dgm:t>
    </dgm:pt>
    <dgm:pt modelId="{A679AE2F-F090-5D4A-BBC1-33211F98E636}">
      <dgm:prSet phldrT="[Texte]"/>
      <dgm:spPr/>
      <dgm:t>
        <a:bodyPr/>
        <a:lstStyle/>
        <a:p>
          <a:r>
            <a:rPr lang="fr-FR" dirty="0"/>
            <a:t>MQTT avec chiffrement (TSL)</a:t>
          </a:r>
        </a:p>
      </dgm:t>
    </dgm:pt>
    <dgm:pt modelId="{B08D0411-62FC-B74F-A32F-84B173F8497F}" type="parTrans" cxnId="{2A143D14-38B7-0A44-8973-41513669059D}">
      <dgm:prSet/>
      <dgm:spPr/>
      <dgm:t>
        <a:bodyPr/>
        <a:lstStyle/>
        <a:p>
          <a:endParaRPr lang="fr-FR"/>
        </a:p>
      </dgm:t>
    </dgm:pt>
    <dgm:pt modelId="{A0C2C48E-98C8-AA43-B1C8-FD926E0FAFEC}" type="sibTrans" cxnId="{2A143D14-38B7-0A44-8973-41513669059D}">
      <dgm:prSet/>
      <dgm:spPr/>
      <dgm:t>
        <a:bodyPr/>
        <a:lstStyle/>
        <a:p>
          <a:endParaRPr lang="fr-FR"/>
        </a:p>
      </dgm:t>
    </dgm:pt>
    <dgm:pt modelId="{8CDDB143-3F0D-D746-834B-117581D571EB}">
      <dgm:prSet/>
      <dgm:spPr/>
      <dgm:t>
        <a:bodyPr/>
        <a:lstStyle/>
        <a:p>
          <a:r>
            <a:rPr lang="fr-FR" dirty="0"/>
            <a:t>user / mot de passe</a:t>
          </a:r>
        </a:p>
      </dgm:t>
    </dgm:pt>
    <dgm:pt modelId="{03C8F220-C280-054C-AFE6-8E7F2C2BB13F}" type="parTrans" cxnId="{9621157B-0A7A-F546-B295-5C8CF53E9852}">
      <dgm:prSet/>
      <dgm:spPr/>
      <dgm:t>
        <a:bodyPr/>
        <a:lstStyle/>
        <a:p>
          <a:endParaRPr lang="fr-FR"/>
        </a:p>
      </dgm:t>
    </dgm:pt>
    <dgm:pt modelId="{06E10EA1-37F0-F441-8022-078A9F054B95}" type="sibTrans" cxnId="{9621157B-0A7A-F546-B295-5C8CF53E9852}">
      <dgm:prSet/>
      <dgm:spPr/>
      <dgm:t>
        <a:bodyPr/>
        <a:lstStyle/>
        <a:p>
          <a:endParaRPr lang="fr-FR"/>
        </a:p>
      </dgm:t>
    </dgm:pt>
    <dgm:pt modelId="{E48C8F90-FAF4-C04D-8D05-FFDD2A2C24C1}">
      <dgm:prSet/>
      <dgm:spPr/>
      <dgm:t>
        <a:bodyPr/>
        <a:lstStyle/>
        <a:p>
          <a:r>
            <a:rPr lang="fr-FR" dirty="0"/>
            <a:t>certificat </a:t>
          </a:r>
        </a:p>
      </dgm:t>
    </dgm:pt>
    <dgm:pt modelId="{ABCB6678-0D13-DE43-A9C2-DC75A2C390B0}" type="parTrans" cxnId="{4466A5A2-7F78-F24C-A1F7-83D2B92CD8C4}">
      <dgm:prSet/>
      <dgm:spPr/>
      <dgm:t>
        <a:bodyPr/>
        <a:lstStyle/>
        <a:p>
          <a:endParaRPr lang="fr-FR"/>
        </a:p>
      </dgm:t>
    </dgm:pt>
    <dgm:pt modelId="{3D111453-C75C-D649-B7FD-6EC9D8A09D2D}" type="sibTrans" cxnId="{4466A5A2-7F78-F24C-A1F7-83D2B92CD8C4}">
      <dgm:prSet/>
      <dgm:spPr/>
      <dgm:t>
        <a:bodyPr/>
        <a:lstStyle/>
        <a:p>
          <a:endParaRPr lang="fr-FR"/>
        </a:p>
      </dgm:t>
    </dgm:pt>
    <dgm:pt modelId="{BDEC3846-E9E1-5E45-ABF8-E91D9EF0AEEF}">
      <dgm:prSet/>
      <dgm:spPr/>
      <dgm:t>
        <a:bodyPr/>
        <a:lstStyle/>
        <a:p>
          <a:r>
            <a:rPr lang="fr-FR" dirty="0"/>
            <a:t>certificat ET user /mot de passe</a:t>
          </a:r>
        </a:p>
      </dgm:t>
    </dgm:pt>
    <dgm:pt modelId="{8AC30153-6744-EA4A-8812-9DD1920634ED}" type="parTrans" cxnId="{1DDCF471-65B7-484B-B5C7-5BA0AD393C6A}">
      <dgm:prSet/>
      <dgm:spPr/>
      <dgm:t>
        <a:bodyPr/>
        <a:lstStyle/>
        <a:p>
          <a:endParaRPr lang="fr-FR"/>
        </a:p>
      </dgm:t>
    </dgm:pt>
    <dgm:pt modelId="{D5C568B5-0677-AF49-8004-47FA686FCA17}" type="sibTrans" cxnId="{1DDCF471-65B7-484B-B5C7-5BA0AD393C6A}">
      <dgm:prSet/>
      <dgm:spPr/>
      <dgm:t>
        <a:bodyPr/>
        <a:lstStyle/>
        <a:p>
          <a:endParaRPr lang="fr-FR"/>
        </a:p>
      </dgm:t>
    </dgm:pt>
    <dgm:pt modelId="{F1C9FA5D-679B-614D-BFF4-6E76DEFEF49A}" type="pres">
      <dgm:prSet presAssocID="{2F4A3A1A-24DA-A44F-826F-6061A42F19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BFDABC-02D7-3040-B0F3-0E6F10BCF049}" type="pres">
      <dgm:prSet presAssocID="{93B3E05E-0B60-CF46-9C74-D2E7FA337F76}" presName="hierRoot1" presStyleCnt="0"/>
      <dgm:spPr/>
    </dgm:pt>
    <dgm:pt modelId="{99CCDCDB-F649-5044-BB77-C65EF28FA797}" type="pres">
      <dgm:prSet presAssocID="{93B3E05E-0B60-CF46-9C74-D2E7FA337F76}" presName="composite" presStyleCnt="0"/>
      <dgm:spPr/>
    </dgm:pt>
    <dgm:pt modelId="{88D41745-EDC8-0B41-9066-FD040FA9FEB3}" type="pres">
      <dgm:prSet presAssocID="{93B3E05E-0B60-CF46-9C74-D2E7FA337F76}" presName="background" presStyleLbl="node0" presStyleIdx="0" presStyleCnt="1"/>
      <dgm:spPr/>
    </dgm:pt>
    <dgm:pt modelId="{73214643-36F5-B24A-A3EB-873DFBB98EDB}" type="pres">
      <dgm:prSet presAssocID="{93B3E05E-0B60-CF46-9C74-D2E7FA337F76}" presName="text" presStyleLbl="fgAcc0" presStyleIdx="0" presStyleCnt="1">
        <dgm:presLayoutVars>
          <dgm:chPref val="3"/>
        </dgm:presLayoutVars>
      </dgm:prSet>
      <dgm:spPr/>
    </dgm:pt>
    <dgm:pt modelId="{A14F0212-0DDF-3C49-A167-A3460E4B3ECF}" type="pres">
      <dgm:prSet presAssocID="{93B3E05E-0B60-CF46-9C74-D2E7FA337F76}" presName="hierChild2" presStyleCnt="0"/>
      <dgm:spPr/>
    </dgm:pt>
    <dgm:pt modelId="{3CAAB6AF-B1AE-A84B-8C45-AA9CFAE514A6}" type="pres">
      <dgm:prSet presAssocID="{9BFE8C90-E472-374A-8C12-AB94DED9C5F9}" presName="Name10" presStyleLbl="parChTrans1D2" presStyleIdx="0" presStyleCnt="2"/>
      <dgm:spPr/>
    </dgm:pt>
    <dgm:pt modelId="{C8D80885-844A-9448-AFCC-5EA34E5D6785}" type="pres">
      <dgm:prSet presAssocID="{D8F27B53-8D0D-1B47-930F-C08444BD3774}" presName="hierRoot2" presStyleCnt="0"/>
      <dgm:spPr/>
    </dgm:pt>
    <dgm:pt modelId="{93E0C7D1-AA0D-6248-9124-B119D51EDEA1}" type="pres">
      <dgm:prSet presAssocID="{D8F27B53-8D0D-1B47-930F-C08444BD3774}" presName="composite2" presStyleCnt="0"/>
      <dgm:spPr/>
    </dgm:pt>
    <dgm:pt modelId="{321E4C30-631E-5B40-B821-0B8D6AE5E544}" type="pres">
      <dgm:prSet presAssocID="{D8F27B53-8D0D-1B47-930F-C08444BD3774}" presName="background2" presStyleLbl="node2" presStyleIdx="0" presStyleCnt="2"/>
      <dgm:spPr/>
    </dgm:pt>
    <dgm:pt modelId="{A88F399A-8A4B-A640-8594-443B446D8A42}" type="pres">
      <dgm:prSet presAssocID="{D8F27B53-8D0D-1B47-930F-C08444BD3774}" presName="text2" presStyleLbl="fgAcc2" presStyleIdx="0" presStyleCnt="2">
        <dgm:presLayoutVars>
          <dgm:chPref val="3"/>
        </dgm:presLayoutVars>
      </dgm:prSet>
      <dgm:spPr/>
    </dgm:pt>
    <dgm:pt modelId="{400D5472-B974-B24E-910C-021FD5027B2C}" type="pres">
      <dgm:prSet presAssocID="{D8F27B53-8D0D-1B47-930F-C08444BD3774}" presName="hierChild3" presStyleCnt="0"/>
      <dgm:spPr/>
    </dgm:pt>
    <dgm:pt modelId="{904E1576-F2AB-4044-BBB2-E2556272653B}" type="pres">
      <dgm:prSet presAssocID="{03C8F220-C280-054C-AFE6-8E7F2C2BB13F}" presName="Name17" presStyleLbl="parChTrans1D3" presStyleIdx="0" presStyleCnt="3"/>
      <dgm:spPr/>
    </dgm:pt>
    <dgm:pt modelId="{8E868EB4-617F-4D41-9CFE-B6EA5A79FC0F}" type="pres">
      <dgm:prSet presAssocID="{8CDDB143-3F0D-D746-834B-117581D571EB}" presName="hierRoot3" presStyleCnt="0"/>
      <dgm:spPr/>
    </dgm:pt>
    <dgm:pt modelId="{9E47E83D-3BB6-D646-98DD-3C12527D61F5}" type="pres">
      <dgm:prSet presAssocID="{8CDDB143-3F0D-D746-834B-117581D571EB}" presName="composite3" presStyleCnt="0"/>
      <dgm:spPr/>
    </dgm:pt>
    <dgm:pt modelId="{AFCC09C8-1C4F-F94D-8AD6-A4974FF14DD8}" type="pres">
      <dgm:prSet presAssocID="{8CDDB143-3F0D-D746-834B-117581D571EB}" presName="background3" presStyleLbl="node3" presStyleIdx="0" presStyleCnt="3"/>
      <dgm:spPr/>
    </dgm:pt>
    <dgm:pt modelId="{AFAA0539-8221-8244-A4B9-BDD2F5E7A3E2}" type="pres">
      <dgm:prSet presAssocID="{8CDDB143-3F0D-D746-834B-117581D571EB}" presName="text3" presStyleLbl="fgAcc3" presStyleIdx="0" presStyleCnt="3">
        <dgm:presLayoutVars>
          <dgm:chPref val="3"/>
        </dgm:presLayoutVars>
      </dgm:prSet>
      <dgm:spPr/>
    </dgm:pt>
    <dgm:pt modelId="{84FAA689-CD2A-934E-8546-BD7FB44046FF}" type="pres">
      <dgm:prSet presAssocID="{8CDDB143-3F0D-D746-834B-117581D571EB}" presName="hierChild4" presStyleCnt="0"/>
      <dgm:spPr/>
    </dgm:pt>
    <dgm:pt modelId="{E78E6CD8-FEAB-CB4E-B493-6F69463B0A2F}" type="pres">
      <dgm:prSet presAssocID="{ABCB6678-0D13-DE43-A9C2-DC75A2C390B0}" presName="Name17" presStyleLbl="parChTrans1D3" presStyleIdx="1" presStyleCnt="3"/>
      <dgm:spPr/>
    </dgm:pt>
    <dgm:pt modelId="{3B87B845-2675-184F-8D84-B4663EE6F8C4}" type="pres">
      <dgm:prSet presAssocID="{E48C8F90-FAF4-C04D-8D05-FFDD2A2C24C1}" presName="hierRoot3" presStyleCnt="0"/>
      <dgm:spPr/>
    </dgm:pt>
    <dgm:pt modelId="{4A2F62F8-3E1E-0D49-B899-ECB4574C2989}" type="pres">
      <dgm:prSet presAssocID="{E48C8F90-FAF4-C04D-8D05-FFDD2A2C24C1}" presName="composite3" presStyleCnt="0"/>
      <dgm:spPr/>
    </dgm:pt>
    <dgm:pt modelId="{FBAAC286-C9B7-0146-8CCC-6E1409E585CA}" type="pres">
      <dgm:prSet presAssocID="{E48C8F90-FAF4-C04D-8D05-FFDD2A2C24C1}" presName="background3" presStyleLbl="node3" presStyleIdx="1" presStyleCnt="3"/>
      <dgm:spPr/>
    </dgm:pt>
    <dgm:pt modelId="{E1A028B0-AFA7-2C46-A607-89A0B1DF9F57}" type="pres">
      <dgm:prSet presAssocID="{E48C8F90-FAF4-C04D-8D05-FFDD2A2C24C1}" presName="text3" presStyleLbl="fgAcc3" presStyleIdx="1" presStyleCnt="3">
        <dgm:presLayoutVars>
          <dgm:chPref val="3"/>
        </dgm:presLayoutVars>
      </dgm:prSet>
      <dgm:spPr/>
    </dgm:pt>
    <dgm:pt modelId="{9933F9FE-B5E6-E548-90C8-049FAC9CE886}" type="pres">
      <dgm:prSet presAssocID="{E48C8F90-FAF4-C04D-8D05-FFDD2A2C24C1}" presName="hierChild4" presStyleCnt="0"/>
      <dgm:spPr/>
    </dgm:pt>
    <dgm:pt modelId="{B412483D-8FED-C341-8EF0-83A291629DB7}" type="pres">
      <dgm:prSet presAssocID="{8AC30153-6744-EA4A-8812-9DD1920634ED}" presName="Name17" presStyleLbl="parChTrans1D3" presStyleIdx="2" presStyleCnt="3"/>
      <dgm:spPr/>
    </dgm:pt>
    <dgm:pt modelId="{E1AB4CEA-5800-2C43-BA52-46803B79419E}" type="pres">
      <dgm:prSet presAssocID="{BDEC3846-E9E1-5E45-ABF8-E91D9EF0AEEF}" presName="hierRoot3" presStyleCnt="0"/>
      <dgm:spPr/>
    </dgm:pt>
    <dgm:pt modelId="{86643B90-7C9B-0F46-92C3-8E3001D7DDA3}" type="pres">
      <dgm:prSet presAssocID="{BDEC3846-E9E1-5E45-ABF8-E91D9EF0AEEF}" presName="composite3" presStyleCnt="0"/>
      <dgm:spPr/>
    </dgm:pt>
    <dgm:pt modelId="{AEACC695-CEDC-2D42-AF71-0E5E9F045280}" type="pres">
      <dgm:prSet presAssocID="{BDEC3846-E9E1-5E45-ABF8-E91D9EF0AEEF}" presName="background3" presStyleLbl="node3" presStyleIdx="2" presStyleCnt="3"/>
      <dgm:spPr/>
    </dgm:pt>
    <dgm:pt modelId="{3A45DB4B-9579-F648-AA4A-29054B326959}" type="pres">
      <dgm:prSet presAssocID="{BDEC3846-E9E1-5E45-ABF8-E91D9EF0AEEF}" presName="text3" presStyleLbl="fgAcc3" presStyleIdx="2" presStyleCnt="3">
        <dgm:presLayoutVars>
          <dgm:chPref val="3"/>
        </dgm:presLayoutVars>
      </dgm:prSet>
      <dgm:spPr/>
    </dgm:pt>
    <dgm:pt modelId="{2B3273EB-BBBF-574F-B2C5-CFD4AA93A298}" type="pres">
      <dgm:prSet presAssocID="{BDEC3846-E9E1-5E45-ABF8-E91D9EF0AEEF}" presName="hierChild4" presStyleCnt="0"/>
      <dgm:spPr/>
    </dgm:pt>
    <dgm:pt modelId="{212F8E52-EE52-A943-A365-2FBC5FF3945C}" type="pres">
      <dgm:prSet presAssocID="{B08D0411-62FC-B74F-A32F-84B173F8497F}" presName="Name10" presStyleLbl="parChTrans1D2" presStyleIdx="1" presStyleCnt="2"/>
      <dgm:spPr/>
    </dgm:pt>
    <dgm:pt modelId="{A9798787-ADE5-D54E-B75C-CD1DCF69C8D9}" type="pres">
      <dgm:prSet presAssocID="{A679AE2F-F090-5D4A-BBC1-33211F98E636}" presName="hierRoot2" presStyleCnt="0"/>
      <dgm:spPr/>
    </dgm:pt>
    <dgm:pt modelId="{EF0A0017-A41E-3744-81A6-B3AA205182F6}" type="pres">
      <dgm:prSet presAssocID="{A679AE2F-F090-5D4A-BBC1-33211F98E636}" presName="composite2" presStyleCnt="0"/>
      <dgm:spPr/>
    </dgm:pt>
    <dgm:pt modelId="{CACF7AA3-7E56-8247-A42F-EE460009F146}" type="pres">
      <dgm:prSet presAssocID="{A679AE2F-F090-5D4A-BBC1-33211F98E636}" presName="background2" presStyleLbl="node2" presStyleIdx="1" presStyleCnt="2"/>
      <dgm:spPr/>
    </dgm:pt>
    <dgm:pt modelId="{D0784B16-2368-9846-BDA3-162398A0FA68}" type="pres">
      <dgm:prSet presAssocID="{A679AE2F-F090-5D4A-BBC1-33211F98E636}" presName="text2" presStyleLbl="fgAcc2" presStyleIdx="1" presStyleCnt="2">
        <dgm:presLayoutVars>
          <dgm:chPref val="3"/>
        </dgm:presLayoutVars>
      </dgm:prSet>
      <dgm:spPr/>
    </dgm:pt>
    <dgm:pt modelId="{A367E402-5757-3E40-B9D1-10470A209E96}" type="pres">
      <dgm:prSet presAssocID="{A679AE2F-F090-5D4A-BBC1-33211F98E636}" presName="hierChild3" presStyleCnt="0"/>
      <dgm:spPr/>
    </dgm:pt>
  </dgm:ptLst>
  <dgm:cxnLst>
    <dgm:cxn modelId="{2A143D14-38B7-0A44-8973-41513669059D}" srcId="{93B3E05E-0B60-CF46-9C74-D2E7FA337F76}" destId="{A679AE2F-F090-5D4A-BBC1-33211F98E636}" srcOrd="1" destOrd="0" parTransId="{B08D0411-62FC-B74F-A32F-84B173F8497F}" sibTransId="{A0C2C48E-98C8-AA43-B1C8-FD926E0FAFEC}"/>
    <dgm:cxn modelId="{9EB5E21B-077A-424E-9F7E-D28386757D1E}" type="presOf" srcId="{E48C8F90-FAF4-C04D-8D05-FFDD2A2C24C1}" destId="{E1A028B0-AFA7-2C46-A607-89A0B1DF9F57}" srcOrd="0" destOrd="0" presId="urn:microsoft.com/office/officeart/2005/8/layout/hierarchy1"/>
    <dgm:cxn modelId="{E57DC236-C51B-3F40-B918-8BB39BF21961}" type="presOf" srcId="{ABCB6678-0D13-DE43-A9C2-DC75A2C390B0}" destId="{E78E6CD8-FEAB-CB4E-B493-6F69463B0A2F}" srcOrd="0" destOrd="0" presId="urn:microsoft.com/office/officeart/2005/8/layout/hierarchy1"/>
    <dgm:cxn modelId="{B4A25F60-4E44-3445-96E4-5153979FABF4}" srcId="{93B3E05E-0B60-CF46-9C74-D2E7FA337F76}" destId="{D8F27B53-8D0D-1B47-930F-C08444BD3774}" srcOrd="0" destOrd="0" parTransId="{9BFE8C90-E472-374A-8C12-AB94DED9C5F9}" sibTransId="{D73EFB5F-817B-1A46-A1C9-47E06D7BDDF1}"/>
    <dgm:cxn modelId="{8E6E9962-30BD-E247-A42B-1FE2DD8E201D}" type="presOf" srcId="{BDEC3846-E9E1-5E45-ABF8-E91D9EF0AEEF}" destId="{3A45DB4B-9579-F648-AA4A-29054B326959}" srcOrd="0" destOrd="0" presId="urn:microsoft.com/office/officeart/2005/8/layout/hierarchy1"/>
    <dgm:cxn modelId="{1DDCF471-65B7-484B-B5C7-5BA0AD393C6A}" srcId="{D8F27B53-8D0D-1B47-930F-C08444BD3774}" destId="{BDEC3846-E9E1-5E45-ABF8-E91D9EF0AEEF}" srcOrd="2" destOrd="0" parTransId="{8AC30153-6744-EA4A-8812-9DD1920634ED}" sibTransId="{D5C568B5-0677-AF49-8004-47FA686FCA17}"/>
    <dgm:cxn modelId="{9621157B-0A7A-F546-B295-5C8CF53E9852}" srcId="{D8F27B53-8D0D-1B47-930F-C08444BD3774}" destId="{8CDDB143-3F0D-D746-834B-117581D571EB}" srcOrd="0" destOrd="0" parTransId="{03C8F220-C280-054C-AFE6-8E7F2C2BB13F}" sibTransId="{06E10EA1-37F0-F441-8022-078A9F054B95}"/>
    <dgm:cxn modelId="{517D4C89-8647-F941-B96A-1134288D1E8B}" type="presOf" srcId="{8AC30153-6744-EA4A-8812-9DD1920634ED}" destId="{B412483D-8FED-C341-8EF0-83A291629DB7}" srcOrd="0" destOrd="0" presId="urn:microsoft.com/office/officeart/2005/8/layout/hierarchy1"/>
    <dgm:cxn modelId="{1B2F2190-D5A0-9E4F-A87B-47FEAF9EC82C}" type="presOf" srcId="{2F4A3A1A-24DA-A44F-826F-6061A42F19F6}" destId="{F1C9FA5D-679B-614D-BFF4-6E76DEFEF49A}" srcOrd="0" destOrd="0" presId="urn:microsoft.com/office/officeart/2005/8/layout/hierarchy1"/>
    <dgm:cxn modelId="{1B712E94-6099-CF43-9F1A-E8D32BAF377D}" srcId="{2F4A3A1A-24DA-A44F-826F-6061A42F19F6}" destId="{93B3E05E-0B60-CF46-9C74-D2E7FA337F76}" srcOrd="0" destOrd="0" parTransId="{9DE787E0-7BCF-3441-AA8C-97B0669941CA}" sibTransId="{C20B9C5C-BC51-E443-8EFC-CFEBA64829D7}"/>
    <dgm:cxn modelId="{47C27B96-AEB0-564C-B671-DDA5BA803A15}" type="presOf" srcId="{93B3E05E-0B60-CF46-9C74-D2E7FA337F76}" destId="{73214643-36F5-B24A-A3EB-873DFBB98EDB}" srcOrd="0" destOrd="0" presId="urn:microsoft.com/office/officeart/2005/8/layout/hierarchy1"/>
    <dgm:cxn modelId="{748422A2-0E96-6849-9BF7-E2DAE0B314AB}" type="presOf" srcId="{D8F27B53-8D0D-1B47-930F-C08444BD3774}" destId="{A88F399A-8A4B-A640-8594-443B446D8A42}" srcOrd="0" destOrd="0" presId="urn:microsoft.com/office/officeart/2005/8/layout/hierarchy1"/>
    <dgm:cxn modelId="{4466A5A2-7F78-F24C-A1F7-83D2B92CD8C4}" srcId="{D8F27B53-8D0D-1B47-930F-C08444BD3774}" destId="{E48C8F90-FAF4-C04D-8D05-FFDD2A2C24C1}" srcOrd="1" destOrd="0" parTransId="{ABCB6678-0D13-DE43-A9C2-DC75A2C390B0}" sibTransId="{3D111453-C75C-D649-B7FD-6EC9D8A09D2D}"/>
    <dgm:cxn modelId="{412EB6AE-2F83-1B40-970F-7BA7D5859E05}" type="presOf" srcId="{03C8F220-C280-054C-AFE6-8E7F2C2BB13F}" destId="{904E1576-F2AB-4044-BBB2-E2556272653B}" srcOrd="0" destOrd="0" presId="urn:microsoft.com/office/officeart/2005/8/layout/hierarchy1"/>
    <dgm:cxn modelId="{A35660D9-1D40-734E-A21F-E980507F93EB}" type="presOf" srcId="{B08D0411-62FC-B74F-A32F-84B173F8497F}" destId="{212F8E52-EE52-A943-A365-2FBC5FF3945C}" srcOrd="0" destOrd="0" presId="urn:microsoft.com/office/officeart/2005/8/layout/hierarchy1"/>
    <dgm:cxn modelId="{73B9CEE0-714C-B442-8346-AA0750DDD76C}" type="presOf" srcId="{A679AE2F-F090-5D4A-BBC1-33211F98E636}" destId="{D0784B16-2368-9846-BDA3-162398A0FA68}" srcOrd="0" destOrd="0" presId="urn:microsoft.com/office/officeart/2005/8/layout/hierarchy1"/>
    <dgm:cxn modelId="{E5BFE2EC-FCE3-784D-B5D3-9BD2F4E6E04C}" type="presOf" srcId="{8CDDB143-3F0D-D746-834B-117581D571EB}" destId="{AFAA0539-8221-8244-A4B9-BDD2F5E7A3E2}" srcOrd="0" destOrd="0" presId="urn:microsoft.com/office/officeart/2005/8/layout/hierarchy1"/>
    <dgm:cxn modelId="{F5DD14EE-B8DC-4147-BF1E-4BFFC9B263A0}" type="presOf" srcId="{9BFE8C90-E472-374A-8C12-AB94DED9C5F9}" destId="{3CAAB6AF-B1AE-A84B-8C45-AA9CFAE514A6}" srcOrd="0" destOrd="0" presId="urn:microsoft.com/office/officeart/2005/8/layout/hierarchy1"/>
    <dgm:cxn modelId="{AFBA9DE3-E6A6-9D48-BCA4-C911674AF1C9}" type="presParOf" srcId="{F1C9FA5D-679B-614D-BFF4-6E76DEFEF49A}" destId="{5EBFDABC-02D7-3040-B0F3-0E6F10BCF049}" srcOrd="0" destOrd="0" presId="urn:microsoft.com/office/officeart/2005/8/layout/hierarchy1"/>
    <dgm:cxn modelId="{F911A9D7-6236-E64B-8F72-CFF36C0FC23B}" type="presParOf" srcId="{5EBFDABC-02D7-3040-B0F3-0E6F10BCF049}" destId="{99CCDCDB-F649-5044-BB77-C65EF28FA797}" srcOrd="0" destOrd="0" presId="urn:microsoft.com/office/officeart/2005/8/layout/hierarchy1"/>
    <dgm:cxn modelId="{3D87E4FF-6FA0-8943-BC77-6ABADC4451F7}" type="presParOf" srcId="{99CCDCDB-F649-5044-BB77-C65EF28FA797}" destId="{88D41745-EDC8-0B41-9066-FD040FA9FEB3}" srcOrd="0" destOrd="0" presId="urn:microsoft.com/office/officeart/2005/8/layout/hierarchy1"/>
    <dgm:cxn modelId="{B9EF0488-30B8-F24D-B6A1-89A3EAD405B2}" type="presParOf" srcId="{99CCDCDB-F649-5044-BB77-C65EF28FA797}" destId="{73214643-36F5-B24A-A3EB-873DFBB98EDB}" srcOrd="1" destOrd="0" presId="urn:microsoft.com/office/officeart/2005/8/layout/hierarchy1"/>
    <dgm:cxn modelId="{C168073C-A5CE-A34F-845F-1F116751D5AA}" type="presParOf" srcId="{5EBFDABC-02D7-3040-B0F3-0E6F10BCF049}" destId="{A14F0212-0DDF-3C49-A167-A3460E4B3ECF}" srcOrd="1" destOrd="0" presId="urn:microsoft.com/office/officeart/2005/8/layout/hierarchy1"/>
    <dgm:cxn modelId="{9627E52E-CCA7-834B-8C1D-432F82ED7142}" type="presParOf" srcId="{A14F0212-0DDF-3C49-A167-A3460E4B3ECF}" destId="{3CAAB6AF-B1AE-A84B-8C45-AA9CFAE514A6}" srcOrd="0" destOrd="0" presId="urn:microsoft.com/office/officeart/2005/8/layout/hierarchy1"/>
    <dgm:cxn modelId="{794975C3-6DCB-F441-9B5A-4AC3E7FBE192}" type="presParOf" srcId="{A14F0212-0DDF-3C49-A167-A3460E4B3ECF}" destId="{C8D80885-844A-9448-AFCC-5EA34E5D6785}" srcOrd="1" destOrd="0" presId="urn:microsoft.com/office/officeart/2005/8/layout/hierarchy1"/>
    <dgm:cxn modelId="{AC4186DE-CE59-894C-84BB-D6912AAEF0EF}" type="presParOf" srcId="{C8D80885-844A-9448-AFCC-5EA34E5D6785}" destId="{93E0C7D1-AA0D-6248-9124-B119D51EDEA1}" srcOrd="0" destOrd="0" presId="urn:microsoft.com/office/officeart/2005/8/layout/hierarchy1"/>
    <dgm:cxn modelId="{8CD1A875-C896-4649-8778-804DC806C69B}" type="presParOf" srcId="{93E0C7D1-AA0D-6248-9124-B119D51EDEA1}" destId="{321E4C30-631E-5B40-B821-0B8D6AE5E544}" srcOrd="0" destOrd="0" presId="urn:microsoft.com/office/officeart/2005/8/layout/hierarchy1"/>
    <dgm:cxn modelId="{73548541-9567-2044-8FD5-FB6F52A2A0B8}" type="presParOf" srcId="{93E0C7D1-AA0D-6248-9124-B119D51EDEA1}" destId="{A88F399A-8A4B-A640-8594-443B446D8A42}" srcOrd="1" destOrd="0" presId="urn:microsoft.com/office/officeart/2005/8/layout/hierarchy1"/>
    <dgm:cxn modelId="{1BFAD545-EB4C-9E49-A447-D128F0BBCFA7}" type="presParOf" srcId="{C8D80885-844A-9448-AFCC-5EA34E5D6785}" destId="{400D5472-B974-B24E-910C-021FD5027B2C}" srcOrd="1" destOrd="0" presId="urn:microsoft.com/office/officeart/2005/8/layout/hierarchy1"/>
    <dgm:cxn modelId="{F203F434-CDE7-5148-A578-583502DA9D46}" type="presParOf" srcId="{400D5472-B974-B24E-910C-021FD5027B2C}" destId="{904E1576-F2AB-4044-BBB2-E2556272653B}" srcOrd="0" destOrd="0" presId="urn:microsoft.com/office/officeart/2005/8/layout/hierarchy1"/>
    <dgm:cxn modelId="{FA44DA3E-3DA7-184C-B0DC-321F3FBEFA69}" type="presParOf" srcId="{400D5472-B974-B24E-910C-021FD5027B2C}" destId="{8E868EB4-617F-4D41-9CFE-B6EA5A79FC0F}" srcOrd="1" destOrd="0" presId="urn:microsoft.com/office/officeart/2005/8/layout/hierarchy1"/>
    <dgm:cxn modelId="{25FA0021-5E09-0041-A9A1-12DF8AE5DA3B}" type="presParOf" srcId="{8E868EB4-617F-4D41-9CFE-B6EA5A79FC0F}" destId="{9E47E83D-3BB6-D646-98DD-3C12527D61F5}" srcOrd="0" destOrd="0" presId="urn:microsoft.com/office/officeart/2005/8/layout/hierarchy1"/>
    <dgm:cxn modelId="{D1B8E7B7-2B51-0145-B1D2-FAB3F07F1598}" type="presParOf" srcId="{9E47E83D-3BB6-D646-98DD-3C12527D61F5}" destId="{AFCC09C8-1C4F-F94D-8AD6-A4974FF14DD8}" srcOrd="0" destOrd="0" presId="urn:microsoft.com/office/officeart/2005/8/layout/hierarchy1"/>
    <dgm:cxn modelId="{9C6FB1D9-9E3A-4749-A406-4A6B70C5AC80}" type="presParOf" srcId="{9E47E83D-3BB6-D646-98DD-3C12527D61F5}" destId="{AFAA0539-8221-8244-A4B9-BDD2F5E7A3E2}" srcOrd="1" destOrd="0" presId="urn:microsoft.com/office/officeart/2005/8/layout/hierarchy1"/>
    <dgm:cxn modelId="{45AE2955-B105-E341-9AF4-EC46E7A2C65D}" type="presParOf" srcId="{8E868EB4-617F-4D41-9CFE-B6EA5A79FC0F}" destId="{84FAA689-CD2A-934E-8546-BD7FB44046FF}" srcOrd="1" destOrd="0" presId="urn:microsoft.com/office/officeart/2005/8/layout/hierarchy1"/>
    <dgm:cxn modelId="{011AE591-4FA9-E243-BA17-182AB8510B4C}" type="presParOf" srcId="{400D5472-B974-B24E-910C-021FD5027B2C}" destId="{E78E6CD8-FEAB-CB4E-B493-6F69463B0A2F}" srcOrd="2" destOrd="0" presId="urn:microsoft.com/office/officeart/2005/8/layout/hierarchy1"/>
    <dgm:cxn modelId="{18AB137C-AE19-1341-B978-97957698B4C7}" type="presParOf" srcId="{400D5472-B974-B24E-910C-021FD5027B2C}" destId="{3B87B845-2675-184F-8D84-B4663EE6F8C4}" srcOrd="3" destOrd="0" presId="urn:microsoft.com/office/officeart/2005/8/layout/hierarchy1"/>
    <dgm:cxn modelId="{4157D253-19CB-614F-9929-09040FCADA18}" type="presParOf" srcId="{3B87B845-2675-184F-8D84-B4663EE6F8C4}" destId="{4A2F62F8-3E1E-0D49-B899-ECB4574C2989}" srcOrd="0" destOrd="0" presId="urn:microsoft.com/office/officeart/2005/8/layout/hierarchy1"/>
    <dgm:cxn modelId="{07B9555B-CF73-C14D-8A13-9794C75BF989}" type="presParOf" srcId="{4A2F62F8-3E1E-0D49-B899-ECB4574C2989}" destId="{FBAAC286-C9B7-0146-8CCC-6E1409E585CA}" srcOrd="0" destOrd="0" presId="urn:microsoft.com/office/officeart/2005/8/layout/hierarchy1"/>
    <dgm:cxn modelId="{2F31F955-1FF7-7849-806B-DDB34B9F7561}" type="presParOf" srcId="{4A2F62F8-3E1E-0D49-B899-ECB4574C2989}" destId="{E1A028B0-AFA7-2C46-A607-89A0B1DF9F57}" srcOrd="1" destOrd="0" presId="urn:microsoft.com/office/officeart/2005/8/layout/hierarchy1"/>
    <dgm:cxn modelId="{CC6A1C5F-8228-5E44-AF67-3837C7475E48}" type="presParOf" srcId="{3B87B845-2675-184F-8D84-B4663EE6F8C4}" destId="{9933F9FE-B5E6-E548-90C8-049FAC9CE886}" srcOrd="1" destOrd="0" presId="urn:microsoft.com/office/officeart/2005/8/layout/hierarchy1"/>
    <dgm:cxn modelId="{ED327BDB-3BE4-C943-A187-4A5475D7D2E5}" type="presParOf" srcId="{400D5472-B974-B24E-910C-021FD5027B2C}" destId="{B412483D-8FED-C341-8EF0-83A291629DB7}" srcOrd="4" destOrd="0" presId="urn:microsoft.com/office/officeart/2005/8/layout/hierarchy1"/>
    <dgm:cxn modelId="{973CA400-984B-4D41-8359-DF82FDFDE7BF}" type="presParOf" srcId="{400D5472-B974-B24E-910C-021FD5027B2C}" destId="{E1AB4CEA-5800-2C43-BA52-46803B79419E}" srcOrd="5" destOrd="0" presId="urn:microsoft.com/office/officeart/2005/8/layout/hierarchy1"/>
    <dgm:cxn modelId="{CDAAD400-5D70-0F49-9F82-9562CE0648CB}" type="presParOf" srcId="{E1AB4CEA-5800-2C43-BA52-46803B79419E}" destId="{86643B90-7C9B-0F46-92C3-8E3001D7DDA3}" srcOrd="0" destOrd="0" presId="urn:microsoft.com/office/officeart/2005/8/layout/hierarchy1"/>
    <dgm:cxn modelId="{A2ADABFA-FA4E-7C4E-AB55-37146C475154}" type="presParOf" srcId="{86643B90-7C9B-0F46-92C3-8E3001D7DDA3}" destId="{AEACC695-CEDC-2D42-AF71-0E5E9F045280}" srcOrd="0" destOrd="0" presId="urn:microsoft.com/office/officeart/2005/8/layout/hierarchy1"/>
    <dgm:cxn modelId="{2DA43D1B-D4EB-8F4E-878C-B5DBDB5ED8A4}" type="presParOf" srcId="{86643B90-7C9B-0F46-92C3-8E3001D7DDA3}" destId="{3A45DB4B-9579-F648-AA4A-29054B326959}" srcOrd="1" destOrd="0" presId="urn:microsoft.com/office/officeart/2005/8/layout/hierarchy1"/>
    <dgm:cxn modelId="{86CB93C1-B637-7C45-BED2-2FEAA05DA9F1}" type="presParOf" srcId="{E1AB4CEA-5800-2C43-BA52-46803B79419E}" destId="{2B3273EB-BBBF-574F-B2C5-CFD4AA93A298}" srcOrd="1" destOrd="0" presId="urn:microsoft.com/office/officeart/2005/8/layout/hierarchy1"/>
    <dgm:cxn modelId="{2EDA2EE2-DA53-714E-9BAF-CC2D2F32BDDD}" type="presParOf" srcId="{A14F0212-0DDF-3C49-A167-A3460E4B3ECF}" destId="{212F8E52-EE52-A943-A365-2FBC5FF3945C}" srcOrd="2" destOrd="0" presId="urn:microsoft.com/office/officeart/2005/8/layout/hierarchy1"/>
    <dgm:cxn modelId="{19E699F2-D54F-1942-BA38-06EAB0687037}" type="presParOf" srcId="{A14F0212-0DDF-3C49-A167-A3460E4B3ECF}" destId="{A9798787-ADE5-D54E-B75C-CD1DCF69C8D9}" srcOrd="3" destOrd="0" presId="urn:microsoft.com/office/officeart/2005/8/layout/hierarchy1"/>
    <dgm:cxn modelId="{6BEB1DA2-D502-D448-9102-994D51BE34E3}" type="presParOf" srcId="{A9798787-ADE5-D54E-B75C-CD1DCF69C8D9}" destId="{EF0A0017-A41E-3744-81A6-B3AA205182F6}" srcOrd="0" destOrd="0" presId="urn:microsoft.com/office/officeart/2005/8/layout/hierarchy1"/>
    <dgm:cxn modelId="{5A2053BE-CDEC-7D4E-874A-FCFEC55BDBEB}" type="presParOf" srcId="{EF0A0017-A41E-3744-81A6-B3AA205182F6}" destId="{CACF7AA3-7E56-8247-A42F-EE460009F146}" srcOrd="0" destOrd="0" presId="urn:microsoft.com/office/officeart/2005/8/layout/hierarchy1"/>
    <dgm:cxn modelId="{707798E7-01FC-9447-A4DF-068BDAB56C19}" type="presParOf" srcId="{EF0A0017-A41E-3744-81A6-B3AA205182F6}" destId="{D0784B16-2368-9846-BDA3-162398A0FA68}" srcOrd="1" destOrd="0" presId="urn:microsoft.com/office/officeart/2005/8/layout/hierarchy1"/>
    <dgm:cxn modelId="{DA821FDE-AC4D-2C4D-996B-65496DCBE731}" type="presParOf" srcId="{A9798787-ADE5-D54E-B75C-CD1DCF69C8D9}" destId="{A367E402-5757-3E40-B9D1-10470A209E9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F8E52-EE52-A943-A365-2FBC5FF3945C}">
      <dsp:nvSpPr>
        <dsp:cNvPr id="0" name=""/>
        <dsp:cNvSpPr/>
      </dsp:nvSpPr>
      <dsp:spPr>
        <a:xfrm>
          <a:off x="3839745" y="800046"/>
          <a:ext cx="769175" cy="36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57"/>
              </a:lnTo>
              <a:lnTo>
                <a:pt x="769175" y="249457"/>
              </a:lnTo>
              <a:lnTo>
                <a:pt x="769175" y="366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483D-8FED-C341-8EF0-83A291629DB7}">
      <dsp:nvSpPr>
        <dsp:cNvPr id="0" name=""/>
        <dsp:cNvSpPr/>
      </dsp:nvSpPr>
      <dsp:spPr>
        <a:xfrm>
          <a:off x="3070569" y="1965348"/>
          <a:ext cx="1538351" cy="366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457"/>
              </a:lnTo>
              <a:lnTo>
                <a:pt x="1538351" y="249457"/>
              </a:lnTo>
              <a:lnTo>
                <a:pt x="1538351" y="366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E6CD8-FEAB-CB4E-B493-6F69463B0A2F}">
      <dsp:nvSpPr>
        <dsp:cNvPr id="0" name=""/>
        <dsp:cNvSpPr/>
      </dsp:nvSpPr>
      <dsp:spPr>
        <a:xfrm>
          <a:off x="3024849" y="1965348"/>
          <a:ext cx="91440" cy="3660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E1576-F2AB-4044-BBB2-E2556272653B}">
      <dsp:nvSpPr>
        <dsp:cNvPr id="0" name=""/>
        <dsp:cNvSpPr/>
      </dsp:nvSpPr>
      <dsp:spPr>
        <a:xfrm>
          <a:off x="1532218" y="1965348"/>
          <a:ext cx="1538351" cy="366057"/>
        </a:xfrm>
        <a:custGeom>
          <a:avLst/>
          <a:gdLst/>
          <a:ahLst/>
          <a:cxnLst/>
          <a:rect l="0" t="0" r="0" b="0"/>
          <a:pathLst>
            <a:path>
              <a:moveTo>
                <a:pt x="1538351" y="0"/>
              </a:moveTo>
              <a:lnTo>
                <a:pt x="1538351" y="249457"/>
              </a:lnTo>
              <a:lnTo>
                <a:pt x="0" y="249457"/>
              </a:lnTo>
              <a:lnTo>
                <a:pt x="0" y="3660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AAB6AF-B1AE-A84B-8C45-AA9CFAE514A6}">
      <dsp:nvSpPr>
        <dsp:cNvPr id="0" name=""/>
        <dsp:cNvSpPr/>
      </dsp:nvSpPr>
      <dsp:spPr>
        <a:xfrm>
          <a:off x="3070569" y="800046"/>
          <a:ext cx="769175" cy="366057"/>
        </a:xfrm>
        <a:custGeom>
          <a:avLst/>
          <a:gdLst/>
          <a:ahLst/>
          <a:cxnLst/>
          <a:rect l="0" t="0" r="0" b="0"/>
          <a:pathLst>
            <a:path>
              <a:moveTo>
                <a:pt x="769175" y="0"/>
              </a:moveTo>
              <a:lnTo>
                <a:pt x="769175" y="249457"/>
              </a:lnTo>
              <a:lnTo>
                <a:pt x="0" y="249457"/>
              </a:lnTo>
              <a:lnTo>
                <a:pt x="0" y="3660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D41745-EDC8-0B41-9066-FD040FA9FEB3}">
      <dsp:nvSpPr>
        <dsp:cNvPr id="0" name=""/>
        <dsp:cNvSpPr/>
      </dsp:nvSpPr>
      <dsp:spPr>
        <a:xfrm>
          <a:off x="3210420" y="802"/>
          <a:ext cx="1258651" cy="799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14643-36F5-B24A-A3EB-873DFBB98EDB}">
      <dsp:nvSpPr>
        <dsp:cNvPr id="0" name=""/>
        <dsp:cNvSpPr/>
      </dsp:nvSpPr>
      <dsp:spPr>
        <a:xfrm>
          <a:off x="3350270" y="133660"/>
          <a:ext cx="1258651" cy="79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MQTT non chiffré sans authentification</a:t>
          </a:r>
        </a:p>
      </dsp:txBody>
      <dsp:txXfrm>
        <a:off x="3373679" y="157069"/>
        <a:ext cx="1211833" cy="752425"/>
      </dsp:txXfrm>
    </dsp:sp>
    <dsp:sp modelId="{321E4C30-631E-5B40-B821-0B8D6AE5E544}">
      <dsp:nvSpPr>
        <dsp:cNvPr id="0" name=""/>
        <dsp:cNvSpPr/>
      </dsp:nvSpPr>
      <dsp:spPr>
        <a:xfrm>
          <a:off x="2441244" y="1166104"/>
          <a:ext cx="1258651" cy="799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F399A-8A4B-A640-8594-443B446D8A42}">
      <dsp:nvSpPr>
        <dsp:cNvPr id="0" name=""/>
        <dsp:cNvSpPr/>
      </dsp:nvSpPr>
      <dsp:spPr>
        <a:xfrm>
          <a:off x="2581094" y="1298961"/>
          <a:ext cx="1258651" cy="79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MQTT avec authentification</a:t>
          </a:r>
        </a:p>
      </dsp:txBody>
      <dsp:txXfrm>
        <a:off x="2604503" y="1322370"/>
        <a:ext cx="1211833" cy="752425"/>
      </dsp:txXfrm>
    </dsp:sp>
    <dsp:sp modelId="{AFCC09C8-1C4F-F94D-8AD6-A4974FF14DD8}">
      <dsp:nvSpPr>
        <dsp:cNvPr id="0" name=""/>
        <dsp:cNvSpPr/>
      </dsp:nvSpPr>
      <dsp:spPr>
        <a:xfrm>
          <a:off x="902892" y="2331405"/>
          <a:ext cx="1258651" cy="799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A0539-8221-8244-A4B9-BDD2F5E7A3E2}">
      <dsp:nvSpPr>
        <dsp:cNvPr id="0" name=""/>
        <dsp:cNvSpPr/>
      </dsp:nvSpPr>
      <dsp:spPr>
        <a:xfrm>
          <a:off x="1042742" y="2464263"/>
          <a:ext cx="1258651" cy="79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user / mot de passe</a:t>
          </a:r>
        </a:p>
      </dsp:txBody>
      <dsp:txXfrm>
        <a:off x="1066151" y="2487672"/>
        <a:ext cx="1211833" cy="752425"/>
      </dsp:txXfrm>
    </dsp:sp>
    <dsp:sp modelId="{FBAAC286-C9B7-0146-8CCC-6E1409E585CA}">
      <dsp:nvSpPr>
        <dsp:cNvPr id="0" name=""/>
        <dsp:cNvSpPr/>
      </dsp:nvSpPr>
      <dsp:spPr>
        <a:xfrm>
          <a:off x="2441244" y="2331405"/>
          <a:ext cx="1258651" cy="799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028B0-AFA7-2C46-A607-89A0B1DF9F57}">
      <dsp:nvSpPr>
        <dsp:cNvPr id="0" name=""/>
        <dsp:cNvSpPr/>
      </dsp:nvSpPr>
      <dsp:spPr>
        <a:xfrm>
          <a:off x="2581094" y="2464263"/>
          <a:ext cx="1258651" cy="79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certificat </a:t>
          </a:r>
        </a:p>
      </dsp:txBody>
      <dsp:txXfrm>
        <a:off x="2604503" y="2487672"/>
        <a:ext cx="1211833" cy="752425"/>
      </dsp:txXfrm>
    </dsp:sp>
    <dsp:sp modelId="{AEACC695-CEDC-2D42-AF71-0E5E9F045280}">
      <dsp:nvSpPr>
        <dsp:cNvPr id="0" name=""/>
        <dsp:cNvSpPr/>
      </dsp:nvSpPr>
      <dsp:spPr>
        <a:xfrm>
          <a:off x="3979596" y="2331405"/>
          <a:ext cx="1258651" cy="799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5DB4B-9579-F648-AA4A-29054B326959}">
      <dsp:nvSpPr>
        <dsp:cNvPr id="0" name=""/>
        <dsp:cNvSpPr/>
      </dsp:nvSpPr>
      <dsp:spPr>
        <a:xfrm>
          <a:off x="4119446" y="2464263"/>
          <a:ext cx="1258651" cy="79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certificat ET user /mot de passe</a:t>
          </a:r>
        </a:p>
      </dsp:txBody>
      <dsp:txXfrm>
        <a:off x="4142855" y="2487672"/>
        <a:ext cx="1211833" cy="752425"/>
      </dsp:txXfrm>
    </dsp:sp>
    <dsp:sp modelId="{CACF7AA3-7E56-8247-A42F-EE460009F146}">
      <dsp:nvSpPr>
        <dsp:cNvPr id="0" name=""/>
        <dsp:cNvSpPr/>
      </dsp:nvSpPr>
      <dsp:spPr>
        <a:xfrm>
          <a:off x="3979596" y="1166104"/>
          <a:ext cx="1258651" cy="7992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84B16-2368-9846-BDA3-162398A0FA68}">
      <dsp:nvSpPr>
        <dsp:cNvPr id="0" name=""/>
        <dsp:cNvSpPr/>
      </dsp:nvSpPr>
      <dsp:spPr>
        <a:xfrm>
          <a:off x="4119446" y="1298961"/>
          <a:ext cx="1258651" cy="799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MQTT avec chiffrement (TSL)</a:t>
          </a:r>
        </a:p>
      </dsp:txBody>
      <dsp:txXfrm>
        <a:off x="4142855" y="1322370"/>
        <a:ext cx="1211833" cy="752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56362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28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822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850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229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861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57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720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182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44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ctrTitle" idx="4294967295"/>
          </p:nvPr>
        </p:nvSpPr>
        <p:spPr>
          <a:xfrm>
            <a:off x="685800" y="1671145"/>
            <a:ext cx="4531500" cy="14372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accent5"/>
                </a:solidFill>
              </a:rPr>
              <a:t>La sécurité du protocole MQTT</a:t>
            </a:r>
            <a:endParaRPr sz="3600" dirty="0">
              <a:solidFill>
                <a:schemeClr val="accent5"/>
              </a:solidFill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4294967295"/>
          </p:nvPr>
        </p:nvSpPr>
        <p:spPr>
          <a:xfrm>
            <a:off x="685800" y="3011525"/>
            <a:ext cx="4531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3600" dirty="0"/>
              <a:t>CIEL 1</a:t>
            </a:r>
            <a:endParaRPr sz="3600" dirty="0"/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grpSp>
        <p:nvGrpSpPr>
          <p:cNvPr id="11" name="Google Shape;575;p41"/>
          <p:cNvGrpSpPr/>
          <p:nvPr/>
        </p:nvGrpSpPr>
        <p:grpSpPr>
          <a:xfrm>
            <a:off x="774700" y="1111720"/>
            <a:ext cx="387933" cy="367467"/>
            <a:chOff x="2583100" y="2973775"/>
            <a:chExt cx="461550" cy="437200"/>
          </a:xfrm>
        </p:grpSpPr>
        <p:sp>
          <p:nvSpPr>
            <p:cNvPr id="12" name="Google Shape;576;p41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577;p41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20545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49" y="893500"/>
            <a:ext cx="6516179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>
                <a:solidFill>
                  <a:schemeClr val="accent5"/>
                </a:solidFill>
              </a:rPr>
              <a:t>MQTT </a:t>
            </a:r>
            <a:r>
              <a:rPr lang="fr-FR" dirty="0">
                <a:solidFill>
                  <a:schemeClr val="bg2"/>
                </a:solidFill>
              </a:rPr>
              <a:t>: avec authentification + SSL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2338" y="1504950"/>
            <a:ext cx="8364746" cy="30670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dirty="0">
                <a:latin typeface="Courier" pitchFamily="2" charset="0"/>
              </a:rPr>
              <a:t>$ </a:t>
            </a:r>
            <a:r>
              <a:rPr lang="fr-FR" dirty="0" err="1">
                <a:latin typeface="Courier" pitchFamily="2" charset="0"/>
              </a:rPr>
              <a:t>mosquitto_pub</a:t>
            </a:r>
            <a:r>
              <a:rPr lang="fr-FR" dirty="0">
                <a:latin typeface="Courier" pitchFamily="2" charset="0"/>
              </a:rPr>
              <a:t> -h </a:t>
            </a:r>
            <a:r>
              <a:rPr lang="fr-FR" dirty="0" err="1">
                <a:latin typeface="Courier" pitchFamily="2" charset="0"/>
              </a:rPr>
              <a:t>hostname</a:t>
            </a:r>
            <a:r>
              <a:rPr lang="fr-FR" dirty="0">
                <a:latin typeface="Courier" pitchFamily="2" charset="0"/>
              </a:rPr>
              <a:t> </a:t>
            </a:r>
            <a:r>
              <a:rPr lang="fr-FR" dirty="0">
                <a:highlight>
                  <a:srgbClr val="FFFF00"/>
                </a:highlight>
                <a:latin typeface="Courier" pitchFamily="2" charset="0"/>
              </a:rPr>
              <a:t>–p 8883 --</a:t>
            </a:r>
            <a:r>
              <a:rPr lang="fr-FR" dirty="0" err="1">
                <a:highlight>
                  <a:srgbClr val="FFFF00"/>
                </a:highlight>
                <a:latin typeface="Courier" pitchFamily="2" charset="0"/>
              </a:rPr>
              <a:t>capath</a:t>
            </a:r>
            <a:r>
              <a:rPr lang="fr-FR" dirty="0">
                <a:highlight>
                  <a:srgbClr val="FFFF00"/>
                </a:highlight>
                <a:latin typeface="Courier" pitchFamily="2" charset="0"/>
              </a:rPr>
              <a:t> /</a:t>
            </a:r>
            <a:r>
              <a:rPr lang="fr-FR" dirty="0" err="1">
                <a:highlight>
                  <a:srgbClr val="FFFF00"/>
                </a:highlight>
                <a:latin typeface="Courier" pitchFamily="2" charset="0"/>
              </a:rPr>
              <a:t>etc</a:t>
            </a:r>
            <a:r>
              <a:rPr lang="fr-FR" dirty="0">
                <a:highlight>
                  <a:srgbClr val="FFFF00"/>
                </a:highlight>
                <a:latin typeface="Courier" pitchFamily="2" charset="0"/>
              </a:rPr>
              <a:t>/</a:t>
            </a:r>
            <a:r>
              <a:rPr lang="fr-FR" dirty="0" err="1">
                <a:highlight>
                  <a:srgbClr val="FFFF00"/>
                </a:highlight>
                <a:latin typeface="Courier" pitchFamily="2" charset="0"/>
              </a:rPr>
              <a:t>ssl</a:t>
            </a:r>
            <a:r>
              <a:rPr lang="fr-FR" dirty="0">
                <a:highlight>
                  <a:srgbClr val="FFFF00"/>
                </a:highlight>
                <a:latin typeface="Courier" pitchFamily="2" charset="0"/>
              </a:rPr>
              <a:t>/</a:t>
            </a:r>
            <a:r>
              <a:rPr lang="fr-FR" dirty="0" err="1">
                <a:highlight>
                  <a:srgbClr val="FFFF00"/>
                </a:highlight>
                <a:latin typeface="Courier" pitchFamily="2" charset="0"/>
              </a:rPr>
              <a:t>certs</a:t>
            </a:r>
            <a:r>
              <a:rPr lang="fr-FR" dirty="0">
                <a:highlight>
                  <a:srgbClr val="FFFF00"/>
                </a:highlight>
                <a:latin typeface="Courier" pitchFamily="2" charset="0"/>
              </a:rPr>
              <a:t>/</a:t>
            </a:r>
            <a:r>
              <a:rPr lang="fr-FR" dirty="0">
                <a:latin typeface="Courier" pitchFamily="2" charset="0"/>
              </a:rPr>
              <a:t>  </a:t>
            </a:r>
            <a:r>
              <a:rPr lang="fr-FR" dirty="0">
                <a:highlight>
                  <a:srgbClr val="00FFFF"/>
                </a:highlight>
                <a:latin typeface="Courier" pitchFamily="2" charset="0"/>
              </a:rPr>
              <a:t>-u ciel –P </a:t>
            </a:r>
            <a:r>
              <a:rPr lang="fr-FR" dirty="0" err="1">
                <a:highlight>
                  <a:srgbClr val="00FFFF"/>
                </a:highlight>
                <a:latin typeface="Courier" pitchFamily="2" charset="0"/>
              </a:rPr>
              <a:t>motDePasse</a:t>
            </a:r>
            <a:r>
              <a:rPr lang="fr-FR" dirty="0">
                <a:highlight>
                  <a:srgbClr val="00FFFF"/>
                </a:highlight>
                <a:latin typeface="Courier" pitchFamily="2" charset="0"/>
              </a:rPr>
              <a:t> </a:t>
            </a:r>
            <a:r>
              <a:rPr lang="fr-FR" dirty="0">
                <a:latin typeface="Courier" pitchFamily="2" charset="0"/>
              </a:rPr>
              <a:t>-</a:t>
            </a:r>
            <a:r>
              <a:rPr lang="fr-FR" dirty="0" err="1">
                <a:latin typeface="Courier" pitchFamily="2" charset="0"/>
              </a:rPr>
              <a:t>t</a:t>
            </a:r>
            <a:r>
              <a:rPr lang="fr-FR" dirty="0">
                <a:latin typeface="Courier" pitchFamily="2" charset="0"/>
              </a:rPr>
              <a:t> test </a:t>
            </a:r>
          </a:p>
          <a:p>
            <a:pPr marL="101600" indent="0">
              <a:buNone/>
            </a:pPr>
            <a:r>
              <a:rPr lang="fr-FR" dirty="0">
                <a:latin typeface="Courier" pitchFamily="2" charset="0"/>
              </a:rPr>
              <a:t>-m   " hello" </a:t>
            </a:r>
          </a:p>
          <a:p>
            <a:endParaRPr lang="fr-FR" dirty="0"/>
          </a:p>
          <a:p>
            <a:r>
              <a:rPr lang="fr-FR" dirty="0"/>
              <a:t>Avantages</a:t>
            </a:r>
          </a:p>
          <a:p>
            <a:pPr lvl="1"/>
            <a:r>
              <a:rPr lang="fr-FR" dirty="0"/>
              <a:t>Communication sécurisé (authentification + chiffrement)</a:t>
            </a:r>
          </a:p>
          <a:p>
            <a:r>
              <a:rPr lang="fr-FR" dirty="0"/>
              <a:t>Inconvénients</a:t>
            </a:r>
          </a:p>
          <a:p>
            <a:pPr lvl="1"/>
            <a:r>
              <a:rPr lang="fr-FR" dirty="0"/>
              <a:t>Plus complexe à mettre en </a:t>
            </a:r>
            <a:r>
              <a:rPr lang="fr-FR" dirty="0" err="1"/>
              <a:t>oeuvre</a:t>
            </a:r>
            <a:endParaRPr lang="fr-FR" dirty="0"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265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49" y="893500"/>
            <a:ext cx="6516179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>
                <a:solidFill>
                  <a:schemeClr val="accent5"/>
                </a:solidFill>
              </a:rPr>
              <a:t>MQTT </a:t>
            </a:r>
            <a:r>
              <a:rPr lang="fr-FR" dirty="0">
                <a:solidFill>
                  <a:schemeClr val="bg2"/>
                </a:solidFill>
              </a:rPr>
              <a:t>: Analyse d’une communication MQTT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88CC42-749A-6648-BB60-E145C43B9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12" y="0"/>
            <a:ext cx="85239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9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49" y="893500"/>
            <a:ext cx="6516179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>
                <a:solidFill>
                  <a:schemeClr val="accent5"/>
                </a:solidFill>
              </a:rPr>
              <a:t>MQTT </a:t>
            </a:r>
            <a:r>
              <a:rPr lang="fr-FR" dirty="0">
                <a:solidFill>
                  <a:schemeClr val="bg2"/>
                </a:solidFill>
              </a:rPr>
              <a:t>: Analyse d’une communication MQTT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82EA0A2-0824-7D4C-9868-976A4B177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34" y="309522"/>
            <a:ext cx="8645645" cy="45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MQTT : modèle </a:t>
            </a:r>
            <a:r>
              <a:rPr lang="fr-FR" dirty="0">
                <a:solidFill>
                  <a:schemeClr val="accent5"/>
                </a:solidFill>
              </a:rPr>
              <a:t>client/broker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</a:t>
            </a:fld>
            <a:endParaRPr lang="uk-UA"/>
          </a:p>
        </p:txBody>
      </p:sp>
      <p:sp>
        <p:nvSpPr>
          <p:cNvPr id="6" name="Rectangle à coins arrondis 5"/>
          <p:cNvSpPr/>
          <p:nvPr/>
        </p:nvSpPr>
        <p:spPr>
          <a:xfrm>
            <a:off x="2710567" y="1583060"/>
            <a:ext cx="1579665" cy="122585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Broker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453072" y="3423025"/>
            <a:ext cx="1215342" cy="5324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Client 1</a:t>
            </a:r>
          </a:p>
        </p:txBody>
      </p:sp>
      <p:sp>
        <p:nvSpPr>
          <p:cNvPr id="8" name="Ellipse 7"/>
          <p:cNvSpPr/>
          <p:nvPr/>
        </p:nvSpPr>
        <p:spPr>
          <a:xfrm>
            <a:off x="3669549" y="4440723"/>
            <a:ext cx="1315405" cy="5324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Client 2</a:t>
            </a:r>
          </a:p>
        </p:txBody>
      </p:sp>
      <p:sp>
        <p:nvSpPr>
          <p:cNvPr id="9" name="Ellipse 8"/>
          <p:cNvSpPr/>
          <p:nvPr/>
        </p:nvSpPr>
        <p:spPr>
          <a:xfrm>
            <a:off x="6319291" y="1517252"/>
            <a:ext cx="1252634" cy="5324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Client 4</a:t>
            </a:r>
          </a:p>
        </p:txBody>
      </p:sp>
      <p:sp>
        <p:nvSpPr>
          <p:cNvPr id="32" name="Ellipse 31"/>
          <p:cNvSpPr/>
          <p:nvPr/>
        </p:nvSpPr>
        <p:spPr>
          <a:xfrm>
            <a:off x="6207489" y="3477217"/>
            <a:ext cx="1269269" cy="5324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>
                    <a:lumMod val="50000"/>
                  </a:schemeClr>
                </a:solidFill>
              </a:rPr>
              <a:t>Client 3</a:t>
            </a:r>
          </a:p>
        </p:txBody>
      </p:sp>
      <p:cxnSp>
        <p:nvCxnSpPr>
          <p:cNvPr id="57" name="Connecteur en arc 56">
            <a:extLst>
              <a:ext uri="{FF2B5EF4-FFF2-40B4-BE49-F238E27FC236}">
                <a16:creationId xmlns:a16="http://schemas.microsoft.com/office/drawing/2014/main" id="{157518C4-5BD6-BA4D-90DE-927E6EA2BB30}"/>
              </a:ext>
            </a:extLst>
          </p:cNvPr>
          <p:cNvCxnSpPr>
            <a:cxnSpLocks/>
            <a:stCxn id="7" idx="0"/>
            <a:endCxn id="6" idx="1"/>
          </p:cNvCxnSpPr>
          <p:nvPr/>
        </p:nvCxnSpPr>
        <p:spPr>
          <a:xfrm rot="5400000" flipH="1" flipV="1">
            <a:off x="1272136" y="1984594"/>
            <a:ext cx="1227039" cy="1649824"/>
          </a:xfrm>
          <a:prstGeom prst="curvedConnector2">
            <a:avLst/>
          </a:prstGeom>
          <a:ln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Connecteur en arc 58">
            <a:extLst>
              <a:ext uri="{FF2B5EF4-FFF2-40B4-BE49-F238E27FC236}">
                <a16:creationId xmlns:a16="http://schemas.microsoft.com/office/drawing/2014/main" id="{C44A5AB6-DF40-B144-9AFB-F57ACDC379F6}"/>
              </a:ext>
            </a:extLst>
          </p:cNvPr>
          <p:cNvCxnSpPr>
            <a:cxnSpLocks/>
            <a:stCxn id="8" idx="2"/>
            <a:endCxn id="6" idx="1"/>
          </p:cNvCxnSpPr>
          <p:nvPr/>
        </p:nvCxnSpPr>
        <p:spPr>
          <a:xfrm rot="10800000">
            <a:off x="2710567" y="2195987"/>
            <a:ext cx="958982" cy="2510955"/>
          </a:xfrm>
          <a:prstGeom prst="curvedConnector3">
            <a:avLst>
              <a:gd name="adj1" fmla="val 123838"/>
            </a:avLst>
          </a:prstGeom>
          <a:ln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3" name="Connecteur en arc 62">
            <a:extLst>
              <a:ext uri="{FF2B5EF4-FFF2-40B4-BE49-F238E27FC236}">
                <a16:creationId xmlns:a16="http://schemas.microsoft.com/office/drawing/2014/main" id="{0859B81C-ECFF-AF4A-ADA9-6D75E1615109}"/>
              </a:ext>
            </a:extLst>
          </p:cNvPr>
          <p:cNvCxnSpPr>
            <a:cxnSpLocks/>
            <a:stCxn id="9" idx="4"/>
            <a:endCxn id="6" idx="2"/>
          </p:cNvCxnSpPr>
          <p:nvPr/>
        </p:nvCxnSpPr>
        <p:spPr>
          <a:xfrm rot="5400000">
            <a:off x="4843392" y="706696"/>
            <a:ext cx="759224" cy="3445208"/>
          </a:xfrm>
          <a:prstGeom prst="curvedConnector3">
            <a:avLst>
              <a:gd name="adj1" fmla="val 130110"/>
            </a:avLst>
          </a:prstGeom>
          <a:ln>
            <a:tailEnd type="triangle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4" name="Connecteur en arc 73">
            <a:extLst>
              <a:ext uri="{FF2B5EF4-FFF2-40B4-BE49-F238E27FC236}">
                <a16:creationId xmlns:a16="http://schemas.microsoft.com/office/drawing/2014/main" id="{5DD9F48C-01BC-E84B-9593-C8339B585E04}"/>
              </a:ext>
            </a:extLst>
          </p:cNvPr>
          <p:cNvCxnSpPr>
            <a:cxnSpLocks/>
            <a:stCxn id="8" idx="7"/>
            <a:endCxn id="6" idx="2"/>
          </p:cNvCxnSpPr>
          <p:nvPr/>
        </p:nvCxnSpPr>
        <p:spPr>
          <a:xfrm rot="16200000" flipV="1">
            <a:off x="3291467" y="3017845"/>
            <a:ext cx="1709784" cy="1291917"/>
          </a:xfrm>
          <a:prstGeom prst="curvedConnector3">
            <a:avLst/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Connecteur en arc 75">
            <a:extLst>
              <a:ext uri="{FF2B5EF4-FFF2-40B4-BE49-F238E27FC236}">
                <a16:creationId xmlns:a16="http://schemas.microsoft.com/office/drawing/2014/main" id="{7BE2F483-BD82-634D-B95A-F29B369627BF}"/>
              </a:ext>
            </a:extLst>
          </p:cNvPr>
          <p:cNvCxnSpPr>
            <a:cxnSpLocks/>
            <a:stCxn id="32" idx="2"/>
            <a:endCxn id="6" idx="3"/>
          </p:cNvCxnSpPr>
          <p:nvPr/>
        </p:nvCxnSpPr>
        <p:spPr>
          <a:xfrm rot="10800000">
            <a:off x="4290233" y="2195987"/>
            <a:ext cx="1917257" cy="1547449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8" name="Connecteur en arc 77">
            <a:extLst>
              <a:ext uri="{FF2B5EF4-FFF2-40B4-BE49-F238E27FC236}">
                <a16:creationId xmlns:a16="http://schemas.microsoft.com/office/drawing/2014/main" id="{6ADEAE77-5521-5F4A-B083-B251844685BD}"/>
              </a:ext>
            </a:extLst>
          </p:cNvPr>
          <p:cNvCxnSpPr>
            <a:cxnSpLocks/>
            <a:stCxn id="9" idx="2"/>
            <a:endCxn id="6" idx="3"/>
          </p:cNvCxnSpPr>
          <p:nvPr/>
        </p:nvCxnSpPr>
        <p:spPr>
          <a:xfrm rot="10800000" flipV="1">
            <a:off x="4290233" y="1783470"/>
            <a:ext cx="2029059" cy="412516"/>
          </a:xfrm>
          <a:prstGeom prst="curved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6AAF10CA-1029-114A-8D31-43C13B9D62A1}"/>
              </a:ext>
            </a:extLst>
          </p:cNvPr>
          <p:cNvSpPr txBox="1"/>
          <p:nvPr/>
        </p:nvSpPr>
        <p:spPr>
          <a:xfrm>
            <a:off x="4621223" y="1783469"/>
            <a:ext cx="61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SUB 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5D9BA160-2CF2-A44E-9041-407A25A57D08}"/>
              </a:ext>
            </a:extLst>
          </p:cNvPr>
          <p:cNvSpPr txBox="1"/>
          <p:nvPr/>
        </p:nvSpPr>
        <p:spPr>
          <a:xfrm>
            <a:off x="1517908" y="2582813"/>
            <a:ext cx="657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PUB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82DB3BC-1549-7C4B-BE64-E41447669898}"/>
              </a:ext>
            </a:extLst>
          </p:cNvPr>
          <p:cNvSpPr txBox="1"/>
          <p:nvPr/>
        </p:nvSpPr>
        <p:spPr>
          <a:xfrm>
            <a:off x="2959812" y="4096111"/>
            <a:ext cx="657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PUB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4D9051F-B19E-6142-AD55-F87E77DD9B50}"/>
              </a:ext>
            </a:extLst>
          </p:cNvPr>
          <p:cNvSpPr txBox="1"/>
          <p:nvPr/>
        </p:nvSpPr>
        <p:spPr>
          <a:xfrm>
            <a:off x="4173624" y="3275539"/>
            <a:ext cx="61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SUB </a:t>
            </a:r>
          </a:p>
        </p:txBody>
      </p:sp>
    </p:spTree>
    <p:extLst>
      <p:ext uri="{BB962C8B-B14F-4D97-AF65-F5344CB8AC3E}">
        <p14:creationId xmlns:p14="http://schemas.microsoft.com/office/powerpoint/2010/main" val="170205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MQTT : </a:t>
            </a:r>
            <a:r>
              <a:rPr lang="fr-FR" dirty="0" err="1">
                <a:solidFill>
                  <a:schemeClr val="accent5"/>
                </a:solidFill>
              </a:rPr>
              <a:t>QoS</a:t>
            </a:r>
            <a:r>
              <a:rPr lang="fr-FR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49" y="1504949"/>
            <a:ext cx="6419077" cy="3113349"/>
          </a:xfrm>
        </p:spPr>
        <p:txBody>
          <a:bodyPr/>
          <a:lstStyle/>
          <a:p>
            <a:r>
              <a:rPr lang="fr-FR" dirty="0" err="1"/>
              <a:t>QoS</a:t>
            </a:r>
            <a:r>
              <a:rPr lang="fr-FR" dirty="0"/>
              <a:t> 0 message envoyé 1 fois sans confirmation</a:t>
            </a:r>
            <a:endParaRPr lang="fr-FR" sz="1800" dirty="0"/>
          </a:p>
          <a:p>
            <a:pPr lvl="1"/>
            <a:r>
              <a:rPr lang="fr-FR" sz="1800" dirty="0"/>
              <a:t>Quand on accepte la perte de messages</a:t>
            </a:r>
          </a:p>
          <a:p>
            <a:r>
              <a:rPr lang="fr-FR" dirty="0" err="1"/>
              <a:t>QoS</a:t>
            </a:r>
            <a:r>
              <a:rPr lang="fr-FR" dirty="0"/>
              <a:t> 1 : au moins 1 livraison</a:t>
            </a:r>
          </a:p>
          <a:p>
            <a:pPr lvl="1"/>
            <a:r>
              <a:rPr lang="fr-FR" sz="1800" dirty="0"/>
              <a:t>Le broker envoie le message</a:t>
            </a:r>
          </a:p>
          <a:p>
            <a:pPr lvl="1"/>
            <a:r>
              <a:rPr lang="fr-FR" sz="1800" dirty="0"/>
              <a:t>Puis renvoie si pas d'ACK</a:t>
            </a:r>
          </a:p>
          <a:p>
            <a:pPr lvl="1"/>
            <a:r>
              <a:rPr lang="fr-FR" sz="1800" dirty="0"/>
              <a:t>Le client peut recevoir le message en double</a:t>
            </a:r>
          </a:p>
          <a:p>
            <a:r>
              <a:rPr lang="fr-FR" dirty="0" err="1"/>
              <a:t>QoS</a:t>
            </a:r>
            <a:r>
              <a:rPr lang="fr-FR" dirty="0"/>
              <a:t> 2 : exactement une livraison</a:t>
            </a:r>
          </a:p>
          <a:p>
            <a:pPr lvl="1"/>
            <a:r>
              <a:rPr lang="fr-FR" sz="1800" dirty="0"/>
              <a:t>Le broker envoie le message</a:t>
            </a:r>
          </a:p>
          <a:p>
            <a:pPr lvl="1"/>
            <a:r>
              <a:rPr lang="fr-FR" sz="1800" dirty="0"/>
              <a:t>S'assure de la réception en un exemplaire</a:t>
            </a:r>
          </a:p>
          <a:p>
            <a:endParaRPr lang="fr-FR" dirty="0"/>
          </a:p>
          <a:p>
            <a:endParaRPr lang="fr-FR" sz="1800" dirty="0"/>
          </a:p>
          <a:p>
            <a:pPr marL="101600" indent="0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000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>
                <a:solidFill>
                  <a:schemeClr val="accent5"/>
                </a:solidFill>
              </a:rPr>
              <a:t>Sécurité </a:t>
            </a:r>
            <a:r>
              <a:rPr lang="fr-FR" dirty="0">
                <a:solidFill>
                  <a:schemeClr val="bg2"/>
                </a:solidFill>
              </a:rPr>
              <a:t>: la triade CIA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2337" y="1504949"/>
            <a:ext cx="7784643" cy="363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fr-FR" b="1" dirty="0" err="1">
                <a:solidFill>
                  <a:schemeClr val="accent3"/>
                </a:solidFill>
              </a:rPr>
              <a:t>Confidentiality</a:t>
            </a:r>
            <a:r>
              <a:rPr lang="fr-FR" dirty="0"/>
              <a:t> : la donnée n’est accessible qu’aux personnes autorisées.  </a:t>
            </a:r>
          </a:p>
          <a:p>
            <a:pPr fontAlgn="base"/>
            <a:r>
              <a:rPr lang="fr-FR" b="1" dirty="0" err="1">
                <a:solidFill>
                  <a:schemeClr val="accent3"/>
                </a:solidFill>
              </a:rPr>
              <a:t>Integrity</a:t>
            </a:r>
            <a:r>
              <a:rPr lang="fr-FR" dirty="0"/>
              <a:t> : les données ne doivent pas être altérées de façon fortuite, illicite ou malveillante.</a:t>
            </a:r>
          </a:p>
          <a:p>
            <a:pPr fontAlgn="base"/>
            <a:r>
              <a:rPr lang="fr-FR" b="1" dirty="0" err="1">
                <a:solidFill>
                  <a:schemeClr val="accent3"/>
                </a:solidFill>
              </a:rPr>
              <a:t>Availability</a:t>
            </a:r>
            <a:r>
              <a:rPr lang="fr-FR" b="1" dirty="0">
                <a:solidFill>
                  <a:schemeClr val="accent3"/>
                </a:solidFill>
              </a:rPr>
              <a:t> (Disponibilité)</a:t>
            </a:r>
            <a:r>
              <a:rPr lang="fr-FR" dirty="0"/>
              <a:t> : la donnée doit être disponible au moment voulu</a:t>
            </a: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273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MQTT : </a:t>
            </a:r>
            <a:r>
              <a:rPr lang="fr-FR" dirty="0">
                <a:solidFill>
                  <a:schemeClr val="accent5"/>
                </a:solidFill>
              </a:rPr>
              <a:t>Connexion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fr-FR" dirty="0"/>
              <a:t>Un client </a:t>
            </a:r>
            <a:r>
              <a:rPr lang="fr-FR" b="1" dirty="0"/>
              <a:t>doit</a:t>
            </a:r>
            <a:r>
              <a:rPr lang="fr-FR" dirty="0"/>
              <a:t> être connecté au broker</a:t>
            </a:r>
          </a:p>
          <a:p>
            <a:r>
              <a:rPr lang="fr-FR" dirty="0"/>
              <a:t>Pour </a:t>
            </a:r>
            <a:r>
              <a:rPr lang="fr-FR" dirty="0" err="1"/>
              <a:t>subscribe</a:t>
            </a:r>
            <a:endParaRPr lang="fr-FR" dirty="0"/>
          </a:p>
          <a:p>
            <a:r>
              <a:rPr lang="fr-FR" dirty="0"/>
              <a:t>Pour </a:t>
            </a:r>
            <a:r>
              <a:rPr lang="fr-FR" dirty="0" err="1"/>
              <a:t>publish</a:t>
            </a:r>
            <a:endParaRPr lang="fr-FR" dirty="0"/>
          </a:p>
          <a:p>
            <a:r>
              <a:rPr lang="fr-FR" dirty="0"/>
              <a:t>Le client publie un message </a:t>
            </a:r>
            <a:r>
              <a:rPr lang="fr-FR" dirty="0" err="1"/>
              <a:t>keep</a:t>
            </a:r>
            <a:r>
              <a:rPr lang="fr-FR" dirty="0"/>
              <a:t>-alive</a:t>
            </a:r>
          </a:p>
          <a:p>
            <a:pPr lvl="1"/>
            <a:r>
              <a:rPr lang="fr-FR" dirty="0"/>
              <a:t>À intervalles réguliers</a:t>
            </a:r>
          </a:p>
          <a:p>
            <a:pPr lvl="1"/>
            <a:r>
              <a:rPr lang="fr-FR" dirty="0"/>
              <a:t>Dit au broker qu'il est connecté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301" y="368179"/>
            <a:ext cx="2647926" cy="2273541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533134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>
                <a:solidFill>
                  <a:schemeClr val="accent5"/>
                </a:solidFill>
              </a:rPr>
              <a:t>MQTT </a:t>
            </a:r>
            <a:r>
              <a:rPr lang="fr-FR" dirty="0">
                <a:solidFill>
                  <a:schemeClr val="bg2"/>
                </a:solidFill>
              </a:rPr>
              <a:t>: Types de messages (1)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51675" y="1504950"/>
            <a:ext cx="7704978" cy="3067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dirty="0"/>
              <a:t>CONNECT — La demande du client de se connecter au courtier</a:t>
            </a:r>
          </a:p>
          <a:p>
            <a:r>
              <a:rPr lang="fr-FR" dirty="0"/>
              <a:t>CONNACK — Acquittement de la connexion</a:t>
            </a:r>
          </a:p>
          <a:p>
            <a:r>
              <a:rPr lang="fr-FR" dirty="0"/>
              <a:t>SUBSCRIBE — Paquet du client pour s'abonner aux sujets</a:t>
            </a:r>
          </a:p>
          <a:p>
            <a:r>
              <a:rPr lang="fr-FR" dirty="0"/>
              <a:t>SUBACK — Accusé de réception du paquet d'abonnement</a:t>
            </a:r>
          </a:p>
          <a:p>
            <a:r>
              <a:rPr lang="fr-FR" dirty="0"/>
              <a:t>UNSUBSCRIBE — Paquet du client pour se désinscrire des sujets</a:t>
            </a: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535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>
                <a:solidFill>
                  <a:schemeClr val="accent5"/>
                </a:solidFill>
              </a:rPr>
              <a:t>MQTT </a:t>
            </a:r>
            <a:r>
              <a:rPr lang="fr-FR" dirty="0">
                <a:solidFill>
                  <a:schemeClr val="bg2"/>
                </a:solidFill>
              </a:rPr>
              <a:t>: Types de messages (2)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2338" y="1504950"/>
            <a:ext cx="7704978" cy="3067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dirty="0"/>
              <a:t>PUBLIER — Publie un message dans un sujet</a:t>
            </a:r>
          </a:p>
          <a:p>
            <a:r>
              <a:rPr lang="fr-FR" dirty="0"/>
              <a:t>PUBACK — Accusé de réception de la publication avec </a:t>
            </a:r>
            <a:r>
              <a:rPr lang="fr-FR" dirty="0" err="1"/>
              <a:t>QoS</a:t>
            </a:r>
            <a:r>
              <a:rPr lang="fr-FR" dirty="0"/>
              <a:t> niveau 1</a:t>
            </a:r>
          </a:p>
          <a:p>
            <a:r>
              <a:rPr lang="fr-FR" dirty="0"/>
              <a:t>PUBREC — Accusé de réception de la publication avec </a:t>
            </a:r>
            <a:r>
              <a:rPr lang="fr-FR" dirty="0" err="1"/>
              <a:t>QoS</a:t>
            </a:r>
            <a:r>
              <a:rPr lang="fr-FR" dirty="0"/>
              <a:t> niveau 2 (2ème paquet)</a:t>
            </a:r>
          </a:p>
          <a:p>
            <a:r>
              <a:rPr lang="fr-FR" dirty="0"/>
              <a:t>PUBREL — Réponse au PUBREC. (3ème paquet lors de l'utilisation de </a:t>
            </a:r>
            <a:r>
              <a:rPr lang="fr-FR" dirty="0" err="1"/>
              <a:t>QoS</a:t>
            </a:r>
            <a:r>
              <a:rPr lang="fr-FR" dirty="0"/>
              <a:t> niveau 2)</a:t>
            </a:r>
          </a:p>
          <a:p>
            <a:r>
              <a:rPr lang="fr-FR" dirty="0"/>
              <a:t>PUBCOMP — Réponse à PUBREL (4ème et dernier paquet lors de l'utilisation de </a:t>
            </a:r>
            <a:r>
              <a:rPr lang="fr-FR" dirty="0" err="1"/>
              <a:t>QoS</a:t>
            </a:r>
            <a:r>
              <a:rPr lang="fr-FR" dirty="0"/>
              <a:t> </a:t>
            </a:r>
            <a:r>
              <a:rPr lang="fr-FR" dirty="0" err="1"/>
              <a:t>lvl</a:t>
            </a:r>
            <a:r>
              <a:rPr lang="fr-FR" dirty="0"/>
              <a:t> 2)</a:t>
            </a: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050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>
                <a:solidFill>
                  <a:schemeClr val="accent5"/>
                </a:solidFill>
              </a:rPr>
              <a:t>MQTT </a:t>
            </a:r>
            <a:r>
              <a:rPr lang="fr-FR" dirty="0">
                <a:solidFill>
                  <a:schemeClr val="bg2"/>
                </a:solidFill>
              </a:rPr>
              <a:t>: niveaux de sécurité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98DA3F26-A8AF-5345-A0E5-86BF876C12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60807"/>
              </p:ext>
            </p:extLst>
          </p:nvPr>
        </p:nvGraphicFramePr>
        <p:xfrm>
          <a:off x="997907" y="1573161"/>
          <a:ext cx="6280990" cy="326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7214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838349" y="893500"/>
            <a:ext cx="6281465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>
                <a:solidFill>
                  <a:schemeClr val="accent5"/>
                </a:solidFill>
              </a:rPr>
              <a:t>MQTT </a:t>
            </a:r>
            <a:r>
              <a:rPr lang="fr-FR" dirty="0">
                <a:solidFill>
                  <a:schemeClr val="bg2"/>
                </a:solidFill>
              </a:rPr>
              <a:t>: sans authentification / sans chiffrement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12338" y="1504950"/>
            <a:ext cx="8364746" cy="30670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dirty="0">
                <a:latin typeface="Courier" pitchFamily="2" charset="0"/>
              </a:rPr>
              <a:t>$ </a:t>
            </a:r>
            <a:r>
              <a:rPr lang="fr-FR" dirty="0" err="1">
                <a:latin typeface="Courier" pitchFamily="2" charset="0"/>
              </a:rPr>
              <a:t>mosquitto_pub</a:t>
            </a:r>
            <a:r>
              <a:rPr lang="fr-FR" dirty="0">
                <a:latin typeface="Courier" pitchFamily="2" charset="0"/>
              </a:rPr>
              <a:t> -h </a:t>
            </a:r>
            <a:r>
              <a:rPr lang="fr-FR" dirty="0" err="1">
                <a:latin typeface="Courier" pitchFamily="2" charset="0"/>
              </a:rPr>
              <a:t>hostname</a:t>
            </a:r>
            <a:r>
              <a:rPr lang="fr-FR" dirty="0">
                <a:latin typeface="Courier" pitchFamily="2" charset="0"/>
              </a:rPr>
              <a:t> -</a:t>
            </a:r>
            <a:r>
              <a:rPr lang="fr-FR" dirty="0" err="1">
                <a:latin typeface="Courier" pitchFamily="2" charset="0"/>
              </a:rPr>
              <a:t>t</a:t>
            </a:r>
            <a:r>
              <a:rPr lang="fr-FR" dirty="0">
                <a:latin typeface="Courier" pitchFamily="2" charset="0"/>
              </a:rPr>
              <a:t> test -m   " hello"</a:t>
            </a:r>
          </a:p>
          <a:p>
            <a:endParaRPr lang="fr-FR" dirty="0"/>
          </a:p>
          <a:p>
            <a:r>
              <a:rPr lang="fr-FR" dirty="0"/>
              <a:t>Avantages</a:t>
            </a:r>
          </a:p>
          <a:p>
            <a:pPr lvl="1"/>
            <a:r>
              <a:rPr lang="fr-FR" dirty="0"/>
              <a:t>Facile et rapide à mettre en œuvre</a:t>
            </a:r>
          </a:p>
          <a:p>
            <a:pPr lvl="1"/>
            <a:r>
              <a:rPr lang="fr-FR" dirty="0"/>
              <a:t>à réserver aux architectures de développement</a:t>
            </a:r>
          </a:p>
          <a:p>
            <a:r>
              <a:rPr lang="fr-FR" dirty="0"/>
              <a:t>Inconvénients</a:t>
            </a:r>
          </a:p>
          <a:p>
            <a:pPr lvl="1"/>
            <a:r>
              <a:rPr lang="fr-FR" dirty="0"/>
              <a:t>Aucune sécurisation</a:t>
            </a:r>
          </a:p>
        </p:txBody>
      </p:sp>
      <p:grpSp>
        <p:nvGrpSpPr>
          <p:cNvPr id="126" name="Google Shape;126;p19"/>
          <p:cNvGrpSpPr/>
          <p:nvPr/>
        </p:nvGrpSpPr>
        <p:grpSpPr>
          <a:xfrm>
            <a:off x="301521" y="869242"/>
            <a:ext cx="457190" cy="457120"/>
            <a:chOff x="1923675" y="1633650"/>
            <a:chExt cx="436000" cy="435975"/>
          </a:xfrm>
        </p:grpSpPr>
        <p:sp>
          <p:nvSpPr>
            <p:cNvPr id="127" name="Google Shape;127;p1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685801"/>
      </p:ext>
    </p:extLst>
  </p:cSld>
  <p:clrMapOvr>
    <a:masterClrMapping/>
  </p:clrMapOvr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441</Words>
  <Application>Microsoft Macintosh PowerPoint</Application>
  <PresentationFormat>Affichage à l'écran (16:9)</PresentationFormat>
  <Paragraphs>83</Paragraphs>
  <Slides>12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Courier</vt:lpstr>
      <vt:lpstr>Karla</vt:lpstr>
      <vt:lpstr>Montserrat</vt:lpstr>
      <vt:lpstr>Arviragus template</vt:lpstr>
      <vt:lpstr>La sécurité du protocole MQTT</vt:lpstr>
      <vt:lpstr>MQTT : modèle client/broker</vt:lpstr>
      <vt:lpstr>MQTT : QoS </vt:lpstr>
      <vt:lpstr>Sécurité : la triade CIA</vt:lpstr>
      <vt:lpstr>MQTT : Connexion</vt:lpstr>
      <vt:lpstr>MQTT : Types de messages (1)</vt:lpstr>
      <vt:lpstr>MQTT : Types de messages (2)</vt:lpstr>
      <vt:lpstr>MQTT : niveaux de sécurité</vt:lpstr>
      <vt:lpstr>MQTT : sans authentification / sans chiffrement</vt:lpstr>
      <vt:lpstr>MQTT : avec authentification + SSL</vt:lpstr>
      <vt:lpstr>MQTT : Analyse d’une communication MQTT</vt:lpstr>
      <vt:lpstr>MQTT : Analyse d’une communication MQTT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Cécile Tonnerre</cp:lastModifiedBy>
  <cp:revision>169</cp:revision>
  <cp:lastPrinted>2022-11-09T17:57:19Z</cp:lastPrinted>
  <dcterms:modified xsi:type="dcterms:W3CDTF">2025-02-02T20:26:08Z</dcterms:modified>
</cp:coreProperties>
</file>