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439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2C61"/>
    <a:srgbClr val="7344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>
        <p:scale>
          <a:sx n="90" d="100"/>
          <a:sy n="90" d="100"/>
        </p:scale>
        <p:origin x="105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019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46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91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82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27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29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121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19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93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6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673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23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F621A65-7753-96DD-6968-CF2CDDF7E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" y="175143"/>
            <a:ext cx="774431" cy="66813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217A19C-4AC4-90B8-0362-5688558F6757}"/>
              </a:ext>
            </a:extLst>
          </p:cNvPr>
          <p:cNvSpPr/>
          <p:nvPr/>
        </p:nvSpPr>
        <p:spPr>
          <a:xfrm>
            <a:off x="152400" y="127000"/>
            <a:ext cx="7254875" cy="756920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8E1C43D-359B-AD3C-9A6F-757C35F7CF91}"/>
              </a:ext>
            </a:extLst>
          </p:cNvPr>
          <p:cNvSpPr/>
          <p:nvPr/>
        </p:nvSpPr>
        <p:spPr>
          <a:xfrm>
            <a:off x="152400" y="922019"/>
            <a:ext cx="7254870" cy="9342237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49AC8DFE-EA21-20BB-D756-F5DFB28EF4F7}"/>
              </a:ext>
            </a:extLst>
          </p:cNvPr>
          <p:cNvCxnSpPr/>
          <p:nvPr/>
        </p:nvCxnSpPr>
        <p:spPr>
          <a:xfrm>
            <a:off x="966384" y="127000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60154F0F-0B47-F301-EE39-5A4173508727}"/>
              </a:ext>
            </a:extLst>
          </p:cNvPr>
          <p:cNvSpPr txBox="1"/>
          <p:nvPr/>
        </p:nvSpPr>
        <p:spPr>
          <a:xfrm>
            <a:off x="2117003" y="145256"/>
            <a:ext cx="52902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500" b="1" dirty="0">
                <a:solidFill>
                  <a:srgbClr val="4A2C6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Les espaces du réseau du collège et les fichiers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7F91FE2-3430-733E-26F5-A3952F461E5A}"/>
              </a:ext>
            </a:extLst>
          </p:cNvPr>
          <p:cNvSpPr txBox="1"/>
          <p:nvPr/>
        </p:nvSpPr>
        <p:spPr>
          <a:xfrm>
            <a:off x="1025618" y="487471"/>
            <a:ext cx="12631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Niveau : 5ème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0EF8EBD-A9F0-D447-CAD3-F3C1581125A4}"/>
              </a:ext>
            </a:extLst>
          </p:cNvPr>
          <p:cNvSpPr txBox="1"/>
          <p:nvPr/>
        </p:nvSpPr>
        <p:spPr>
          <a:xfrm>
            <a:off x="1025618" y="175143"/>
            <a:ext cx="71519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Cycle 4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EE4A4CD-161E-0207-8252-73A064D71554}"/>
              </a:ext>
            </a:extLst>
          </p:cNvPr>
          <p:cNvCxnSpPr/>
          <p:nvPr/>
        </p:nvCxnSpPr>
        <p:spPr>
          <a:xfrm>
            <a:off x="2117004" y="128222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22058216-950E-588C-0A7C-717B700E3F2D}"/>
              </a:ext>
            </a:extLst>
          </p:cNvPr>
          <p:cNvSpPr txBox="1"/>
          <p:nvPr/>
        </p:nvSpPr>
        <p:spPr>
          <a:xfrm>
            <a:off x="2359931" y="471441"/>
            <a:ext cx="4683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Eléments de synthèse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A8CF2D5-762F-9CE7-3FA1-38035FF6EB02}"/>
              </a:ext>
            </a:extLst>
          </p:cNvPr>
          <p:cNvSpPr txBox="1"/>
          <p:nvPr/>
        </p:nvSpPr>
        <p:spPr>
          <a:xfrm>
            <a:off x="191953" y="969830"/>
            <a:ext cx="982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Séance 1</a:t>
            </a: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41EC23D6-0B1C-9302-FBCE-3D969E3A0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53" y="1325418"/>
            <a:ext cx="92076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530215C6-A1C6-B1C7-87C4-A486B5FC8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43" y="1524677"/>
            <a:ext cx="6645275" cy="296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77D98A47-C1E1-E4D3-32A2-AC9DFF132377}"/>
              </a:ext>
            </a:extLst>
          </p:cNvPr>
          <p:cNvGrpSpPr/>
          <p:nvPr/>
        </p:nvGrpSpPr>
        <p:grpSpPr>
          <a:xfrm>
            <a:off x="491311" y="5219700"/>
            <a:ext cx="6597650" cy="1206071"/>
            <a:chOff x="491311" y="5219700"/>
            <a:chExt cx="6597650" cy="1206071"/>
          </a:xfrm>
        </p:grpSpPr>
        <p:sp>
          <p:nvSpPr>
            <p:cNvPr id="18" name="Text Box 5">
              <a:extLst>
                <a:ext uri="{FF2B5EF4-FFF2-40B4-BE49-F238E27FC236}">
                  <a16:creationId xmlns:a16="http://schemas.microsoft.com/office/drawing/2014/main" id="{787C2BF9-DC3C-878F-A852-EE96CC5C03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311" y="5219700"/>
              <a:ext cx="6597650" cy="996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Afin de pouvoir être identifié, chaque fichier possède une extension.  On peut classer les différents types de fichiers en fonction de leur extension.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		</a:t>
              </a:r>
              <a:r>
                <a:rPr kumimoji="0" lang="fr-FR" altLang="fr-FR" sz="1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Technologie.jpg</a:t>
              </a:r>
              <a:endPara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7FE2A5E0-D42B-3952-3B6C-BB5AFA1A28C6}"/>
                </a:ext>
              </a:extLst>
            </p:cNvPr>
            <p:cNvGrpSpPr/>
            <p:nvPr/>
          </p:nvGrpSpPr>
          <p:grpSpPr>
            <a:xfrm>
              <a:off x="2259917" y="6056789"/>
              <a:ext cx="2159683" cy="368982"/>
              <a:chOff x="2174192" y="7258700"/>
              <a:chExt cx="2159683" cy="465921"/>
            </a:xfrm>
          </p:grpSpPr>
          <p:sp>
            <p:nvSpPr>
              <p:cNvPr id="20" name="AutoShape 7">
                <a:extLst>
                  <a:ext uri="{FF2B5EF4-FFF2-40B4-BE49-F238E27FC236}">
                    <a16:creationId xmlns:a16="http://schemas.microsoft.com/office/drawing/2014/main" id="{A530C2C7-FA12-881E-D986-6DB40C1122FE}"/>
                  </a:ext>
                </a:extLst>
              </p:cNvPr>
              <p:cNvSpPr>
                <a:spLocks/>
              </p:cNvSpPr>
              <p:nvPr/>
            </p:nvSpPr>
            <p:spPr bwMode="auto">
              <a:xfrm rot="-5400000">
                <a:off x="2697274" y="6835632"/>
                <a:ext cx="73025" cy="919162"/>
              </a:xfrm>
              <a:prstGeom prst="leftBrace">
                <a:avLst>
                  <a:gd name="adj1" fmla="val 123539"/>
                  <a:gd name="adj2" fmla="val 50750"/>
                </a:avLst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AutoShape 8">
                <a:extLst>
                  <a:ext uri="{FF2B5EF4-FFF2-40B4-BE49-F238E27FC236}">
                    <a16:creationId xmlns:a16="http://schemas.microsoft.com/office/drawing/2014/main" id="{DE3408C4-C0BD-092F-9508-32914E4F7795}"/>
                  </a:ext>
                </a:extLst>
              </p:cNvPr>
              <p:cNvSpPr>
                <a:spLocks/>
              </p:cNvSpPr>
              <p:nvPr/>
            </p:nvSpPr>
            <p:spPr bwMode="auto">
              <a:xfrm rot="-5400000">
                <a:off x="3354499" y="7197582"/>
                <a:ext cx="73025" cy="195262"/>
              </a:xfrm>
              <a:prstGeom prst="leftBrace">
                <a:avLst>
                  <a:gd name="adj1" fmla="val 26244"/>
                  <a:gd name="adj2" fmla="val 50750"/>
                </a:avLst>
              </a:prstGeom>
              <a:noFill/>
              <a:ln w="254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Text Box 9">
                <a:extLst>
                  <a:ext uri="{FF2B5EF4-FFF2-40B4-BE49-F238E27FC236}">
                    <a16:creationId xmlns:a16="http://schemas.microsoft.com/office/drawing/2014/main" id="{F0723D1E-B020-C2F2-C417-80575C7D57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74192" y="7331726"/>
                <a:ext cx="1019175" cy="3928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Nom du fichier</a:t>
                </a:r>
                <a:endParaRPr kumimoji="0" lang="fr-FR" altLang="fr-FR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3" name="Text Box 10">
                <a:extLst>
                  <a:ext uri="{FF2B5EF4-FFF2-40B4-BE49-F238E27FC236}">
                    <a16:creationId xmlns:a16="http://schemas.microsoft.com/office/drawing/2014/main" id="{4727FA7B-840C-203D-2B4C-43D636EC77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42581" y="7317437"/>
                <a:ext cx="1091294" cy="3111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fr-FR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Extension</a:t>
                </a:r>
                <a:endParaRPr kumimoji="0" lang="fr-FR" altLang="fr-FR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4" name="Text Box 11">
            <a:extLst>
              <a:ext uri="{FF2B5EF4-FFF2-40B4-BE49-F238E27FC236}">
                <a16:creationId xmlns:a16="http://schemas.microsoft.com/office/drawing/2014/main" id="{78B483B3-8B14-9FB4-D555-0614FA5F2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5795" y="6853967"/>
            <a:ext cx="4777146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Extensions les plus courantes selon les types de fichiers :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6" name="Tableau 25">
            <a:extLst>
              <a:ext uri="{FF2B5EF4-FFF2-40B4-BE49-F238E27FC236}">
                <a16:creationId xmlns:a16="http://schemas.microsoft.com/office/drawing/2014/main" id="{1506EE61-BFB5-879B-C15E-FE9A9E4E51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265033"/>
              </p:ext>
            </p:extLst>
          </p:nvPr>
        </p:nvGraphicFramePr>
        <p:xfrm>
          <a:off x="237443" y="7353157"/>
          <a:ext cx="7032739" cy="1726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441">
                  <a:extLst>
                    <a:ext uri="{9D8B030D-6E8A-4147-A177-3AD203B41FA5}">
                      <a16:colId xmlns:a16="http://schemas.microsoft.com/office/drawing/2014/main" val="2315949810"/>
                    </a:ext>
                  </a:extLst>
                </a:gridCol>
                <a:gridCol w="1637937">
                  <a:extLst>
                    <a:ext uri="{9D8B030D-6E8A-4147-A177-3AD203B41FA5}">
                      <a16:colId xmlns:a16="http://schemas.microsoft.com/office/drawing/2014/main" val="26127061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711216474"/>
                    </a:ext>
                  </a:extLst>
                </a:gridCol>
                <a:gridCol w="2109829">
                  <a:extLst>
                    <a:ext uri="{9D8B030D-6E8A-4147-A177-3AD203B41FA5}">
                      <a16:colId xmlns:a16="http://schemas.microsoft.com/office/drawing/2014/main" val="2182933872"/>
                    </a:ext>
                  </a:extLst>
                </a:gridCol>
                <a:gridCol w="1576252">
                  <a:extLst>
                    <a:ext uri="{9D8B030D-6E8A-4147-A177-3AD203B41FA5}">
                      <a16:colId xmlns:a16="http://schemas.microsoft.com/office/drawing/2014/main" val="2445692721"/>
                    </a:ext>
                  </a:extLst>
                </a:gridCol>
              </a:tblGrid>
              <a:tr h="326195"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Type de fichier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alt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extension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Type de fichier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alt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extension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97566"/>
                  </a:ext>
                </a:extLst>
              </a:tr>
              <a:tr h="376705">
                <a:tc>
                  <a:txBody>
                    <a:bodyPr/>
                    <a:lstStyle/>
                    <a:p>
                      <a:r>
                        <a:rPr kumimoji="0" lang="fr-FR" altLang="fr-F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Images</a:t>
                      </a: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alt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.jpg , .png , .gif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tx1"/>
                          </a:solidFill>
                        </a:rPr>
                        <a:t>Présentations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altLang="fr-F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ppt</a:t>
                      </a:r>
                      <a:r>
                        <a:rPr kumimoji="0" lang="fr-FR" alt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, .pptx , .</a:t>
                      </a:r>
                      <a:r>
                        <a:rPr kumimoji="0" lang="fr-FR" altLang="fr-F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odp</a:t>
                      </a:r>
                      <a:endParaRPr kumimoji="0" lang="fr-FR" alt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356107"/>
                  </a:ext>
                </a:extLst>
              </a:tr>
              <a:tr h="343612">
                <a:tc>
                  <a:txBody>
                    <a:bodyPr/>
                    <a:lstStyle/>
                    <a:p>
                      <a:r>
                        <a:rPr lang="fr-FR" b="1" dirty="0"/>
                        <a:t>Texte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alt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.doc , .docx , .</a:t>
                      </a:r>
                      <a:r>
                        <a:rPr kumimoji="0" lang="fr-FR" altLang="fr-F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odt</a:t>
                      </a:r>
                      <a:endParaRPr kumimoji="0" lang="fr-FR" alt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/>
                        <a:t>Documents portables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alt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kumimoji="0" lang="fr-FR" altLang="fr-F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pdf</a:t>
                      </a:r>
                      <a:endParaRPr kumimoji="0" lang="fr-FR" alt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86805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fr-FR" b="1" dirty="0"/>
                        <a:t>Sons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altLang="fr-F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wav</a:t>
                      </a:r>
                      <a:r>
                        <a:rPr kumimoji="0" lang="fr-FR" alt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, .mp3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/>
                        <a:t>Pages internet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alt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.html , .</a:t>
                      </a:r>
                      <a:r>
                        <a:rPr kumimoji="0" lang="fr-FR" altLang="fr-F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php</a:t>
                      </a:r>
                      <a:endParaRPr kumimoji="0" lang="fr-FR" altLang="fr-FR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717074"/>
                  </a:ext>
                </a:extLst>
              </a:tr>
              <a:tr h="322888">
                <a:tc>
                  <a:txBody>
                    <a:bodyPr/>
                    <a:lstStyle/>
                    <a:p>
                      <a:r>
                        <a:rPr lang="fr-FR" b="1" dirty="0"/>
                        <a:t>Vidéos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alt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kumimoji="0" lang="fr-FR" altLang="fr-FR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avi</a:t>
                      </a:r>
                      <a:r>
                        <a:rPr kumimoji="0" lang="fr-FR" altLang="fr-FR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, .mp4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/>
                        <a:t>Scratch – </a:t>
                      </a:r>
                      <a:r>
                        <a:rPr lang="fr-FR" b="1" dirty="0" err="1"/>
                        <a:t>Mblock</a:t>
                      </a:r>
                      <a:endParaRPr lang="fr-FR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.sb2 ,  .sb3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427444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6BDA6630-8341-B593-E51D-57A0469A04C0}"/>
              </a:ext>
            </a:extLst>
          </p:cNvPr>
          <p:cNvSpPr txBox="1"/>
          <p:nvPr/>
        </p:nvSpPr>
        <p:spPr>
          <a:xfrm>
            <a:off x="237443" y="1235503"/>
            <a:ext cx="2490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/>
              <a:t>Le réseau et ses espaces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2DA14CC-5D0F-FEC7-9280-9AF8721B85E0}"/>
              </a:ext>
            </a:extLst>
          </p:cNvPr>
          <p:cNvSpPr txBox="1"/>
          <p:nvPr/>
        </p:nvSpPr>
        <p:spPr>
          <a:xfrm>
            <a:off x="406644" y="4923947"/>
            <a:ext cx="1405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u="sng" dirty="0"/>
              <a:t>Les fichiers</a:t>
            </a:r>
          </a:p>
        </p:txBody>
      </p:sp>
    </p:spTree>
    <p:extLst>
      <p:ext uri="{BB962C8B-B14F-4D97-AF65-F5344CB8AC3E}">
        <p14:creationId xmlns:p14="http://schemas.microsoft.com/office/powerpoint/2010/main" val="5311334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4312</TotalTime>
  <Words>135</Words>
  <Application>Microsoft Office PowerPoint</Application>
  <PresentationFormat>Personnalisé</PresentationFormat>
  <Paragraphs>32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Jean-Francois Jedraszak</dc:creator>
  <cp:lastModifiedBy>Jean-Michel RAYNAUD</cp:lastModifiedBy>
  <cp:revision>8</cp:revision>
  <dcterms:created xsi:type="dcterms:W3CDTF">2024-07-01T16:25:23Z</dcterms:created>
  <dcterms:modified xsi:type="dcterms:W3CDTF">2024-10-04T14:00:32Z</dcterms:modified>
</cp:coreProperties>
</file>