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130" d="100"/>
          <a:sy n="130" d="100"/>
        </p:scale>
        <p:origin x="120" y="-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6F0A452-4D67-989C-0B36-1CE6E599A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759F6B-932F-34DF-1956-5466241962E1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9834B7-8643-3993-3608-B804B8ED231E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22D58EB-0273-9E59-B676-F8E31CF83228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 robot Mbot mesure-t-il une distance avec précision?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BC677A3-EAF8-63E0-E6F6-880744B03768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A6B955F-DF35-E0BA-DD0C-6AE652A6D228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30E7595-E7CA-4EA5-796E-0435CF890BD8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9DC5B374-3ADE-34DB-4FA9-F991CA622846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Eléments de synthèse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725B280-3477-72A0-E79C-188B7DBBCCA4}"/>
              </a:ext>
            </a:extLst>
          </p:cNvPr>
          <p:cNvSpPr txBox="1"/>
          <p:nvPr/>
        </p:nvSpPr>
        <p:spPr>
          <a:xfrm>
            <a:off x="277150" y="1503781"/>
            <a:ext cx="7019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Dans le dossier public de la classe ouvre le fichier : « </a:t>
            </a:r>
            <a:r>
              <a:rPr lang="fr-FR" sz="1400" i="1" dirty="0"/>
              <a:t>Calcul du pourcentage d’</a:t>
            </a:r>
            <a:r>
              <a:rPr lang="fr-FR" sz="1400" i="1" dirty="0" err="1"/>
              <a:t>erreur.odf</a:t>
            </a:r>
            <a:r>
              <a:rPr lang="fr-FR" sz="1400" i="1"/>
              <a:t> »</a:t>
            </a:r>
            <a:endParaRPr lang="fr-FR" sz="1400" i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F7D5682C-77D1-3C7A-42D2-E6BE7D6C563C}"/>
              </a:ext>
            </a:extLst>
          </p:cNvPr>
          <p:cNvSpPr txBox="1"/>
          <p:nvPr/>
        </p:nvSpPr>
        <p:spPr>
          <a:xfrm>
            <a:off x="277149" y="1773706"/>
            <a:ext cx="63248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Recopier dans les cases correspondantes l’ensemble des valeurs du tableau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1E53195-7430-B22D-F9E2-4CBC984C5281}"/>
              </a:ext>
            </a:extLst>
          </p:cNvPr>
          <p:cNvSpPr txBox="1"/>
          <p:nvPr/>
        </p:nvSpPr>
        <p:spPr>
          <a:xfrm>
            <a:off x="269953" y="4763239"/>
            <a:ext cx="7019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Enregistrer le document dans  le dossier « Travail ». </a:t>
            </a:r>
          </a:p>
          <a:p>
            <a:r>
              <a:rPr lang="fr-FR" sz="1400" dirty="0"/>
              <a:t>Nom du fichier : calcul du pourcentage d’erreur Prénom Nom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F8725E7-AD51-D823-6595-BF16A6FE8FFE}"/>
              </a:ext>
            </a:extLst>
          </p:cNvPr>
          <p:cNvSpPr txBox="1"/>
          <p:nvPr/>
        </p:nvSpPr>
        <p:spPr>
          <a:xfrm>
            <a:off x="277147" y="1049539"/>
            <a:ext cx="5284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800" b="1" dirty="0"/>
              <a:t> Déterminer le pourcentage d’erreur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EBF5A0B-F521-80DA-7761-BC3967ACA525}"/>
              </a:ext>
            </a:extLst>
          </p:cNvPr>
          <p:cNvSpPr txBox="1"/>
          <p:nvPr/>
        </p:nvSpPr>
        <p:spPr>
          <a:xfrm>
            <a:off x="277146" y="4327349"/>
            <a:ext cx="52842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b="1" dirty="0"/>
              <a:t>Enregistrer son travail</a:t>
            </a:r>
            <a:endParaRPr lang="fr-FR" sz="1800" b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03C2003-E1A9-C16F-E637-98A59D1DD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103" y="2295237"/>
            <a:ext cx="5113463" cy="156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334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73</Words>
  <Application>Microsoft Office PowerPoint</Application>
  <PresentationFormat>Personnalisé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Jean-Michel RAYNAUD</cp:lastModifiedBy>
  <cp:revision>5</cp:revision>
  <dcterms:created xsi:type="dcterms:W3CDTF">2024-07-01T16:25:23Z</dcterms:created>
  <dcterms:modified xsi:type="dcterms:W3CDTF">2024-10-04T15:48:18Z</dcterms:modified>
</cp:coreProperties>
</file>