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C61"/>
    <a:srgbClr val="73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90" d="100"/>
          <a:sy n="90" d="100"/>
        </p:scale>
        <p:origin x="1062" y="-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0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6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91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2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F621A65-7753-96DD-6968-CF2CDDF7E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217A19C-4AC4-90B8-0362-5688558F6757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E1C43D-359B-AD3C-9A6F-757C35F7CF91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49AC8DFE-EA21-20BB-D756-F5DFB28EF4F7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60154F0F-0B47-F301-EE39-5A4173508727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 robot Mbot mesure-t-il une distance avec précision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F91FE2-3430-733E-26F5-A3952F461E5A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0EF8EBD-A9F0-D447-CAD3-F3C1581125A4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EE4A4CD-161E-0207-8252-73A064D71554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22058216-950E-588C-0A7C-717B700E3F2D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Eléments de synthèse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A8CF2D5-762F-9CE7-3FA1-38035FF6EB02}"/>
              </a:ext>
            </a:extLst>
          </p:cNvPr>
          <p:cNvSpPr txBox="1"/>
          <p:nvPr/>
        </p:nvSpPr>
        <p:spPr>
          <a:xfrm>
            <a:off x="191953" y="969830"/>
            <a:ext cx="98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Séance 3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41EC23D6-0B1C-9302-FBCE-3D969E3A0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53" y="1325418"/>
            <a:ext cx="92076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E006E933-3333-D0D5-8A0A-1AF5A037F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030" y="1417494"/>
            <a:ext cx="6909250" cy="1329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Les performances d’un objet technique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Un objet ne peut pas présenter un fonctionnement parfait. Il y a forcément un écart entre ce qui a été imaginé lors de sa conception et lors de son fonctionnement. Cet écart doit rester acceptable pour le fonctionnement de l’objet ou  pour son utilisateur.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Dreaming Outloud Script Pro" panose="030505020403040507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" name="Image 19" descr="Une image contenant texte, appareil, Instrument de mesure, indicateur de vitesse&#10;&#10;Description générée automatiquement">
            <a:extLst>
              <a:ext uri="{FF2B5EF4-FFF2-40B4-BE49-F238E27FC236}">
                <a16:creationId xmlns:a16="http://schemas.microsoft.com/office/drawing/2014/main" id="{D20B16FD-5E0E-4342-B6D0-E938361C10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38"/>
          <a:stretch/>
        </p:blipFill>
        <p:spPr>
          <a:xfrm>
            <a:off x="237991" y="3091970"/>
            <a:ext cx="5451609" cy="2222804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FFC2BE89-0FC0-8CB1-CF51-67B2C35A38E7}"/>
              </a:ext>
            </a:extLst>
          </p:cNvPr>
          <p:cNvSpPr txBox="1"/>
          <p:nvPr/>
        </p:nvSpPr>
        <p:spPr>
          <a:xfrm>
            <a:off x="250962" y="2747316"/>
            <a:ext cx="5451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Ecart entre les valeurs mesurées.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2AD9A9D-7F94-F456-C9B7-6DD11CBA94F4}"/>
              </a:ext>
            </a:extLst>
          </p:cNvPr>
          <p:cNvSpPr txBox="1"/>
          <p:nvPr/>
        </p:nvSpPr>
        <p:spPr>
          <a:xfrm>
            <a:off x="284029" y="5314774"/>
            <a:ext cx="70376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/>
              <a:t>Quand une voiture roule, il existe un écart entre la valeur de la vitesse donnée par le compteur de vitesse et celle donnée par le GPS (plus précise). </a:t>
            </a:r>
          </a:p>
          <a:p>
            <a:pPr algn="just"/>
            <a:r>
              <a:rPr lang="fr-FR" sz="1400" dirty="0"/>
              <a:t>Le cinémomètre (radar) utilisé pour contrôler la vitesse des véhicules est un instrument de mesure encore plus précis que le compteur d’une voiture.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63A5D5D-CFD9-A27A-D04D-4A6023AE96ED}"/>
              </a:ext>
            </a:extLst>
          </p:cNvPr>
          <p:cNvSpPr txBox="1"/>
          <p:nvPr/>
        </p:nvSpPr>
        <p:spPr>
          <a:xfrm>
            <a:off x="309562" y="6305758"/>
            <a:ext cx="5451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Ecart entre les valeurs mesurées et les valeurs programmées.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5F5E234-2706-C924-6FA0-2B0BFCA7F517}"/>
              </a:ext>
            </a:extLst>
          </p:cNvPr>
          <p:cNvSpPr txBox="1"/>
          <p:nvPr/>
        </p:nvSpPr>
        <p:spPr>
          <a:xfrm>
            <a:off x="284029" y="6583471"/>
            <a:ext cx="6966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/>
              <a:t>L’expérimentation menée en classe permet de constater qu’il existe une différence entre la valeur programmée dans </a:t>
            </a:r>
            <a:r>
              <a:rPr lang="fr-FR" sz="1400" dirty="0" err="1"/>
              <a:t>Mblock</a:t>
            </a:r>
            <a:r>
              <a:rPr lang="fr-FR" sz="1400" dirty="0"/>
              <a:t> et celle mesurée par le capteur de distance (ultrason) du robot. Cette différence est dans notre cas d’environ 3%, ce qui est tout à fait acceptable pour l’utilisation qui est faite du robot Mbot.</a:t>
            </a:r>
          </a:p>
        </p:txBody>
      </p:sp>
    </p:spTree>
    <p:extLst>
      <p:ext uri="{BB962C8B-B14F-4D97-AF65-F5344CB8AC3E}">
        <p14:creationId xmlns:p14="http://schemas.microsoft.com/office/powerpoint/2010/main" val="16124387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4301</TotalTime>
  <Words>201</Words>
  <Application>Microsoft Office PowerPoint</Application>
  <PresentationFormat>Personnalisé</PresentationFormat>
  <Paragraphs>14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Dreaming Outloud Script Pro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Jean-Francois Jedraszak</dc:creator>
  <cp:lastModifiedBy>Jean-Michel RAYNAUD</cp:lastModifiedBy>
  <cp:revision>7</cp:revision>
  <dcterms:created xsi:type="dcterms:W3CDTF">2024-07-01T16:25:23Z</dcterms:created>
  <dcterms:modified xsi:type="dcterms:W3CDTF">2024-10-04T15:51:46Z</dcterms:modified>
</cp:coreProperties>
</file>