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120" d="100"/>
          <a:sy n="120" d="100"/>
        </p:scale>
        <p:origin x="341" y="-4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>
            <a:extLst>
              <a:ext uri="{FF2B5EF4-FFF2-40B4-BE49-F238E27FC236}">
                <a16:creationId xmlns:a16="http://schemas.microsoft.com/office/drawing/2014/main" id="{76BE32CF-B2DB-5F32-D79A-C0D1AF52C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029" y="3322220"/>
            <a:ext cx="3017971" cy="189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0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Le capteur à ultrasons 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0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 </a:t>
            </a: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capteur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à </a:t>
            </a: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ultrasons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émet à intervalles réguliers de courtes impulsions sonores à haute fréquence. Ces impulsions se propagent dans l'air à la vitesse du</a:t>
            </a:r>
            <a:endParaRPr kumimoji="0" lang="fr-FR" altLang="fr-FR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F621A65-7753-96DD-6968-CF2CDDF7E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17A19C-4AC4-90B8-0362-5688558F6757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E006E933-3333-D0D5-8A0A-1AF5A037F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029" y="1334977"/>
            <a:ext cx="6909250" cy="190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Protocole expérimental 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Un protocole expérimental est un mode opératoire (une suite d'étapes) qui permet d</a:t>
            </a:r>
            <a:r>
              <a:rPr lang="fr-FR" altLang="fr-FR" sz="1400" dirty="0">
                <a:solidFill>
                  <a:srgbClr val="000000"/>
                </a:solidFill>
                <a:latin typeface="Dreaming Outloud Script Pro" panose="03050502040304050704" pitchFamily="66" charset="0"/>
              </a:rPr>
              <a:t>’être rigoureux dans la réalisation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 d’une expérimentation.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Capteur :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un capteur permet de mesurer une grandeur physique (température, vitesse, distance…). Les </a:t>
            </a:r>
            <a:r>
              <a:rPr lang="fr-FR" altLang="fr-FR" sz="1400" dirty="0">
                <a:solidFill>
                  <a:srgbClr val="000000"/>
                </a:solidFill>
                <a:latin typeface="Dreaming Outloud Script Pro" panose="03050502040304050704" pitchFamily="66" charset="0"/>
              </a:rPr>
              <a:t>grandeurs</a:t>
            </a:r>
            <a:r>
              <a:rPr kumimoji="0" lang="fr-FR" altLang="fr-F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Dreaming Outloud Script Pro" panose="03050502040304050704" pitchFamily="66" charset="0"/>
              </a:rPr>
              <a:t> recueillies par le capteur donneront à l’objet technique, les informations nécessaires à son fonctionnement. Exemples de capteurs : capteurs de distance, de vitesse, de température, de mouvement, de fumée…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Dreaming Outloud Script Pro" panose="03050502040304050704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9AC8DFE-EA21-20BB-D756-F5DFB28EF4F7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60154F0F-0B47-F301-EE39-5A4173508727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Le capteur à ultrason du robot Mbot</a:t>
            </a:r>
            <a:endParaRPr lang="fr-FR" sz="1500" b="1" dirty="0">
              <a:solidFill>
                <a:srgbClr val="4A2C6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F91FE2-3430-733E-26F5-A3952F461E5A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EF8EBD-A9F0-D447-CAD3-F3C1581125A4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EE4A4CD-161E-0207-8252-73A064D71554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2058216-950E-588C-0A7C-717B700E3F2D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Eléments de synthèse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A8CF2D5-762F-9CE7-3FA1-38035FF6EB02}"/>
              </a:ext>
            </a:extLst>
          </p:cNvPr>
          <p:cNvSpPr txBox="1"/>
          <p:nvPr/>
        </p:nvSpPr>
        <p:spPr>
          <a:xfrm>
            <a:off x="191953" y="969830"/>
            <a:ext cx="98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Séance 2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41EC23D6-0B1C-9302-FBCE-3D969E3A0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3" y="1325418"/>
            <a:ext cx="92076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A4552D2F-2E28-8950-46D2-1FF338F47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263" y="3529266"/>
            <a:ext cx="3990247" cy="1489900"/>
          </a:xfrm>
          <a:prstGeom prst="rect">
            <a:avLst/>
          </a:prstGeom>
          <a:noFill/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83FFB0E-BE65-DA08-02C4-2E4403CC0A7E}"/>
              </a:ext>
            </a:extLst>
          </p:cNvPr>
          <p:cNvSpPr txBox="1"/>
          <p:nvPr/>
        </p:nvSpPr>
        <p:spPr>
          <a:xfrm>
            <a:off x="227242" y="5001372"/>
            <a:ext cx="7180027" cy="1682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0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son. Lorsqu'elles rencontrent un objet, elles se réfléchissent et reviennent sous forme d'écho au </a:t>
            </a: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capteur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0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 chauve-souris utilise les ultrasons pour se déplacer et pour chasser. L’homme s’en est inspiré, on appelle cela le biomimétisme.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400"/>
              </a:spcAft>
              <a:buClrTx/>
              <a:buSzTx/>
              <a:buFontTx/>
              <a:buNone/>
              <a:tabLst/>
            </a:pP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Prise en compte des informations extérieures dans un programme </a:t>
            </a:r>
          </a:p>
        </p:txBody>
      </p:sp>
      <p:pic>
        <p:nvPicPr>
          <p:cNvPr id="2058" name="Picture 10" descr="mBlock en ligne - Larajtekno">
            <a:extLst>
              <a:ext uri="{FF2B5EF4-FFF2-40B4-BE49-F238E27FC236}">
                <a16:creationId xmlns:a16="http://schemas.microsoft.com/office/drawing/2014/main" id="{892589B3-5C1D-D10C-E2F3-9E5DC03B5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25" y="6823582"/>
            <a:ext cx="804037" cy="8040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D6A21B35-63DA-3E5B-970C-C26C59480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" t="23982" r="3496"/>
          <a:stretch>
            <a:fillRect/>
          </a:stretch>
        </p:blipFill>
        <p:spPr bwMode="auto">
          <a:xfrm>
            <a:off x="415658" y="8559352"/>
            <a:ext cx="4175126" cy="164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7" name="Oval 13">
            <a:extLst>
              <a:ext uri="{FF2B5EF4-FFF2-40B4-BE49-F238E27FC236}">
                <a16:creationId xmlns:a16="http://schemas.microsoft.com/office/drawing/2014/main" id="{A6EA61BF-7CDD-E8F7-DB44-28C2E8E6D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58" y="8803579"/>
            <a:ext cx="4473156" cy="442021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905EFFE-7DBE-0D81-28D9-7AD4CEB124F3}"/>
              </a:ext>
            </a:extLst>
          </p:cNvPr>
          <p:cNvSpPr txBox="1"/>
          <p:nvPr/>
        </p:nvSpPr>
        <p:spPr>
          <a:xfrm>
            <a:off x="1225551" y="6751321"/>
            <a:ext cx="6024332" cy="1615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9000"/>
              </a:lnSpc>
              <a:spcAft>
                <a:spcPts val="600"/>
              </a:spcAft>
            </a:pPr>
            <a:r>
              <a:rPr lang="fr-FR" sz="1600" kern="140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Mblock</a:t>
            </a:r>
            <a:r>
              <a:rPr lang="fr-FR" sz="16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est conçu de manière à être utilisé avec des cartes programmables ou des robots. </a:t>
            </a:r>
            <a:r>
              <a:rPr lang="fr-FR" sz="1600" kern="1400" dirty="0">
                <a:solidFill>
                  <a:srgbClr val="000000"/>
                </a:solidFill>
                <a:latin typeface="Calibri" panose="020F0502020204030204" pitchFamily="34" charset="0"/>
              </a:rPr>
              <a:t>I</a:t>
            </a:r>
            <a:r>
              <a:rPr lang="fr-FR" sz="16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 est capable d’utiliser les informations fournies par les </a:t>
            </a:r>
            <a:r>
              <a:rPr lang="fr-FR" sz="1600" kern="1400" dirty="0">
                <a:solidFill>
                  <a:srgbClr val="000000"/>
                </a:solidFill>
                <a:latin typeface="Calibri" panose="020F0502020204030204" pitchFamily="34" charset="0"/>
              </a:rPr>
              <a:t>différents capteurs du système. </a:t>
            </a:r>
          </a:p>
          <a:p>
            <a:pPr algn="just">
              <a:lnSpc>
                <a:spcPct val="119000"/>
              </a:lnSpc>
              <a:spcAft>
                <a:spcPts val="600"/>
              </a:spcAft>
            </a:pPr>
            <a:r>
              <a:rPr lang="fr-FR" sz="1600" kern="1400" dirty="0">
                <a:solidFill>
                  <a:srgbClr val="000000"/>
                </a:solidFill>
                <a:latin typeface="Calibri" panose="020F0502020204030204" pitchFamily="34" charset="0"/>
              </a:rPr>
              <a:t>Le capteur à ultrasons permet au robot de mesurer la distance entre le robot et un obstacle.</a:t>
            </a:r>
            <a:endParaRPr lang="fr-FR" sz="16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196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4333</TotalTime>
  <Words>227</Words>
  <Application>Microsoft Office PowerPoint</Application>
  <PresentationFormat>Personnalisé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Dreaming Outloud Script Pro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Jean-Michel RAYNAUD</cp:lastModifiedBy>
  <cp:revision>10</cp:revision>
  <dcterms:created xsi:type="dcterms:W3CDTF">2024-07-01T16:25:23Z</dcterms:created>
  <dcterms:modified xsi:type="dcterms:W3CDTF">2024-10-04T15:08:49Z</dcterms:modified>
</cp:coreProperties>
</file>