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9" r:id="rId4"/>
    <p:sldId id="258" r:id="rId5"/>
    <p:sldId id="257" r:id="rId6"/>
    <p:sldId id="263" r:id="rId7"/>
    <p:sldId id="270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086A2-D04D-4687-B061-F1996CDF7776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DAD6C-80AD-4C03-8ADF-414580975CE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DIDACTICIEL COSMOS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79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EXEMPLE DE VALIDATION DE LIMITE ELASTIQUE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4500040" cy="304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247" y="639000"/>
            <a:ext cx="8261506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0" y="2420888"/>
            <a:ext cx="1728192" cy="1152128"/>
          </a:xfrm>
          <a:prstGeom prst="wedgeRectCallout">
            <a:avLst>
              <a:gd name="adj1" fmla="val -164448"/>
              <a:gd name="adj2" fmla="val 4233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Maillage</a:t>
            </a:r>
          </a:p>
        </p:txBody>
      </p:sp>
      <p:sp>
        <p:nvSpPr>
          <p:cNvPr id="6" name="Rectangle 5"/>
          <p:cNvSpPr/>
          <p:nvPr/>
        </p:nvSpPr>
        <p:spPr>
          <a:xfrm>
            <a:off x="6372200" y="4437112"/>
            <a:ext cx="1728192" cy="1152128"/>
          </a:xfrm>
          <a:prstGeom prst="wedgeRectCallout">
            <a:avLst>
              <a:gd name="adj1" fmla="val -193423"/>
              <a:gd name="adj2" fmla="val -12112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créer le maillage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0" y="634765"/>
            <a:ext cx="8280920" cy="55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88024" y="764704"/>
            <a:ext cx="1728192" cy="1152128"/>
          </a:xfrm>
          <a:prstGeom prst="wedgeRectCallout">
            <a:avLst>
              <a:gd name="adj1" fmla="val -174526"/>
              <a:gd name="adj2" fmla="val 4989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étude socle ABS </a:t>
            </a:r>
          </a:p>
        </p:txBody>
      </p:sp>
      <p:sp>
        <p:nvSpPr>
          <p:cNvPr id="6" name="Rectangle 5"/>
          <p:cNvSpPr/>
          <p:nvPr/>
        </p:nvSpPr>
        <p:spPr>
          <a:xfrm>
            <a:off x="5940152" y="2132856"/>
            <a:ext cx="1728192" cy="1152128"/>
          </a:xfrm>
          <a:prstGeom prst="wedgeRectCallout">
            <a:avLst>
              <a:gd name="adj1" fmla="val -159408"/>
              <a:gd name="adj2" fmla="val -5215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« exécuter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972" y="639000"/>
            <a:ext cx="8322057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148064" y="4653136"/>
            <a:ext cx="1728192" cy="1152128"/>
          </a:xfrm>
          <a:prstGeom prst="wedgeRectCallout">
            <a:avLst>
              <a:gd name="adj1" fmla="val -151850"/>
              <a:gd name="adj2" fmla="val -8899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Montrer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499992" y="2924944"/>
            <a:ext cx="1728192" cy="1152128"/>
          </a:xfrm>
          <a:prstGeom prst="wedgeRectCallout">
            <a:avLst>
              <a:gd name="adj1" fmla="val -173266"/>
              <a:gd name="adj2" fmla="val 4327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contraintes de </a:t>
            </a:r>
            <a:r>
              <a:rPr lang="fr-FR" b="1" dirty="0" err="1" smtClean="0">
                <a:solidFill>
                  <a:schemeClr val="tx1"/>
                </a:solidFill>
              </a:rPr>
              <a:t>von</a:t>
            </a:r>
            <a:r>
              <a:rPr lang="fr-FR" b="1" dirty="0" smtClean="0">
                <a:solidFill>
                  <a:schemeClr val="tx1"/>
                </a:solidFill>
              </a:rPr>
              <a:t> mises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627584"/>
            <a:ext cx="8280000" cy="560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351" y="639000"/>
            <a:ext cx="8261299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932040" y="1844824"/>
            <a:ext cx="1728192" cy="1152128"/>
          </a:xfrm>
          <a:prstGeom prst="wedgeRectCallout">
            <a:avLst>
              <a:gd name="adj1" fmla="val -177675"/>
              <a:gd name="adj2" fmla="val 7918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Réaliser une nouvelle étude avec du PA66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471" y="639000"/>
            <a:ext cx="8307059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076056" y="1412776"/>
            <a:ext cx="1728192" cy="1008112"/>
          </a:xfrm>
          <a:prstGeom prst="wedgeRectCallout">
            <a:avLst>
              <a:gd name="adj1" fmla="val -200981"/>
              <a:gd name="adj2" fmla="val -6092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COSMOS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88024" y="2708920"/>
            <a:ext cx="1728192" cy="1008112"/>
          </a:xfrm>
          <a:prstGeom prst="wedgeRectCallout">
            <a:avLst>
              <a:gd name="adj1" fmla="val -182715"/>
              <a:gd name="adj2" fmla="val -15054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le menu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Etude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541" y="639000"/>
            <a:ext cx="8280919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16016" y="1556792"/>
            <a:ext cx="1728192" cy="1152128"/>
          </a:xfrm>
          <a:prstGeom prst="wedgeRectCallout">
            <a:avLst>
              <a:gd name="adj1" fmla="val -158149"/>
              <a:gd name="adj2" fmla="val 1682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Etude socle ABS puis valider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4149080"/>
            <a:ext cx="1728192" cy="1152128"/>
          </a:xfrm>
          <a:prstGeom prst="wedgeRectCallout">
            <a:avLst>
              <a:gd name="adj1" fmla="val 45936"/>
              <a:gd name="adj2" fmla="val -23261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 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puis valider</a:t>
            </a:r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255" y="639000"/>
            <a:ext cx="8331491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88024" y="1772816"/>
            <a:ext cx="1728192" cy="1152128"/>
          </a:xfrm>
          <a:prstGeom prst="wedgeRectCallout">
            <a:avLst>
              <a:gd name="adj1" fmla="val -160668"/>
              <a:gd name="adj2" fmla="val 926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Double cliquer sur body</a:t>
            </a:r>
          </a:p>
        </p:txBody>
      </p:sp>
      <p:sp>
        <p:nvSpPr>
          <p:cNvPr id="6" name="Rectangle 5"/>
          <p:cNvSpPr/>
          <p:nvPr/>
        </p:nvSpPr>
        <p:spPr>
          <a:xfrm>
            <a:off x="6948264" y="2492896"/>
            <a:ext cx="1728192" cy="1296144"/>
          </a:xfrm>
          <a:prstGeom prst="wedgeRectCallout">
            <a:avLst>
              <a:gd name="adj1" fmla="val -203500"/>
              <a:gd name="adj2" fmla="val 5556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</a:t>
            </a:r>
            <a:r>
              <a:rPr lang="fr-FR" b="1" dirty="0" smtClean="0">
                <a:solidFill>
                  <a:schemeClr val="tx1"/>
                </a:solidFill>
              </a:rPr>
              <a:t>le matériau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smtClean="0">
                <a:solidFill>
                  <a:schemeClr val="tx1"/>
                </a:solidFill>
              </a:rPr>
              <a:t>puis OK</a:t>
            </a:r>
          </a:p>
          <a:p>
            <a:pPr algn="ctr"/>
            <a:endParaRPr lang="fr-F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633973"/>
            <a:ext cx="8265108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88024" y="1772816"/>
            <a:ext cx="1728192" cy="1152128"/>
          </a:xfrm>
          <a:prstGeom prst="wedgeRectCallout">
            <a:avLst>
              <a:gd name="adj1" fmla="val -149330"/>
              <a:gd name="adj2" fmla="val 3005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Actions extérieures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76256" y="2276872"/>
            <a:ext cx="1728192" cy="1152128"/>
          </a:xfrm>
          <a:prstGeom prst="wedgeRectCallout">
            <a:avLst>
              <a:gd name="adj1" fmla="val -153110"/>
              <a:gd name="adj2" fmla="val 3099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déplacements imposés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70" y="702482"/>
            <a:ext cx="8280261" cy="54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427984" y="1412776"/>
            <a:ext cx="1728192" cy="1152128"/>
          </a:xfrm>
          <a:prstGeom prst="wedgeRectCallout">
            <a:avLst>
              <a:gd name="adj1" fmla="val -163817"/>
              <a:gd name="adj2" fmla="val 548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fixé</a:t>
            </a:r>
          </a:p>
        </p:txBody>
      </p:sp>
      <p:sp>
        <p:nvSpPr>
          <p:cNvPr id="8" name="Rectangle 7"/>
          <p:cNvSpPr/>
          <p:nvPr/>
        </p:nvSpPr>
        <p:spPr>
          <a:xfrm>
            <a:off x="3059832" y="2924944"/>
            <a:ext cx="1728192" cy="1152128"/>
          </a:xfrm>
          <a:prstGeom prst="wedgeRectCallout">
            <a:avLst>
              <a:gd name="adj1" fmla="val 157427"/>
              <a:gd name="adj2" fmla="val -4175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les surfaces fixes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633973"/>
            <a:ext cx="8265108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88024" y="1772816"/>
            <a:ext cx="1728192" cy="1152128"/>
          </a:xfrm>
          <a:prstGeom prst="wedgeRectCallout">
            <a:avLst>
              <a:gd name="adj1" fmla="val -149330"/>
              <a:gd name="adj2" fmla="val 3005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Actions extérieures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76256" y="2276872"/>
            <a:ext cx="1728192" cy="1152128"/>
          </a:xfrm>
          <a:prstGeom prst="wedgeRectCallout">
            <a:avLst>
              <a:gd name="adj1" fmla="val -153110"/>
              <a:gd name="adj2" fmla="val 3099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déplacements imposés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411" y="639000"/>
            <a:ext cx="8249179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88024" y="1772816"/>
            <a:ext cx="1728192" cy="1440160"/>
          </a:xfrm>
          <a:prstGeom prst="wedgeRectCallout">
            <a:avLst>
              <a:gd name="adj1" fmla="val -172636"/>
              <a:gd name="adj2" fmla="val 5461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« utiliser une géométrie de référence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55" y="639000"/>
            <a:ext cx="8316291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788024" y="1412776"/>
            <a:ext cx="1800200" cy="1152128"/>
          </a:xfrm>
          <a:prstGeom prst="wedgeRectCallout">
            <a:avLst>
              <a:gd name="adj1" fmla="val 99451"/>
              <a:gd name="adj2" fmla="val 20201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l’</a:t>
            </a:r>
            <a:r>
              <a:rPr lang="fr-FR" b="1" dirty="0" err="1" smtClean="0">
                <a:solidFill>
                  <a:schemeClr val="tx1"/>
                </a:solidFill>
              </a:rPr>
              <a:t>arète</a:t>
            </a:r>
            <a:r>
              <a:rPr lang="fr-FR" b="1" dirty="0" smtClean="0">
                <a:solidFill>
                  <a:schemeClr val="tx1"/>
                </a:solidFill>
              </a:rPr>
              <a:t> du clips</a:t>
            </a:r>
          </a:p>
        </p:txBody>
      </p:sp>
      <p:sp>
        <p:nvSpPr>
          <p:cNvPr id="6" name="Rectangle 5"/>
          <p:cNvSpPr/>
          <p:nvPr/>
        </p:nvSpPr>
        <p:spPr>
          <a:xfrm>
            <a:off x="3923928" y="3645024"/>
            <a:ext cx="1728192" cy="1152128"/>
          </a:xfrm>
          <a:prstGeom prst="wedgeRectCallout">
            <a:avLst>
              <a:gd name="adj1" fmla="val 101366"/>
              <a:gd name="adj2" fmla="val 6406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la direction du déplacement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2843808" y="4869160"/>
            <a:ext cx="2664296" cy="1296144"/>
          </a:xfrm>
          <a:prstGeom prst="wedgeRectCallout">
            <a:avLst>
              <a:gd name="adj1" fmla="val -72331"/>
              <a:gd name="adj2" fmla="val -9015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Sélectionner « mm » et la valeur du </a:t>
            </a:r>
            <a:r>
              <a:rPr lang="fr-FR" b="1" dirty="0" smtClean="0">
                <a:solidFill>
                  <a:schemeClr val="tx1"/>
                </a:solidFill>
              </a:rPr>
              <a:t>déplacement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(</a:t>
            </a:r>
            <a:r>
              <a:rPr lang="fr-FR" b="1" dirty="0" smtClean="0">
                <a:solidFill>
                  <a:schemeClr val="tx1"/>
                </a:solidFill>
              </a:rPr>
              <a:t>cette valeur correspond à la longueur de l’</a:t>
            </a:r>
            <a:r>
              <a:rPr lang="fr-FR" b="1" dirty="0" err="1" smtClean="0">
                <a:solidFill>
                  <a:schemeClr val="tx1"/>
                </a:solidFill>
              </a:rPr>
              <a:t>arète</a:t>
            </a:r>
            <a:r>
              <a:rPr lang="fr-FR" b="1" dirty="0" smtClean="0">
                <a:solidFill>
                  <a:schemeClr val="tx1"/>
                </a:solidFill>
              </a:rPr>
              <a:t>)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0" name="Flèche droite à entaille 9"/>
          <p:cNvSpPr/>
          <p:nvPr/>
        </p:nvSpPr>
        <p:spPr>
          <a:xfrm rot="10100585" flipV="1">
            <a:off x="2623530" y="2274444"/>
            <a:ext cx="2132461" cy="178023"/>
          </a:xfrm>
          <a:prstGeom prst="notchedRightArrow">
            <a:avLst/>
          </a:prstGeom>
          <a:solidFill>
            <a:srgbClr val="FFC0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droite à entaille 10"/>
          <p:cNvSpPr/>
          <p:nvPr/>
        </p:nvSpPr>
        <p:spPr>
          <a:xfrm rot="12221892" flipV="1">
            <a:off x="2342341" y="3561986"/>
            <a:ext cx="1604767" cy="166075"/>
          </a:xfrm>
          <a:prstGeom prst="notchedRightArrow">
            <a:avLst/>
          </a:prstGeom>
          <a:solidFill>
            <a:srgbClr val="FFC0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à entaille 11"/>
          <p:cNvSpPr/>
          <p:nvPr/>
        </p:nvSpPr>
        <p:spPr>
          <a:xfrm rot="19468199" flipV="1">
            <a:off x="5348554" y="5358416"/>
            <a:ext cx="1471228" cy="170088"/>
          </a:xfrm>
          <a:prstGeom prst="notchedRightArrow">
            <a:avLst/>
          </a:prstGeom>
          <a:solidFill>
            <a:srgbClr val="FFC000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117</Words>
  <Application>Microsoft Office PowerPoint</Application>
  <PresentationFormat>Affichage à l'écran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DIDACTICIEL COSMOS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bruno</dc:creator>
  <cp:lastModifiedBy>bruno</cp:lastModifiedBy>
  <cp:revision>9</cp:revision>
  <dcterms:created xsi:type="dcterms:W3CDTF">2011-03-10T15:12:41Z</dcterms:created>
  <dcterms:modified xsi:type="dcterms:W3CDTF">2011-03-25T18:36:30Z</dcterms:modified>
</cp:coreProperties>
</file>