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6" r:id="rId3"/>
    <p:sldId id="261" r:id="rId4"/>
    <p:sldId id="257" r:id="rId5"/>
    <p:sldId id="260" r:id="rId6"/>
    <p:sldId id="259" r:id="rId7"/>
    <p:sldId id="258" r:id="rId8"/>
    <p:sldId id="262" r:id="rId9"/>
    <p:sldId id="266" r:id="rId10"/>
    <p:sldId id="263" r:id="rId11"/>
    <p:sldId id="265" r:id="rId12"/>
    <p:sldId id="264" r:id="rId13"/>
    <p:sldId id="267" r:id="rId14"/>
    <p:sldId id="269" r:id="rId15"/>
    <p:sldId id="268" r:id="rId16"/>
    <p:sldId id="270" r:id="rId17"/>
    <p:sldId id="273" r:id="rId18"/>
    <p:sldId id="272" r:id="rId19"/>
    <p:sldId id="271" r:id="rId20"/>
    <p:sldId id="274" r:id="rId2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244" y="-6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12A49-BE2B-405B-B5FF-F96FBD65B098}" type="datetimeFigureOut">
              <a:rPr lang="fr-FR" smtClean="0"/>
              <a:t>28/06/2011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892E5-B076-4460-8A07-4843CFA1AA5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12A49-BE2B-405B-B5FF-F96FBD65B098}" type="datetimeFigureOut">
              <a:rPr lang="fr-FR" smtClean="0"/>
              <a:t>28/06/2011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892E5-B076-4460-8A07-4843CFA1AA5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12A49-BE2B-405B-B5FF-F96FBD65B098}" type="datetimeFigureOut">
              <a:rPr lang="fr-FR" smtClean="0"/>
              <a:t>28/06/2011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892E5-B076-4460-8A07-4843CFA1AA5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12A49-BE2B-405B-B5FF-F96FBD65B098}" type="datetimeFigureOut">
              <a:rPr lang="fr-FR" smtClean="0"/>
              <a:t>28/06/2011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892E5-B076-4460-8A07-4843CFA1AA5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12A49-BE2B-405B-B5FF-F96FBD65B098}" type="datetimeFigureOut">
              <a:rPr lang="fr-FR" smtClean="0"/>
              <a:t>28/06/2011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892E5-B076-4460-8A07-4843CFA1AA5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12A49-BE2B-405B-B5FF-F96FBD65B098}" type="datetimeFigureOut">
              <a:rPr lang="fr-FR" smtClean="0"/>
              <a:t>28/06/2011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892E5-B076-4460-8A07-4843CFA1AA5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12A49-BE2B-405B-B5FF-F96FBD65B098}" type="datetimeFigureOut">
              <a:rPr lang="fr-FR" smtClean="0"/>
              <a:t>28/06/2011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892E5-B076-4460-8A07-4843CFA1AA5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12A49-BE2B-405B-B5FF-F96FBD65B098}" type="datetimeFigureOut">
              <a:rPr lang="fr-FR" smtClean="0"/>
              <a:t>28/06/2011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892E5-B076-4460-8A07-4843CFA1AA5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12A49-BE2B-405B-B5FF-F96FBD65B098}" type="datetimeFigureOut">
              <a:rPr lang="fr-FR" smtClean="0"/>
              <a:t>28/06/2011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892E5-B076-4460-8A07-4843CFA1AA5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12A49-BE2B-405B-B5FF-F96FBD65B098}" type="datetimeFigureOut">
              <a:rPr lang="fr-FR" smtClean="0"/>
              <a:t>28/06/2011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892E5-B076-4460-8A07-4843CFA1AA5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12A49-BE2B-405B-B5FF-F96FBD65B098}" type="datetimeFigureOut">
              <a:rPr lang="fr-FR" smtClean="0"/>
              <a:t>28/06/2011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892E5-B076-4460-8A07-4843CFA1AA5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12A49-BE2B-405B-B5FF-F96FBD65B098}" type="datetimeFigureOut">
              <a:rPr lang="fr-FR" smtClean="0"/>
              <a:t>28/06/2011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892E5-B076-4460-8A07-4843CFA1AA52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Didacticiel bilan produit</a:t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blocs de sécurité LEGRAND</a:t>
            </a:r>
            <a:endParaRPr lang="fr-F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5838" y="519113"/>
            <a:ext cx="7172325" cy="581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508104" y="2276872"/>
            <a:ext cx="1728192" cy="1152128"/>
          </a:xfrm>
          <a:prstGeom prst="wedgeRectCallout">
            <a:avLst>
              <a:gd name="adj1" fmla="val 59243"/>
              <a:gd name="adj2" fmla="val 141969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Enregistrer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75856" y="4725144"/>
            <a:ext cx="1728192" cy="1152128"/>
          </a:xfrm>
          <a:prstGeom prst="wedgeRectCallout">
            <a:avLst>
              <a:gd name="adj1" fmla="val 126369"/>
              <a:gd name="adj2" fmla="val -32163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Etape:3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Enregistrer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43808" y="3429000"/>
            <a:ext cx="1728192" cy="1152128"/>
          </a:xfrm>
          <a:prstGeom prst="wedgeRectCallout">
            <a:avLst>
              <a:gd name="adj1" fmla="val 137425"/>
              <a:gd name="adj2" fmla="val 44834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Etape:2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Enregistrer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92280" y="5157192"/>
            <a:ext cx="1728192" cy="1152128"/>
          </a:xfrm>
          <a:prstGeom prst="wedgeRectCallout">
            <a:avLst>
              <a:gd name="adj1" fmla="val -66322"/>
              <a:gd name="adj2" fmla="val -19133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Etape:4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Enregistrer</a:t>
            </a:r>
            <a:endParaRPr lang="fr-FR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3463" y="1566863"/>
            <a:ext cx="707707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51520" y="4581128"/>
            <a:ext cx="2736304" cy="1512168"/>
          </a:xfrm>
          <a:prstGeom prst="wedgeRectCallout">
            <a:avLst>
              <a:gd name="adj1" fmla="val 76243"/>
              <a:gd name="adj2" fmla="val -73454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Rentrer la valeur :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Masse ( attention en tonne)* nb de km parcouru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652120" y="4437112"/>
            <a:ext cx="1728192" cy="1152128"/>
          </a:xfrm>
          <a:prstGeom prst="wedgeRectCallout">
            <a:avLst>
              <a:gd name="adj1" fmla="val 42659"/>
              <a:gd name="adj2" fmla="val -11982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Etape:2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Enregistrer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47864" y="5445224"/>
            <a:ext cx="2448272" cy="1152128"/>
          </a:xfrm>
          <a:prstGeom prst="wedgeRectCallout">
            <a:avLst>
              <a:gd name="adj1" fmla="val 29887"/>
              <a:gd name="adj2" fmla="val -3498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Etape:3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Recommencer cette procédure pour le transport en camion</a:t>
            </a:r>
            <a:endParaRPr lang="fr-FR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32656"/>
            <a:ext cx="6826151" cy="624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804248" y="4365104"/>
            <a:ext cx="1728192" cy="1152128"/>
          </a:xfrm>
          <a:prstGeom prst="wedgeRectCallout">
            <a:avLst>
              <a:gd name="adj1" fmla="val -14200"/>
              <a:gd name="adj2" fmla="val 12657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Phase d’utilisation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23728" y="4365104"/>
            <a:ext cx="1728192" cy="1152128"/>
          </a:xfrm>
          <a:prstGeom prst="wedgeRectCallout">
            <a:avLst>
              <a:gd name="adj1" fmla="val 42659"/>
              <a:gd name="adj2" fmla="val -11982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Etape:4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Choisir électricité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5536" y="3717032"/>
            <a:ext cx="1728192" cy="1152128"/>
          </a:xfrm>
          <a:prstGeom prst="wedgeRectCallout">
            <a:avLst>
              <a:gd name="adj1" fmla="val 42659"/>
              <a:gd name="adj2" fmla="val -11982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Etape:3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Choisir  </a:t>
            </a:r>
            <a:r>
              <a:rPr lang="fr-FR" b="1" dirty="0">
                <a:solidFill>
                  <a:schemeClr val="tx1"/>
                </a:solidFill>
              </a:rPr>
              <a:t>E</a:t>
            </a:r>
            <a:r>
              <a:rPr lang="fr-FR" b="1" dirty="0" smtClean="0">
                <a:solidFill>
                  <a:schemeClr val="tx1"/>
                </a:solidFill>
              </a:rPr>
              <a:t>nergie</a:t>
            </a:r>
            <a:r>
              <a:rPr lang="fr-FR" b="1" i="1" dirty="0" smtClean="0">
                <a:solidFill>
                  <a:schemeClr val="tx1"/>
                </a:solidFill>
              </a:rPr>
              <a:t> 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71600" y="404664"/>
            <a:ext cx="1728192" cy="1152128"/>
          </a:xfrm>
          <a:prstGeom prst="wedgeRectCallout">
            <a:avLst>
              <a:gd name="adj1" fmla="val 161116"/>
              <a:gd name="adj2" fmla="val 5431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Etape:2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Insérer un composant 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95936" y="4005064"/>
            <a:ext cx="1728192" cy="1152128"/>
          </a:xfrm>
          <a:prstGeom prst="wedgeRectCallout">
            <a:avLst>
              <a:gd name="adj1" fmla="val 23706"/>
              <a:gd name="adj2" fmla="val -14469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Etape:5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Choisir électricité basse tension France 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347864" y="5517232"/>
            <a:ext cx="1728192" cy="1152128"/>
          </a:xfrm>
          <a:prstGeom prst="wedgeRectCallout">
            <a:avLst>
              <a:gd name="adj1" fmla="val 71878"/>
              <a:gd name="adj2" fmla="val -3571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Etape:6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OK</a:t>
            </a:r>
            <a:endParaRPr lang="fr-FR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20488"/>
            <a:ext cx="6865392" cy="650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67544" y="2852936"/>
            <a:ext cx="2736304" cy="1512168"/>
          </a:xfrm>
          <a:prstGeom prst="wedgeRectCallout">
            <a:avLst>
              <a:gd name="adj1" fmla="val 58382"/>
              <a:gd name="adj2" fmla="val -9222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Rentrer la valeur :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Puissance * temps de fonctionnement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83968" y="2996952"/>
            <a:ext cx="1728192" cy="1152128"/>
          </a:xfrm>
          <a:prstGeom prst="wedgeRectCallout">
            <a:avLst>
              <a:gd name="adj1" fmla="val 59080"/>
              <a:gd name="adj2" fmla="val -160873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Etape:2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Enregistrer</a:t>
            </a:r>
            <a:endParaRPr lang="fr-FR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5456"/>
            <a:ext cx="7462416" cy="640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804248" y="4365104"/>
            <a:ext cx="1728192" cy="1152128"/>
          </a:xfrm>
          <a:prstGeom prst="wedgeRectCallout">
            <a:avLst>
              <a:gd name="adj1" fmla="val 21378"/>
              <a:gd name="adj2" fmla="val 123833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 Fin de vie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7544" y="2420888"/>
            <a:ext cx="1728192" cy="1152128"/>
          </a:xfrm>
          <a:prstGeom prst="wedgeRectCallout">
            <a:avLst>
              <a:gd name="adj1" fmla="val 202917"/>
              <a:gd name="adj2" fmla="val -117002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Etape:2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 Fin de vie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979712" y="3717032"/>
            <a:ext cx="1728192" cy="1152128"/>
          </a:xfrm>
          <a:prstGeom prst="wedgeRectCallout">
            <a:avLst>
              <a:gd name="adj1" fmla="val 114428"/>
              <a:gd name="adj2" fmla="val -13479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Etape:3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 déchets ménagers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139952" y="4725144"/>
            <a:ext cx="1728192" cy="1152128"/>
          </a:xfrm>
          <a:prstGeom prst="wedgeRectCallout">
            <a:avLst>
              <a:gd name="adj1" fmla="val 87973"/>
              <a:gd name="adj2" fmla="val -111529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Etape:4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OK</a:t>
            </a:r>
            <a:endParaRPr lang="fr-FR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836712"/>
            <a:ext cx="6623844" cy="5791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60648"/>
            <a:ext cx="7414791" cy="6259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804248" y="4365104"/>
            <a:ext cx="1728192" cy="1152128"/>
          </a:xfrm>
          <a:prstGeom prst="wedgeRectCallout">
            <a:avLst>
              <a:gd name="adj1" fmla="val -15112"/>
              <a:gd name="adj2" fmla="val 12657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 Résultats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59832" y="3068960"/>
            <a:ext cx="1728192" cy="1152128"/>
          </a:xfrm>
          <a:prstGeom prst="wedgeRectCallout">
            <a:avLst>
              <a:gd name="adj1" fmla="val 75201"/>
              <a:gd name="adj2" fmla="val -181316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Etape:2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 Calcul des impacts</a:t>
            </a:r>
            <a:endParaRPr lang="fr-FR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9051351" cy="5365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804248" y="4365104"/>
            <a:ext cx="1728192" cy="1152128"/>
          </a:xfrm>
          <a:prstGeom prst="wedgeRectCallout">
            <a:avLst>
              <a:gd name="adj1" fmla="val 21378"/>
              <a:gd name="adj2" fmla="val -21963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Ici se trouve les résultats par impact sur tout le cycle de vie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214" y="908720"/>
            <a:ext cx="8755786" cy="4925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804248" y="3717032"/>
            <a:ext cx="1728192" cy="1152128"/>
          </a:xfrm>
          <a:prstGeom prst="wedgeRectCallout">
            <a:avLst>
              <a:gd name="adj1" fmla="val -195509"/>
              <a:gd name="adj2" fmla="val 99386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 impacts par phase de vie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292080" y="2420888"/>
            <a:ext cx="1728192" cy="1152128"/>
          </a:xfrm>
          <a:prstGeom prst="wedgeRectCallout">
            <a:avLst>
              <a:gd name="adj1" fmla="val -304067"/>
              <a:gd name="adj2" fmla="val -15787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Etape:2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 accueil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Puis copier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1520" y="3717032"/>
            <a:ext cx="2304256" cy="1440160"/>
          </a:xfrm>
          <a:prstGeom prst="wedgeRectCallout">
            <a:avLst>
              <a:gd name="adj1" fmla="val -49548"/>
              <a:gd name="adj2" fmla="val 1865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Etape:3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Copier le graphique dans le rapport d’activité  comme image</a:t>
            </a:r>
            <a:endParaRPr lang="fr-FR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086303" cy="610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979712" y="1556792"/>
            <a:ext cx="1728192" cy="1152128"/>
          </a:xfrm>
          <a:prstGeom prst="wedgeRectCallout">
            <a:avLst>
              <a:gd name="adj1" fmla="val 177604"/>
              <a:gd name="adj2" fmla="val -51136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 comparer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83968" y="3068960"/>
            <a:ext cx="1728192" cy="1152128"/>
          </a:xfrm>
          <a:prstGeom prst="wedgeRectCallout">
            <a:avLst>
              <a:gd name="adj1" fmla="val 148411"/>
              <a:gd name="adj2" fmla="val -60715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Etape:2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Ajouter un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cas</a:t>
            </a:r>
          </a:p>
        </p:txBody>
      </p:sp>
      <p:sp>
        <p:nvSpPr>
          <p:cNvPr id="7" name="Rectangle 6"/>
          <p:cNvSpPr/>
          <p:nvPr/>
        </p:nvSpPr>
        <p:spPr>
          <a:xfrm>
            <a:off x="4283968" y="4653136"/>
            <a:ext cx="1728192" cy="1152128"/>
          </a:xfrm>
          <a:prstGeom prst="wedgeRectCallout">
            <a:avLst>
              <a:gd name="adj1" fmla="val -138037"/>
              <a:gd name="adj2" fmla="val -78504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Etape:3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 votre fichier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04248" y="3717032"/>
            <a:ext cx="1728192" cy="1152128"/>
          </a:xfrm>
          <a:prstGeom prst="wedgeRectCallout">
            <a:avLst>
              <a:gd name="adj1" fmla="val 18871"/>
              <a:gd name="adj2" fmla="val -10997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Etape:4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Ajouter un cas</a:t>
            </a:r>
          </a:p>
        </p:txBody>
      </p:sp>
      <p:sp>
        <p:nvSpPr>
          <p:cNvPr id="9" name="Rectangle 8"/>
          <p:cNvSpPr/>
          <p:nvPr/>
        </p:nvSpPr>
        <p:spPr>
          <a:xfrm>
            <a:off x="899592" y="4653136"/>
            <a:ext cx="1728192" cy="1152128"/>
          </a:xfrm>
          <a:prstGeom prst="wedgeRectCallout">
            <a:avLst>
              <a:gd name="adj1" fmla="val 25257"/>
              <a:gd name="adj2" fmla="val -8534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Etape:5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Choisir la référence 62525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9161036" cy="5453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771800" y="3356992"/>
            <a:ext cx="1728192" cy="1008112"/>
          </a:xfrm>
          <a:prstGeom prst="wedgeRectCallout">
            <a:avLst>
              <a:gd name="adj1" fmla="val -5594"/>
              <a:gd name="adj2" fmla="val -149195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option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59832" y="5373216"/>
            <a:ext cx="1728192" cy="1008112"/>
          </a:xfrm>
          <a:prstGeom prst="wedgeRectCallout">
            <a:avLst>
              <a:gd name="adj1" fmla="val 70904"/>
              <a:gd name="adj2" fmla="val -8144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Etape:2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Choisir activer ce contenu</a:t>
            </a:r>
          </a:p>
          <a:p>
            <a:pPr algn="ctr"/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48264" y="4293096"/>
            <a:ext cx="1728192" cy="1008112"/>
          </a:xfrm>
          <a:prstGeom prst="wedgeRectCallout">
            <a:avLst>
              <a:gd name="adj1" fmla="val -6869"/>
              <a:gd name="adj2" fmla="val 14368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Etape:3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OK</a:t>
            </a:r>
            <a:endParaRPr lang="fr-FR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Fermeture du logiciel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8723784" cy="4907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788024" y="1628800"/>
            <a:ext cx="1728192" cy="1152128"/>
          </a:xfrm>
          <a:prstGeom prst="wedgeRectCallout">
            <a:avLst>
              <a:gd name="adj1" fmla="val 177604"/>
              <a:gd name="adj2" fmla="val -51136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Fermer le logiciel</a:t>
            </a:r>
          </a:p>
        </p:txBody>
      </p:sp>
      <p:sp>
        <p:nvSpPr>
          <p:cNvPr id="7" name="Rectangle 6"/>
          <p:cNvSpPr/>
          <p:nvPr/>
        </p:nvSpPr>
        <p:spPr>
          <a:xfrm>
            <a:off x="899592" y="4797152"/>
            <a:ext cx="1728192" cy="1152128"/>
          </a:xfrm>
          <a:prstGeom prst="wedgeRectCallout">
            <a:avLst>
              <a:gd name="adj1" fmla="val 173043"/>
              <a:gd name="adj2" fmla="val -85346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Etape:2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NON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3328"/>
            <a:ext cx="4494405" cy="61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771800" y="3356992"/>
            <a:ext cx="1728192" cy="1008112"/>
          </a:xfrm>
          <a:prstGeom prst="wedgeRectCallout">
            <a:avLst>
              <a:gd name="adj1" fmla="val -36830"/>
              <a:gd name="adj2" fmla="val 242035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Méthodologie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44208" y="404664"/>
            <a:ext cx="1728192" cy="1008112"/>
          </a:xfrm>
          <a:prstGeom prst="wedgeRectCallout">
            <a:avLst>
              <a:gd name="adj1" fmla="val -219813"/>
              <a:gd name="adj2" fmla="val 7102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Etape:2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Charger la </a:t>
            </a:r>
            <a:r>
              <a:rPr lang="fr-FR" b="1" dirty="0" err="1" smtClean="0">
                <a:solidFill>
                  <a:schemeClr val="tx1"/>
                </a:solidFill>
              </a:rPr>
              <a:t>BdD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3240" y="2060848"/>
            <a:ext cx="4382450" cy="3389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4716016" y="5157192"/>
            <a:ext cx="1944216" cy="1008112"/>
          </a:xfrm>
          <a:prstGeom prst="wedgeRectCallout">
            <a:avLst>
              <a:gd name="adj1" fmla="val 20245"/>
              <a:gd name="adj2" fmla="val -199204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Etape:3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Choisir Bilan Produit 2008 BDD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948264" y="5517232"/>
            <a:ext cx="1728192" cy="1008112"/>
          </a:xfrm>
          <a:prstGeom prst="wedgeRectCallout">
            <a:avLst>
              <a:gd name="adj1" fmla="val -8721"/>
              <a:gd name="adj2" fmla="val -72595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Etape:4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Ouvrir</a:t>
            </a:r>
            <a:endParaRPr lang="fr-FR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04664"/>
            <a:ext cx="4579788" cy="6123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755576" y="332656"/>
            <a:ext cx="1728192" cy="1008112"/>
          </a:xfrm>
          <a:prstGeom prst="wedgeRectCallout">
            <a:avLst>
              <a:gd name="adj1" fmla="val 157728"/>
              <a:gd name="adj2" fmla="val 9369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Nouveau Cas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44208" y="1196752"/>
            <a:ext cx="1728192" cy="1008112"/>
          </a:xfrm>
          <a:prstGeom prst="wedgeRectCallout">
            <a:avLst>
              <a:gd name="adj1" fmla="val -173251"/>
              <a:gd name="adj2" fmla="val 6609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Etape:2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Renseigner le champ Projet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20272" y="2348880"/>
            <a:ext cx="1728192" cy="1008112"/>
          </a:xfrm>
          <a:prstGeom prst="wedgeRectCallout">
            <a:avLst>
              <a:gd name="adj1" fmla="val -189826"/>
              <a:gd name="adj2" fmla="val -39913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Etape:3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Renseigner le champ Cas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236296" y="3789040"/>
            <a:ext cx="1728192" cy="1008112"/>
          </a:xfrm>
          <a:prstGeom prst="wedgeRectCallout">
            <a:avLst>
              <a:gd name="adj1" fmla="val -233174"/>
              <a:gd name="adj2" fmla="val -157938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Etape:4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Renseigner le champ Auteur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580112" y="4869160"/>
            <a:ext cx="1728192" cy="1080120"/>
          </a:xfrm>
          <a:prstGeom prst="wedgeRectCallout">
            <a:avLst>
              <a:gd name="adj1" fmla="val -148163"/>
              <a:gd name="adj2" fmla="val 86012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Etape:5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Unité Fonctionnelle</a:t>
            </a:r>
            <a:endParaRPr lang="fr-FR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88640"/>
            <a:ext cx="4687851" cy="6381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652120" y="476672"/>
            <a:ext cx="1728192" cy="1008112"/>
          </a:xfrm>
          <a:prstGeom prst="wedgeRectCallout">
            <a:avLst>
              <a:gd name="adj1" fmla="val -76817"/>
              <a:gd name="adj2" fmla="val 120773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Rentrer la valeur 1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868144" y="4653136"/>
            <a:ext cx="2160240" cy="1008112"/>
          </a:xfrm>
          <a:prstGeom prst="wedgeRectCallout">
            <a:avLst>
              <a:gd name="adj1" fmla="val -76817"/>
              <a:gd name="adj2" fmla="val 120773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Etape:2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Phase de Production</a:t>
            </a:r>
            <a:endParaRPr lang="fr-FR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08720"/>
            <a:ext cx="8336483" cy="47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419872" y="3284984"/>
            <a:ext cx="1728192" cy="1008112"/>
          </a:xfrm>
          <a:prstGeom prst="wedgeRectCallout">
            <a:avLst>
              <a:gd name="adj1" fmla="val 44437"/>
              <a:gd name="adj2" fmla="val -12205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Etape:3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Choisir la famille des Matériaux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76256" y="3212976"/>
            <a:ext cx="1728192" cy="1008112"/>
          </a:xfrm>
          <a:prstGeom prst="wedgeRectCallout">
            <a:avLst>
              <a:gd name="adj1" fmla="val -55322"/>
              <a:gd name="adj2" fmla="val -12016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Etape:5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Choisir  ABS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04048" y="4293096"/>
            <a:ext cx="2016224" cy="1008112"/>
          </a:xfrm>
          <a:prstGeom prst="wedgeRectCallout">
            <a:avLst>
              <a:gd name="adj1" fmla="val -11781"/>
              <a:gd name="adj2" fmla="val -157955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Etape:4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Choisir la famille des thermoplastiques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699792" y="2132856"/>
            <a:ext cx="1728192" cy="1008112"/>
          </a:xfrm>
          <a:prstGeom prst="wedgeRectCallout">
            <a:avLst>
              <a:gd name="adj1" fmla="val 153015"/>
              <a:gd name="adj2" fmla="val -37959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Etape:2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Rentrer le nom de la première pièce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3528" y="1916832"/>
            <a:ext cx="1728192" cy="1152128"/>
          </a:xfrm>
          <a:prstGeom prst="wedgeRectCallout">
            <a:avLst>
              <a:gd name="adj1" fmla="val 110575"/>
              <a:gd name="adj2" fmla="val -74808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Insérer un composant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732240" y="5301208"/>
            <a:ext cx="1728192" cy="1152128"/>
          </a:xfrm>
          <a:prstGeom prst="wedgeRectCallout">
            <a:avLst>
              <a:gd name="adj1" fmla="val 21839"/>
              <a:gd name="adj2" fmla="val -93823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Etape:6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OK</a:t>
            </a:r>
            <a:endParaRPr lang="fr-FR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2038" y="1376363"/>
            <a:ext cx="701992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23528" y="1916832"/>
            <a:ext cx="2808312" cy="1368152"/>
          </a:xfrm>
          <a:prstGeom prst="wedgeRectCallout">
            <a:avLst>
              <a:gd name="adj1" fmla="val 67924"/>
              <a:gd name="adj2" fmla="val 62778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Rentrer la masse du composant ATTENTION C’EST EN KG et la données est en gramme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55576" y="4293096"/>
            <a:ext cx="2592288" cy="1152128"/>
          </a:xfrm>
          <a:prstGeom prst="wedgeRectCallout">
            <a:avLst>
              <a:gd name="adj1" fmla="val 151113"/>
              <a:gd name="adj2" fmla="val -151804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Etape:2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Recommencer la même opération pour toutes les pièces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796136" y="4509120"/>
            <a:ext cx="1728192" cy="1152128"/>
          </a:xfrm>
          <a:prstGeom prst="wedgeRectCallout">
            <a:avLst>
              <a:gd name="adj1" fmla="val 32393"/>
              <a:gd name="adj2" fmla="val -16009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Etape:3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Enregistrer</a:t>
            </a:r>
            <a:endParaRPr lang="fr-FR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745" y="1628800"/>
            <a:ext cx="9031255" cy="4111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67544" y="1412776"/>
            <a:ext cx="1728192" cy="1152128"/>
          </a:xfrm>
          <a:prstGeom prst="wedgeRectCallout">
            <a:avLst>
              <a:gd name="adj1" fmla="val 137425"/>
              <a:gd name="adj2" fmla="val 44834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Enregistrer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43608" y="3645024"/>
            <a:ext cx="3168352" cy="3024336"/>
          </a:xfrm>
          <a:prstGeom prst="wedgeRectCallout">
            <a:avLst>
              <a:gd name="adj1" fmla="val 86022"/>
              <a:gd name="adj2" fmla="val -23815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Etape:2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Rentrer </a:t>
            </a:r>
            <a:r>
              <a:rPr lang="fr-FR" b="1" dirty="0" err="1" smtClean="0">
                <a:solidFill>
                  <a:schemeClr val="tx1"/>
                </a:solidFill>
              </a:rPr>
              <a:t>evaluation</a:t>
            </a:r>
            <a:r>
              <a:rPr lang="fr-FR" b="1" dirty="0" smtClean="0">
                <a:solidFill>
                  <a:schemeClr val="tx1"/>
                </a:solidFill>
              </a:rPr>
              <a:t> environnementale </a:t>
            </a:r>
            <a:r>
              <a:rPr lang="fr-FR" b="1" dirty="0" err="1" smtClean="0">
                <a:solidFill>
                  <a:schemeClr val="tx1"/>
                </a:solidFill>
              </a:rPr>
              <a:t>ref</a:t>
            </a:r>
            <a:r>
              <a:rPr lang="fr-FR" b="1" dirty="0" smtClean="0">
                <a:solidFill>
                  <a:schemeClr val="tx1"/>
                </a:solidFill>
              </a:rPr>
              <a:t> 60825f « votre nom »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Ex:  </a:t>
            </a:r>
            <a:r>
              <a:rPr lang="fr-FR" b="1" dirty="0" err="1" smtClean="0">
                <a:solidFill>
                  <a:srgbClr val="FF0000"/>
                </a:solidFill>
              </a:rPr>
              <a:t>evaluation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smtClean="0">
                <a:solidFill>
                  <a:srgbClr val="FF0000"/>
                </a:solidFill>
              </a:rPr>
              <a:t>environnementale </a:t>
            </a:r>
            <a:r>
              <a:rPr lang="fr-FR" b="1" dirty="0" err="1" smtClean="0">
                <a:solidFill>
                  <a:srgbClr val="FF0000"/>
                </a:solidFill>
              </a:rPr>
              <a:t>ref</a:t>
            </a:r>
            <a:r>
              <a:rPr lang="fr-FR" b="1" dirty="0" smtClean="0">
                <a:solidFill>
                  <a:srgbClr val="FF0000"/>
                </a:solidFill>
              </a:rPr>
              <a:t> 60825f  </a:t>
            </a:r>
            <a:r>
              <a:rPr lang="fr-FR" b="1" dirty="0" err="1" smtClean="0">
                <a:solidFill>
                  <a:srgbClr val="FF0000"/>
                </a:solidFill>
              </a:rPr>
              <a:t>durand</a:t>
            </a:r>
            <a:endParaRPr lang="fr-FR" b="1" dirty="0" smtClean="0">
              <a:solidFill>
                <a:srgbClr val="FF0000"/>
              </a:solidFill>
            </a:endParaRPr>
          </a:p>
          <a:p>
            <a:pPr algn="ctr"/>
            <a:r>
              <a:rPr lang="fr-FR" b="1" dirty="0" smtClean="0">
                <a:solidFill>
                  <a:srgbClr val="FF0000"/>
                </a:solidFill>
              </a:rPr>
              <a:t>ATTENTION N’ENREGISTRER JAMAIS VOTRE FICHIER AVEC LA TOUCHE EXCEL</a:t>
            </a:r>
            <a:endParaRPr lang="fr-FR" b="1" dirty="0" smtClean="0">
              <a:solidFill>
                <a:srgbClr val="FF0000"/>
              </a:solidFill>
            </a:endParaRPr>
          </a:p>
          <a:p>
            <a:pPr algn="ctr"/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148064" y="5229200"/>
            <a:ext cx="1728192" cy="1152128"/>
          </a:xfrm>
          <a:prstGeom prst="wedgeRectCallout">
            <a:avLst>
              <a:gd name="adj1" fmla="val 97150"/>
              <a:gd name="adj2" fmla="val -4874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Etape:3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Enregistrer</a:t>
            </a:r>
            <a:endParaRPr lang="fr-FR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92696"/>
            <a:ext cx="8575968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691680" y="5085184"/>
            <a:ext cx="1728192" cy="1152128"/>
          </a:xfrm>
          <a:prstGeom prst="wedgeRectCallout">
            <a:avLst>
              <a:gd name="adj1" fmla="val 137425"/>
              <a:gd name="adj2" fmla="val 44834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Etape:1</a:t>
            </a: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Enregistrer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516216" y="3356992"/>
            <a:ext cx="1728192" cy="1152128"/>
          </a:xfrm>
          <a:prstGeom prst="wedgeRectCallout">
            <a:avLst>
              <a:gd name="adj1" fmla="val 4753"/>
              <a:gd name="adj2" fmla="val -12456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Etape:5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Enregistrer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44208" y="764704"/>
            <a:ext cx="1728192" cy="1152128"/>
          </a:xfrm>
          <a:prstGeom prst="wedgeRectCallout">
            <a:avLst>
              <a:gd name="adj1" fmla="val -7882"/>
              <a:gd name="adj2" fmla="val 68525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Etape:3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Enregistrer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99992" y="3356992"/>
            <a:ext cx="1728192" cy="1152128"/>
          </a:xfrm>
          <a:prstGeom prst="wedgeRectCallout">
            <a:avLst>
              <a:gd name="adj1" fmla="val -31574"/>
              <a:gd name="adj2" fmla="val -10679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Etape:4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Enregistrer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1560" y="2348880"/>
            <a:ext cx="1728192" cy="1152128"/>
          </a:xfrm>
          <a:prstGeom prst="wedgeRectCallout">
            <a:avLst>
              <a:gd name="adj1" fmla="val 124790"/>
              <a:gd name="adj2" fmla="val -105606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Etape:2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Enregistrer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004048" y="5013176"/>
            <a:ext cx="1728192" cy="1152128"/>
          </a:xfrm>
          <a:prstGeom prst="wedgeRectCallout">
            <a:avLst>
              <a:gd name="adj1" fmla="val 106626"/>
              <a:gd name="adj2" fmla="val -3927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Etape:6</a:t>
            </a:r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b="1" dirty="0" smtClean="0">
                <a:solidFill>
                  <a:schemeClr val="tx1"/>
                </a:solidFill>
              </a:rPr>
              <a:t>cliquer sur OK</a:t>
            </a:r>
            <a:endParaRPr lang="fr-FR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365</Words>
  <Application>Microsoft Office PowerPoint</Application>
  <PresentationFormat>Affichage à l'écran (4:3)</PresentationFormat>
  <Paragraphs>144</Paragraphs>
  <Slides>20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1" baseType="lpstr">
      <vt:lpstr>Thème Office</vt:lpstr>
      <vt:lpstr>Didacticiel bilan produit  blocs de sécurité LEGRAND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Fermeture du logiciel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bruno</dc:creator>
  <cp:lastModifiedBy>bruno</cp:lastModifiedBy>
  <cp:revision>35</cp:revision>
  <dcterms:created xsi:type="dcterms:W3CDTF">2011-06-28T07:12:49Z</dcterms:created>
  <dcterms:modified xsi:type="dcterms:W3CDTF">2011-06-28T10:45:17Z</dcterms:modified>
</cp:coreProperties>
</file>