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0" r:id="rId3"/>
    <p:sldId id="259" r:id="rId4"/>
    <p:sldId id="258" r:id="rId5"/>
    <p:sldId id="257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A96A8-3055-4FBC-A3EA-F1AF01EC1508}" type="datetimeFigureOut">
              <a:rPr lang="fr-FR" smtClean="0"/>
              <a:pPr/>
              <a:t>28/03/2011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96967-840C-47E2-8FA7-30503C14854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DIDACTICIEL </a:t>
            </a:r>
            <a:r>
              <a:rPr lang="fr-FR" dirty="0" smtClean="0"/>
              <a:t>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79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CHOIX </a:t>
            </a:r>
            <a:r>
              <a:rPr lang="fr-FR" smtClean="0"/>
              <a:t>DE MATERIAUX</a:t>
            </a:r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4465" y="2636912"/>
            <a:ext cx="5775071" cy="300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792" y="639000"/>
            <a:ext cx="8316416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87824" y="2060848"/>
            <a:ext cx="1728192" cy="1152128"/>
          </a:xfrm>
          <a:prstGeom prst="wedgeRectCallout">
            <a:avLst>
              <a:gd name="adj1" fmla="val -13904"/>
              <a:gd name="adj2" fmla="val -15635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result</a:t>
            </a:r>
            <a:r>
              <a:rPr lang="fr-FR" b="1" dirty="0" smtClean="0">
                <a:solidFill>
                  <a:schemeClr val="tx1"/>
                </a:solidFill>
              </a:rPr>
              <a:t> intersection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76056" y="1556792"/>
            <a:ext cx="1728192" cy="1224136"/>
          </a:xfrm>
          <a:prstGeom prst="wedgeRectCallout">
            <a:avLst>
              <a:gd name="adj1" fmla="val -117207"/>
              <a:gd name="adj2" fmla="val -11262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hide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failed</a:t>
            </a:r>
            <a:r>
              <a:rPr lang="fr-FR" b="1" dirty="0" smtClean="0">
                <a:solidFill>
                  <a:schemeClr val="tx1"/>
                </a:solidFill>
              </a:rPr>
              <a:t> records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92280" y="4941168"/>
            <a:ext cx="1728192" cy="1296144"/>
          </a:xfrm>
          <a:prstGeom prst="wedgeRectCallout">
            <a:avLst>
              <a:gd name="adj1" fmla="val -52958"/>
              <a:gd name="adj2" fmla="val -17898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les bulles pour connaitre le matériau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540" y="639000"/>
            <a:ext cx="8280921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0" y="1196752"/>
            <a:ext cx="1728192" cy="1008112"/>
          </a:xfrm>
          <a:prstGeom prst="wedgeRectCallout">
            <a:avLst>
              <a:gd name="adj1" fmla="val -227437"/>
              <a:gd name="adj2" fmla="val -8144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le menu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Select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03848" y="3861048"/>
            <a:ext cx="1728192" cy="1008112"/>
          </a:xfrm>
          <a:prstGeom prst="wedgeRectCallout">
            <a:avLst>
              <a:gd name="adj1" fmla="val 92547"/>
              <a:gd name="adj2" fmla="val -10411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le menu</a:t>
            </a:r>
          </a:p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Materials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03848" y="5085184"/>
            <a:ext cx="1728192" cy="1008112"/>
          </a:xfrm>
          <a:prstGeom prst="wedgeRectCallout">
            <a:avLst>
              <a:gd name="adj1" fmla="val 181992"/>
              <a:gd name="adj2" fmla="val 2546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valider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704385"/>
            <a:ext cx="8280000" cy="5449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860032" y="4005064"/>
            <a:ext cx="1728192" cy="1008112"/>
          </a:xfrm>
          <a:prstGeom prst="wedgeRectCallout">
            <a:avLst>
              <a:gd name="adj1" fmla="val -227437"/>
              <a:gd name="adj2" fmla="val -8144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le menu</a:t>
            </a:r>
          </a:p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Limit</a:t>
            </a:r>
            <a:r>
              <a:rPr lang="fr-FR" b="1" dirty="0" smtClean="0">
                <a:solidFill>
                  <a:schemeClr val="tx1"/>
                </a:solidFill>
              </a:rPr>
              <a:t> stage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540" y="639000"/>
            <a:ext cx="8280920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660232" y="1124744"/>
            <a:ext cx="1728192" cy="1008112"/>
          </a:xfrm>
          <a:prstGeom prst="wedgeRectCallout">
            <a:avLst>
              <a:gd name="adj1" fmla="val -207281"/>
              <a:gd name="adj2" fmla="val 1574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le menu</a:t>
            </a:r>
          </a:p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Mechanical</a:t>
            </a:r>
            <a:r>
              <a:rPr lang="fr-FR" b="1" dirty="0" smtClean="0">
                <a:solidFill>
                  <a:schemeClr val="tx1"/>
                </a:solidFill>
              </a:rPr>
              <a:t>  </a:t>
            </a:r>
            <a:r>
              <a:rPr lang="fr-FR" b="1" dirty="0" err="1" smtClean="0">
                <a:solidFill>
                  <a:schemeClr val="tx1"/>
                </a:solidFill>
              </a:rPr>
              <a:t>properties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60232" y="2276872"/>
            <a:ext cx="1728192" cy="1008112"/>
          </a:xfrm>
          <a:prstGeom prst="wedgeRectCallout">
            <a:avLst>
              <a:gd name="adj1" fmla="val -145551"/>
              <a:gd name="adj2" fmla="val -4796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Rentrer les valeurs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476672"/>
            <a:ext cx="1728192" cy="1008112"/>
          </a:xfrm>
          <a:prstGeom prst="wedgeRectCallout">
            <a:avLst>
              <a:gd name="adj1" fmla="val 103256"/>
              <a:gd name="adj2" fmla="val 2978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le menu</a:t>
            </a:r>
          </a:p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Apply</a:t>
            </a:r>
            <a:endParaRPr lang="fr-FR" b="1" smtClean="0">
              <a:solidFill>
                <a:schemeClr val="tx1"/>
              </a:solidFill>
            </a:endParaRPr>
          </a:p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240" y="639000"/>
            <a:ext cx="8299520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55776" y="2420888"/>
            <a:ext cx="1728192" cy="1008112"/>
          </a:xfrm>
          <a:prstGeom prst="wedgeRectCallout">
            <a:avLst>
              <a:gd name="adj1" fmla="val -145551"/>
              <a:gd name="adj2" fmla="val -4796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</a:t>
            </a:r>
            <a:r>
              <a:rPr lang="fr-FR" b="1" dirty="0" err="1" smtClean="0">
                <a:solidFill>
                  <a:schemeClr val="tx1"/>
                </a:solidFill>
              </a:rPr>
              <a:t>tree</a:t>
            </a:r>
            <a:r>
              <a:rPr lang="fr-FR" b="1" dirty="0" smtClean="0">
                <a:solidFill>
                  <a:schemeClr val="tx1"/>
                </a:solidFill>
              </a:rPr>
              <a:t> stage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32240" y="4005064"/>
            <a:ext cx="1944216" cy="1008112"/>
          </a:xfrm>
          <a:prstGeom prst="wedgeRectCallout">
            <a:avLst>
              <a:gd name="adj1" fmla="val -135753"/>
              <a:gd name="adj2" fmla="val 45978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</a:t>
            </a:r>
            <a:r>
              <a:rPr lang="fr-FR" b="1" dirty="0" smtClean="0">
                <a:solidFill>
                  <a:schemeClr val="tx1"/>
                </a:solidFill>
              </a:rPr>
              <a:t>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</a:t>
            </a:r>
          </a:p>
          <a:p>
            <a:pPr algn="ctr"/>
            <a:r>
              <a:rPr lang="fr-FR" b="1" dirty="0" err="1" smtClean="0">
                <a:solidFill>
                  <a:schemeClr val="tx1"/>
                </a:solidFill>
              </a:rPr>
              <a:t>thermoplastics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60232" y="2276872"/>
            <a:ext cx="1728192" cy="1008112"/>
          </a:xfrm>
          <a:prstGeom prst="wedgeRectCallout">
            <a:avLst>
              <a:gd name="adj1" fmla="val 42156"/>
              <a:gd name="adj2" fmla="val 8593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Insert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75856" y="5229200"/>
            <a:ext cx="1728192" cy="1008112"/>
          </a:xfrm>
          <a:prstGeom prst="wedgeRectCallout">
            <a:avLst>
              <a:gd name="adj1" fmla="val 160576"/>
              <a:gd name="adj2" fmla="val 2654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Etape:4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Valider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663359"/>
            <a:ext cx="8280000" cy="5531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31840" y="3068960"/>
            <a:ext cx="1728192" cy="1008112"/>
          </a:xfrm>
          <a:prstGeom prst="wedgeRectCallout">
            <a:avLst>
              <a:gd name="adj1" fmla="val -145551"/>
              <a:gd name="adj2" fmla="val -4796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Graph Stage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537" y="639000"/>
            <a:ext cx="8280926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04248" y="1340768"/>
            <a:ext cx="1728192" cy="1008112"/>
          </a:xfrm>
          <a:prstGeom prst="wedgeRectCallout">
            <a:avLst>
              <a:gd name="adj1" fmla="val -18943"/>
              <a:gd name="adj2" fmla="val 14208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</a:t>
            </a:r>
            <a:r>
              <a:rPr lang="fr-FR" b="1" dirty="0" err="1" smtClean="0">
                <a:solidFill>
                  <a:schemeClr val="tx1"/>
                </a:solidFill>
              </a:rPr>
              <a:t>Mechanical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properties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20272" y="5013176"/>
            <a:ext cx="1728192" cy="1008112"/>
          </a:xfrm>
          <a:prstGeom prst="wedgeRectCallout">
            <a:avLst>
              <a:gd name="adj1" fmla="val -15794"/>
              <a:gd name="adj2" fmla="val -18942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la limite élastique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4077072"/>
            <a:ext cx="1728192" cy="1008112"/>
          </a:xfrm>
          <a:prstGeom prst="wedgeRectCallout">
            <a:avLst>
              <a:gd name="adj1" fmla="val -15794"/>
              <a:gd name="adj2" fmla="val -18942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l’axe Y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789" y="639000"/>
            <a:ext cx="8298668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04248" y="1340768"/>
            <a:ext cx="1728192" cy="1008112"/>
          </a:xfrm>
          <a:prstGeom prst="wedgeRectCallout">
            <a:avLst>
              <a:gd name="adj1" fmla="val -18943"/>
              <a:gd name="adj2" fmla="val 14208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Eco </a:t>
            </a:r>
            <a:r>
              <a:rPr lang="fr-FR" b="1" dirty="0" err="1" smtClean="0">
                <a:solidFill>
                  <a:schemeClr val="tx1"/>
                </a:solidFill>
              </a:rPr>
              <a:t>properties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20272" y="5013176"/>
            <a:ext cx="1728192" cy="1008112"/>
          </a:xfrm>
          <a:prstGeom prst="wedgeRectCallout">
            <a:avLst>
              <a:gd name="adj1" fmla="val -15794"/>
              <a:gd name="adj2" fmla="val -18942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CO2 </a:t>
            </a:r>
            <a:r>
              <a:rPr lang="fr-FR" b="1" dirty="0" err="1" smtClean="0">
                <a:solidFill>
                  <a:schemeClr val="tx1"/>
                </a:solidFill>
              </a:rPr>
              <a:t>footprint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263" y="639000"/>
            <a:ext cx="8257475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93</Words>
  <Application>Microsoft Office PowerPoint</Application>
  <PresentationFormat>Affichage à l'écran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DIDACTICIEL CES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bruno</dc:creator>
  <cp:lastModifiedBy>bruno</cp:lastModifiedBy>
  <cp:revision>12</cp:revision>
  <dcterms:created xsi:type="dcterms:W3CDTF">2011-03-24T10:16:21Z</dcterms:created>
  <dcterms:modified xsi:type="dcterms:W3CDTF">2011-03-28T16:05:28Z</dcterms:modified>
</cp:coreProperties>
</file>