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72" r:id="rId2"/>
    <p:sldId id="273" r:id="rId3"/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7" r:id="rId16"/>
    <p:sldId id="271" r:id="rId17"/>
    <p:sldId id="268" r:id="rId18"/>
    <p:sldId id="269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4" r:id="rId31"/>
    <p:sldId id="285" r:id="rId32"/>
  </p:sldIdLst>
  <p:sldSz cx="9144000" cy="6858000" type="screen4x3"/>
  <p:notesSz cx="6858000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1ED"/>
    <a:srgbClr val="FEA402"/>
    <a:srgbClr val="6A2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>
        <p:scale>
          <a:sx n="87" d="100"/>
          <a:sy n="87" d="100"/>
        </p:scale>
        <p:origin x="-1216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gif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gif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gif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microsoft.com/office/2007/relationships/hdphoto" Target="../media/hdphoto2.wdp"/><Relationship Id="rId6" Type="http://schemas.openxmlformats.org/officeDocument/2006/relationships/image" Target="../media/image13.gif"/><Relationship Id="rId1" Type="http://schemas.openxmlformats.org/officeDocument/2006/relationships/image" Target="../media/image15.jpeg"/><Relationship Id="rId2" Type="http://schemas.openxmlformats.org/officeDocument/2006/relationships/image" Target="../media/image16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gif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gif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gif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gif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gif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gif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gif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microsoft.com/office/2007/relationships/hdphoto" Target="../media/hdphoto2.wdp"/><Relationship Id="rId6" Type="http://schemas.openxmlformats.org/officeDocument/2006/relationships/image" Target="../media/image13.gif"/><Relationship Id="rId1" Type="http://schemas.openxmlformats.org/officeDocument/2006/relationships/image" Target="../media/image15.jpeg"/><Relationship Id="rId2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gif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gif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gif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0B5DD-0257-4E59-8194-3C62708D224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C36A7CA-08C9-4466-BA92-DFC0C03B2FF5}">
      <dgm:prSet phldrT="[Texte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Séquence n°1</a:t>
          </a:r>
          <a:endParaRPr lang="fr-FR" b="1" dirty="0">
            <a:solidFill>
              <a:schemeClr val="tx1"/>
            </a:solidFill>
          </a:endParaRPr>
        </a:p>
      </dgm:t>
    </dgm:pt>
    <dgm:pt modelId="{0065A195-552D-4FAA-8B81-87EFF3714049}" type="parTrans" cxnId="{6DCBF5EC-B560-42B9-98BB-33021E8638FC}">
      <dgm:prSet/>
      <dgm:spPr/>
      <dgm:t>
        <a:bodyPr/>
        <a:lstStyle/>
        <a:p>
          <a:endParaRPr lang="fr-FR"/>
        </a:p>
      </dgm:t>
    </dgm:pt>
    <dgm:pt modelId="{82049F63-793A-47A0-B380-152CB3108E0C}" type="sibTrans" cxnId="{6DCBF5EC-B560-42B9-98BB-33021E8638FC}">
      <dgm:prSet/>
      <dgm:spPr/>
      <dgm:t>
        <a:bodyPr/>
        <a:lstStyle/>
        <a:p>
          <a:endParaRPr lang="fr-FR"/>
        </a:p>
      </dgm:t>
    </dgm:pt>
    <dgm:pt modelId="{A7EBAB89-D574-4DBE-AB73-13E940659A96}">
      <dgm:prSet phldrT="[Texte]"/>
      <dgm:spPr>
        <a:solidFill>
          <a:srgbClr val="00B050"/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Séquence n°2</a:t>
          </a:r>
          <a:endParaRPr lang="fr-FR" b="1" dirty="0">
            <a:solidFill>
              <a:schemeClr val="tx1"/>
            </a:solidFill>
          </a:endParaRPr>
        </a:p>
      </dgm:t>
    </dgm:pt>
    <dgm:pt modelId="{7EDDDA04-6CBC-4BF4-8E42-C3DA9C5825F7}" type="parTrans" cxnId="{7F856561-8549-4653-BC41-1D456C117534}">
      <dgm:prSet/>
      <dgm:spPr/>
      <dgm:t>
        <a:bodyPr/>
        <a:lstStyle/>
        <a:p>
          <a:endParaRPr lang="fr-FR"/>
        </a:p>
      </dgm:t>
    </dgm:pt>
    <dgm:pt modelId="{9F9D34EA-39B7-4389-9FF2-9AFF89B29C8D}" type="sibTrans" cxnId="{7F856561-8549-4653-BC41-1D456C117534}">
      <dgm:prSet/>
      <dgm:spPr/>
      <dgm:t>
        <a:bodyPr/>
        <a:lstStyle/>
        <a:p>
          <a:endParaRPr lang="fr-FR"/>
        </a:p>
      </dgm:t>
    </dgm:pt>
    <dgm:pt modelId="{444B276C-8226-482E-960D-4F36CD63B948}">
      <dgm:prSet phldrT="[Texte]"/>
      <dgm:spPr>
        <a:solidFill>
          <a:srgbClr val="FF0000"/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Séquence n°3</a:t>
          </a:r>
          <a:endParaRPr lang="fr-FR" b="1" dirty="0">
            <a:solidFill>
              <a:schemeClr val="tx1"/>
            </a:solidFill>
          </a:endParaRPr>
        </a:p>
      </dgm:t>
    </dgm:pt>
    <dgm:pt modelId="{75C79616-88A8-40CD-81F1-A41B0EF45889}" type="parTrans" cxnId="{8858DDAB-076B-4EF4-A98F-AF8B564B2268}">
      <dgm:prSet/>
      <dgm:spPr/>
      <dgm:t>
        <a:bodyPr/>
        <a:lstStyle/>
        <a:p>
          <a:endParaRPr lang="fr-FR"/>
        </a:p>
      </dgm:t>
    </dgm:pt>
    <dgm:pt modelId="{B12BECE0-AE47-409B-8297-6BD537DB8A30}" type="sibTrans" cxnId="{8858DDAB-076B-4EF4-A98F-AF8B564B2268}">
      <dgm:prSet/>
      <dgm:spPr/>
      <dgm:t>
        <a:bodyPr/>
        <a:lstStyle/>
        <a:p>
          <a:endParaRPr lang="fr-FR"/>
        </a:p>
      </dgm:t>
    </dgm:pt>
    <dgm:pt modelId="{FFBB8B59-B5A6-4237-AFC2-C700FAA02B78}">
      <dgm:prSet phldrT="[Texte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Séquence n°4</a:t>
          </a:r>
          <a:endParaRPr lang="fr-FR" b="1" dirty="0">
            <a:solidFill>
              <a:schemeClr val="tx1"/>
            </a:solidFill>
          </a:endParaRPr>
        </a:p>
      </dgm:t>
    </dgm:pt>
    <dgm:pt modelId="{CF29C7D4-364C-40A5-A14F-BDDDB714D142}" type="parTrans" cxnId="{AFAE8820-2A7B-49E3-A0BE-51C72D32429D}">
      <dgm:prSet/>
      <dgm:spPr/>
      <dgm:t>
        <a:bodyPr/>
        <a:lstStyle/>
        <a:p>
          <a:endParaRPr lang="fr-FR"/>
        </a:p>
      </dgm:t>
    </dgm:pt>
    <dgm:pt modelId="{A8D489F8-FD9B-44C1-B1F4-A81C7A249D87}" type="sibTrans" cxnId="{AFAE8820-2A7B-49E3-A0BE-51C72D32429D}">
      <dgm:prSet/>
      <dgm:spPr/>
      <dgm:t>
        <a:bodyPr/>
        <a:lstStyle/>
        <a:p>
          <a:endParaRPr lang="fr-FR"/>
        </a:p>
      </dgm:t>
    </dgm:pt>
    <dgm:pt modelId="{678C2040-AB8E-4AAA-9585-B40396E524B1}">
      <dgm:prSet phldrT="[Texte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Séquence n°5</a:t>
          </a:r>
          <a:endParaRPr lang="fr-FR" b="1" dirty="0">
            <a:solidFill>
              <a:schemeClr val="tx1"/>
            </a:solidFill>
          </a:endParaRPr>
        </a:p>
      </dgm:t>
    </dgm:pt>
    <dgm:pt modelId="{3ED4DB4A-752E-4243-BB00-231C720460F6}" type="parTrans" cxnId="{953BDC53-EE96-472E-B0A7-60865FE04933}">
      <dgm:prSet/>
      <dgm:spPr/>
      <dgm:t>
        <a:bodyPr/>
        <a:lstStyle/>
        <a:p>
          <a:endParaRPr lang="fr-FR"/>
        </a:p>
      </dgm:t>
    </dgm:pt>
    <dgm:pt modelId="{BB9CC989-6564-4E6B-BEF0-866EBD2C45C9}" type="sibTrans" cxnId="{953BDC53-EE96-472E-B0A7-60865FE04933}">
      <dgm:prSet/>
      <dgm:spPr/>
      <dgm:t>
        <a:bodyPr/>
        <a:lstStyle/>
        <a:p>
          <a:endParaRPr lang="fr-FR"/>
        </a:p>
      </dgm:t>
    </dgm:pt>
    <dgm:pt modelId="{CB6EDD42-5B5A-42C6-BD02-E007E5EF9FE0}" type="pres">
      <dgm:prSet presAssocID="{CB40B5DD-0257-4E59-8194-3C62708D22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90CD288-C322-40DC-BACB-B425A27F38AF}" type="pres">
      <dgm:prSet presAssocID="{2C36A7CA-08C9-4466-BA92-DFC0C03B2FF5}" presName="parentLin" presStyleCnt="0"/>
      <dgm:spPr/>
    </dgm:pt>
    <dgm:pt modelId="{84CBB92A-9F71-47FD-A475-10CE9C7F404B}" type="pres">
      <dgm:prSet presAssocID="{2C36A7CA-08C9-4466-BA92-DFC0C03B2FF5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A2E661AC-985C-495C-A271-44DF197E26E8}" type="pres">
      <dgm:prSet presAssocID="{2C36A7CA-08C9-4466-BA92-DFC0C03B2FF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E0D4E6D-ADB3-4706-8810-2DFEFCB72205}" type="pres">
      <dgm:prSet presAssocID="{2C36A7CA-08C9-4466-BA92-DFC0C03B2FF5}" presName="negativeSpace" presStyleCnt="0"/>
      <dgm:spPr/>
    </dgm:pt>
    <dgm:pt modelId="{651DB7A0-C86A-48E7-849E-B75780BEF91C}" type="pres">
      <dgm:prSet presAssocID="{2C36A7CA-08C9-4466-BA92-DFC0C03B2FF5}" presName="childText" presStyleLbl="conFgAcc1" presStyleIdx="0" presStyleCnt="5">
        <dgm:presLayoutVars>
          <dgm:bulletEnabled val="1"/>
        </dgm:presLayoutVars>
      </dgm:prSet>
      <dgm:spPr/>
    </dgm:pt>
    <dgm:pt modelId="{DF7D87DB-DDF0-404D-8675-F5E5474FF719}" type="pres">
      <dgm:prSet presAssocID="{82049F63-793A-47A0-B380-152CB3108E0C}" presName="spaceBetweenRectangles" presStyleCnt="0"/>
      <dgm:spPr/>
    </dgm:pt>
    <dgm:pt modelId="{385623D5-FF96-4118-871C-0CAC2A6FB3EC}" type="pres">
      <dgm:prSet presAssocID="{A7EBAB89-D574-4DBE-AB73-13E940659A96}" presName="parentLin" presStyleCnt="0"/>
      <dgm:spPr/>
    </dgm:pt>
    <dgm:pt modelId="{AF7FC1BD-AEF7-401D-BCA6-3B6CB75DF847}" type="pres">
      <dgm:prSet presAssocID="{A7EBAB89-D574-4DBE-AB73-13E940659A96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EDBF320D-DD54-44AE-99B2-ED606CA0AA34}" type="pres">
      <dgm:prSet presAssocID="{A7EBAB89-D574-4DBE-AB73-13E940659A9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5C2D22-2FC1-43B5-80E8-F394B9B07068}" type="pres">
      <dgm:prSet presAssocID="{A7EBAB89-D574-4DBE-AB73-13E940659A96}" presName="negativeSpace" presStyleCnt="0"/>
      <dgm:spPr/>
    </dgm:pt>
    <dgm:pt modelId="{FB3B082F-E14B-499B-B049-526F3378CA38}" type="pres">
      <dgm:prSet presAssocID="{A7EBAB89-D574-4DBE-AB73-13E940659A96}" presName="childText" presStyleLbl="conFgAcc1" presStyleIdx="1" presStyleCnt="5">
        <dgm:presLayoutVars>
          <dgm:bulletEnabled val="1"/>
        </dgm:presLayoutVars>
      </dgm:prSet>
      <dgm:spPr/>
    </dgm:pt>
    <dgm:pt modelId="{F76BAE92-5C08-4E81-B7FD-5B325321073C}" type="pres">
      <dgm:prSet presAssocID="{9F9D34EA-39B7-4389-9FF2-9AFF89B29C8D}" presName="spaceBetweenRectangles" presStyleCnt="0"/>
      <dgm:spPr/>
    </dgm:pt>
    <dgm:pt modelId="{F06683DA-CAF5-4C60-8A38-AAC71FF60653}" type="pres">
      <dgm:prSet presAssocID="{444B276C-8226-482E-960D-4F36CD63B948}" presName="parentLin" presStyleCnt="0"/>
      <dgm:spPr/>
    </dgm:pt>
    <dgm:pt modelId="{28A8B45E-E074-427B-9B8A-AD8F9B4335AB}" type="pres">
      <dgm:prSet presAssocID="{444B276C-8226-482E-960D-4F36CD63B948}" presName="parentLeftMargin" presStyleLbl="node1" presStyleIdx="1" presStyleCnt="5"/>
      <dgm:spPr/>
      <dgm:t>
        <a:bodyPr/>
        <a:lstStyle/>
        <a:p>
          <a:endParaRPr lang="fr-FR"/>
        </a:p>
      </dgm:t>
    </dgm:pt>
    <dgm:pt modelId="{F608E719-A8CE-4234-967A-2391E3C0DD20}" type="pres">
      <dgm:prSet presAssocID="{444B276C-8226-482E-960D-4F36CD63B94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7EB5D5-3105-47E9-9246-D01B55E738E1}" type="pres">
      <dgm:prSet presAssocID="{444B276C-8226-482E-960D-4F36CD63B948}" presName="negativeSpace" presStyleCnt="0"/>
      <dgm:spPr/>
    </dgm:pt>
    <dgm:pt modelId="{063AD85B-17AA-4EF1-BFB3-F8B2BEED4307}" type="pres">
      <dgm:prSet presAssocID="{444B276C-8226-482E-960D-4F36CD63B948}" presName="childText" presStyleLbl="conFgAcc1" presStyleIdx="2" presStyleCnt="5">
        <dgm:presLayoutVars>
          <dgm:bulletEnabled val="1"/>
        </dgm:presLayoutVars>
      </dgm:prSet>
      <dgm:spPr/>
    </dgm:pt>
    <dgm:pt modelId="{0EE82128-E3D6-4B52-8C3A-F40468B3387B}" type="pres">
      <dgm:prSet presAssocID="{B12BECE0-AE47-409B-8297-6BD537DB8A30}" presName="spaceBetweenRectangles" presStyleCnt="0"/>
      <dgm:spPr/>
    </dgm:pt>
    <dgm:pt modelId="{842C89D5-0F9E-4260-9CA8-2761E40CE6AE}" type="pres">
      <dgm:prSet presAssocID="{FFBB8B59-B5A6-4237-AFC2-C700FAA02B78}" presName="parentLin" presStyleCnt="0"/>
      <dgm:spPr/>
    </dgm:pt>
    <dgm:pt modelId="{06E93D75-2EF8-4105-965E-0BA4819ECC07}" type="pres">
      <dgm:prSet presAssocID="{FFBB8B59-B5A6-4237-AFC2-C700FAA02B78}" presName="parentLeftMargin" presStyleLbl="node1" presStyleIdx="2" presStyleCnt="5"/>
      <dgm:spPr/>
      <dgm:t>
        <a:bodyPr/>
        <a:lstStyle/>
        <a:p>
          <a:endParaRPr lang="fr-FR"/>
        </a:p>
      </dgm:t>
    </dgm:pt>
    <dgm:pt modelId="{A6175ED4-2641-43B9-842F-959A4A9E3366}" type="pres">
      <dgm:prSet presAssocID="{FFBB8B59-B5A6-4237-AFC2-C700FAA02B7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3EBEF56-C53A-4E59-8A53-7A53DD0DAAB5}" type="pres">
      <dgm:prSet presAssocID="{FFBB8B59-B5A6-4237-AFC2-C700FAA02B78}" presName="negativeSpace" presStyleCnt="0"/>
      <dgm:spPr/>
    </dgm:pt>
    <dgm:pt modelId="{F6EFC795-8FD6-42F6-B757-84A32FA46AB4}" type="pres">
      <dgm:prSet presAssocID="{FFBB8B59-B5A6-4237-AFC2-C700FAA02B78}" presName="childText" presStyleLbl="conFgAcc1" presStyleIdx="3" presStyleCnt="5">
        <dgm:presLayoutVars>
          <dgm:bulletEnabled val="1"/>
        </dgm:presLayoutVars>
      </dgm:prSet>
      <dgm:spPr/>
    </dgm:pt>
    <dgm:pt modelId="{747E5308-1C89-4BB5-9DD9-7210EDBD4866}" type="pres">
      <dgm:prSet presAssocID="{A8D489F8-FD9B-44C1-B1F4-A81C7A249D87}" presName="spaceBetweenRectangles" presStyleCnt="0"/>
      <dgm:spPr/>
    </dgm:pt>
    <dgm:pt modelId="{AA162237-778F-4262-BC87-4AC3378506DB}" type="pres">
      <dgm:prSet presAssocID="{678C2040-AB8E-4AAA-9585-B40396E524B1}" presName="parentLin" presStyleCnt="0"/>
      <dgm:spPr/>
    </dgm:pt>
    <dgm:pt modelId="{ABC51960-2E6A-4107-A1C4-B26DB3217FFA}" type="pres">
      <dgm:prSet presAssocID="{678C2040-AB8E-4AAA-9585-B40396E524B1}" presName="parentLeftMargin" presStyleLbl="node1" presStyleIdx="3" presStyleCnt="5"/>
      <dgm:spPr/>
      <dgm:t>
        <a:bodyPr/>
        <a:lstStyle/>
        <a:p>
          <a:endParaRPr lang="fr-FR"/>
        </a:p>
      </dgm:t>
    </dgm:pt>
    <dgm:pt modelId="{FBF2B116-3DCC-4979-8574-008BDFC357D9}" type="pres">
      <dgm:prSet presAssocID="{678C2040-AB8E-4AAA-9585-B40396E524B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7B0B6A-6524-4BB9-BFF6-38C6088CA251}" type="pres">
      <dgm:prSet presAssocID="{678C2040-AB8E-4AAA-9585-B40396E524B1}" presName="negativeSpace" presStyleCnt="0"/>
      <dgm:spPr/>
    </dgm:pt>
    <dgm:pt modelId="{74563BF1-0FD8-4BB9-BBD9-B2D02B61EE22}" type="pres">
      <dgm:prSet presAssocID="{678C2040-AB8E-4AAA-9585-B40396E524B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E6F5D44-D59B-4300-80FD-7A92FC5EEEFB}" type="presOf" srcId="{444B276C-8226-482E-960D-4F36CD63B948}" destId="{28A8B45E-E074-427B-9B8A-AD8F9B4335AB}" srcOrd="0" destOrd="0" presId="urn:microsoft.com/office/officeart/2005/8/layout/list1"/>
    <dgm:cxn modelId="{725A5F70-4E56-4F84-9308-2E49EDCFD4FF}" type="presOf" srcId="{A7EBAB89-D574-4DBE-AB73-13E940659A96}" destId="{EDBF320D-DD54-44AE-99B2-ED606CA0AA34}" srcOrd="1" destOrd="0" presId="urn:microsoft.com/office/officeart/2005/8/layout/list1"/>
    <dgm:cxn modelId="{8858DDAB-076B-4EF4-A98F-AF8B564B2268}" srcId="{CB40B5DD-0257-4E59-8194-3C62708D2245}" destId="{444B276C-8226-482E-960D-4F36CD63B948}" srcOrd="2" destOrd="0" parTransId="{75C79616-88A8-40CD-81F1-A41B0EF45889}" sibTransId="{B12BECE0-AE47-409B-8297-6BD537DB8A30}"/>
    <dgm:cxn modelId="{AFAE8820-2A7B-49E3-A0BE-51C72D32429D}" srcId="{CB40B5DD-0257-4E59-8194-3C62708D2245}" destId="{FFBB8B59-B5A6-4237-AFC2-C700FAA02B78}" srcOrd="3" destOrd="0" parTransId="{CF29C7D4-364C-40A5-A14F-BDDDB714D142}" sibTransId="{A8D489F8-FD9B-44C1-B1F4-A81C7A249D87}"/>
    <dgm:cxn modelId="{6DCBF5EC-B560-42B9-98BB-33021E8638FC}" srcId="{CB40B5DD-0257-4E59-8194-3C62708D2245}" destId="{2C36A7CA-08C9-4466-BA92-DFC0C03B2FF5}" srcOrd="0" destOrd="0" parTransId="{0065A195-552D-4FAA-8B81-87EFF3714049}" sibTransId="{82049F63-793A-47A0-B380-152CB3108E0C}"/>
    <dgm:cxn modelId="{D3A620B6-7D41-41A8-96E7-878F054A612E}" type="presOf" srcId="{FFBB8B59-B5A6-4237-AFC2-C700FAA02B78}" destId="{06E93D75-2EF8-4105-965E-0BA4819ECC07}" srcOrd="0" destOrd="0" presId="urn:microsoft.com/office/officeart/2005/8/layout/list1"/>
    <dgm:cxn modelId="{A0A98D0A-2708-4646-B84A-8A0889C68947}" type="presOf" srcId="{FFBB8B59-B5A6-4237-AFC2-C700FAA02B78}" destId="{A6175ED4-2641-43B9-842F-959A4A9E3366}" srcOrd="1" destOrd="0" presId="urn:microsoft.com/office/officeart/2005/8/layout/list1"/>
    <dgm:cxn modelId="{24DF8096-F434-4208-9FF5-6AEBAB6DBC04}" type="presOf" srcId="{678C2040-AB8E-4AAA-9585-B40396E524B1}" destId="{FBF2B116-3DCC-4979-8574-008BDFC357D9}" srcOrd="1" destOrd="0" presId="urn:microsoft.com/office/officeart/2005/8/layout/list1"/>
    <dgm:cxn modelId="{1D3CDDAA-172C-42FF-A36C-B487E2DDDE1A}" type="presOf" srcId="{678C2040-AB8E-4AAA-9585-B40396E524B1}" destId="{ABC51960-2E6A-4107-A1C4-B26DB3217FFA}" srcOrd="0" destOrd="0" presId="urn:microsoft.com/office/officeart/2005/8/layout/list1"/>
    <dgm:cxn modelId="{953BDC53-EE96-472E-B0A7-60865FE04933}" srcId="{CB40B5DD-0257-4E59-8194-3C62708D2245}" destId="{678C2040-AB8E-4AAA-9585-B40396E524B1}" srcOrd="4" destOrd="0" parTransId="{3ED4DB4A-752E-4243-BB00-231C720460F6}" sibTransId="{BB9CC989-6564-4E6B-BEF0-866EBD2C45C9}"/>
    <dgm:cxn modelId="{CD8D5D40-3D34-4F10-8CE0-1448E2D2796D}" type="presOf" srcId="{A7EBAB89-D574-4DBE-AB73-13E940659A96}" destId="{AF7FC1BD-AEF7-401D-BCA6-3B6CB75DF847}" srcOrd="0" destOrd="0" presId="urn:microsoft.com/office/officeart/2005/8/layout/list1"/>
    <dgm:cxn modelId="{301D1B4A-8DB4-4DA3-9422-6501D5E3A058}" type="presOf" srcId="{2C36A7CA-08C9-4466-BA92-DFC0C03B2FF5}" destId="{A2E661AC-985C-495C-A271-44DF197E26E8}" srcOrd="1" destOrd="0" presId="urn:microsoft.com/office/officeart/2005/8/layout/list1"/>
    <dgm:cxn modelId="{96071A15-4D26-4FF7-BC2E-0AA32C85B63D}" type="presOf" srcId="{CB40B5DD-0257-4E59-8194-3C62708D2245}" destId="{CB6EDD42-5B5A-42C6-BD02-E007E5EF9FE0}" srcOrd="0" destOrd="0" presId="urn:microsoft.com/office/officeart/2005/8/layout/list1"/>
    <dgm:cxn modelId="{47842CBC-05C1-4E7D-9F5B-5979681CBE61}" type="presOf" srcId="{2C36A7CA-08C9-4466-BA92-DFC0C03B2FF5}" destId="{84CBB92A-9F71-47FD-A475-10CE9C7F404B}" srcOrd="0" destOrd="0" presId="urn:microsoft.com/office/officeart/2005/8/layout/list1"/>
    <dgm:cxn modelId="{7F856561-8549-4653-BC41-1D456C117534}" srcId="{CB40B5DD-0257-4E59-8194-3C62708D2245}" destId="{A7EBAB89-D574-4DBE-AB73-13E940659A96}" srcOrd="1" destOrd="0" parTransId="{7EDDDA04-6CBC-4BF4-8E42-C3DA9C5825F7}" sibTransId="{9F9D34EA-39B7-4389-9FF2-9AFF89B29C8D}"/>
    <dgm:cxn modelId="{EC9D200C-92D6-46B4-8033-DB1486E20C84}" type="presOf" srcId="{444B276C-8226-482E-960D-4F36CD63B948}" destId="{F608E719-A8CE-4234-967A-2391E3C0DD20}" srcOrd="1" destOrd="0" presId="urn:microsoft.com/office/officeart/2005/8/layout/list1"/>
    <dgm:cxn modelId="{4D7A8808-398D-448C-9D58-6AC0E7CC24F1}" type="presParOf" srcId="{CB6EDD42-5B5A-42C6-BD02-E007E5EF9FE0}" destId="{790CD288-C322-40DC-BACB-B425A27F38AF}" srcOrd="0" destOrd="0" presId="urn:microsoft.com/office/officeart/2005/8/layout/list1"/>
    <dgm:cxn modelId="{8816CC6D-D19D-458B-BD4F-4C7E81508664}" type="presParOf" srcId="{790CD288-C322-40DC-BACB-B425A27F38AF}" destId="{84CBB92A-9F71-47FD-A475-10CE9C7F404B}" srcOrd="0" destOrd="0" presId="urn:microsoft.com/office/officeart/2005/8/layout/list1"/>
    <dgm:cxn modelId="{0DFE9EAC-015B-4B0D-A819-435167448B49}" type="presParOf" srcId="{790CD288-C322-40DC-BACB-B425A27F38AF}" destId="{A2E661AC-985C-495C-A271-44DF197E26E8}" srcOrd="1" destOrd="0" presId="urn:microsoft.com/office/officeart/2005/8/layout/list1"/>
    <dgm:cxn modelId="{2E3CEDDD-C3F8-48A6-A291-4A95D64BA91E}" type="presParOf" srcId="{CB6EDD42-5B5A-42C6-BD02-E007E5EF9FE0}" destId="{AE0D4E6D-ADB3-4706-8810-2DFEFCB72205}" srcOrd="1" destOrd="0" presId="urn:microsoft.com/office/officeart/2005/8/layout/list1"/>
    <dgm:cxn modelId="{96006E61-2E24-4673-8EAC-4C02C3E43FA4}" type="presParOf" srcId="{CB6EDD42-5B5A-42C6-BD02-E007E5EF9FE0}" destId="{651DB7A0-C86A-48E7-849E-B75780BEF91C}" srcOrd="2" destOrd="0" presId="urn:microsoft.com/office/officeart/2005/8/layout/list1"/>
    <dgm:cxn modelId="{CE372787-A37B-4F38-9F62-D7713B07F841}" type="presParOf" srcId="{CB6EDD42-5B5A-42C6-BD02-E007E5EF9FE0}" destId="{DF7D87DB-DDF0-404D-8675-F5E5474FF719}" srcOrd="3" destOrd="0" presId="urn:microsoft.com/office/officeart/2005/8/layout/list1"/>
    <dgm:cxn modelId="{C06FD5BA-D674-46E3-B6D3-45067E7157EC}" type="presParOf" srcId="{CB6EDD42-5B5A-42C6-BD02-E007E5EF9FE0}" destId="{385623D5-FF96-4118-871C-0CAC2A6FB3EC}" srcOrd="4" destOrd="0" presId="urn:microsoft.com/office/officeart/2005/8/layout/list1"/>
    <dgm:cxn modelId="{F8D7FDB3-A481-4AA3-A6ED-1F9133AAA665}" type="presParOf" srcId="{385623D5-FF96-4118-871C-0CAC2A6FB3EC}" destId="{AF7FC1BD-AEF7-401D-BCA6-3B6CB75DF847}" srcOrd="0" destOrd="0" presId="urn:microsoft.com/office/officeart/2005/8/layout/list1"/>
    <dgm:cxn modelId="{1AEB2166-F76F-4C0D-A5AB-1E8DBDCBA538}" type="presParOf" srcId="{385623D5-FF96-4118-871C-0CAC2A6FB3EC}" destId="{EDBF320D-DD54-44AE-99B2-ED606CA0AA34}" srcOrd="1" destOrd="0" presId="urn:microsoft.com/office/officeart/2005/8/layout/list1"/>
    <dgm:cxn modelId="{579B3998-E941-4A66-92D8-4DC895A1CC05}" type="presParOf" srcId="{CB6EDD42-5B5A-42C6-BD02-E007E5EF9FE0}" destId="{BE5C2D22-2FC1-43B5-80E8-F394B9B07068}" srcOrd="5" destOrd="0" presId="urn:microsoft.com/office/officeart/2005/8/layout/list1"/>
    <dgm:cxn modelId="{24508EC1-31D7-4848-B07C-E14854120691}" type="presParOf" srcId="{CB6EDD42-5B5A-42C6-BD02-E007E5EF9FE0}" destId="{FB3B082F-E14B-499B-B049-526F3378CA38}" srcOrd="6" destOrd="0" presId="urn:microsoft.com/office/officeart/2005/8/layout/list1"/>
    <dgm:cxn modelId="{160EE5E3-3FD4-41F9-B1CB-DDE9F27EB21F}" type="presParOf" srcId="{CB6EDD42-5B5A-42C6-BD02-E007E5EF9FE0}" destId="{F76BAE92-5C08-4E81-B7FD-5B325321073C}" srcOrd="7" destOrd="0" presId="urn:microsoft.com/office/officeart/2005/8/layout/list1"/>
    <dgm:cxn modelId="{D1C7331B-0D1F-4B69-9BF0-8C51CE4FEB33}" type="presParOf" srcId="{CB6EDD42-5B5A-42C6-BD02-E007E5EF9FE0}" destId="{F06683DA-CAF5-4C60-8A38-AAC71FF60653}" srcOrd="8" destOrd="0" presId="urn:microsoft.com/office/officeart/2005/8/layout/list1"/>
    <dgm:cxn modelId="{D4B9E768-D13F-40E8-A36E-1ED5C6D3C0AE}" type="presParOf" srcId="{F06683DA-CAF5-4C60-8A38-AAC71FF60653}" destId="{28A8B45E-E074-427B-9B8A-AD8F9B4335AB}" srcOrd="0" destOrd="0" presId="urn:microsoft.com/office/officeart/2005/8/layout/list1"/>
    <dgm:cxn modelId="{BD17D024-9195-4B8C-96BA-8D007CB0AD90}" type="presParOf" srcId="{F06683DA-CAF5-4C60-8A38-AAC71FF60653}" destId="{F608E719-A8CE-4234-967A-2391E3C0DD20}" srcOrd="1" destOrd="0" presId="urn:microsoft.com/office/officeart/2005/8/layout/list1"/>
    <dgm:cxn modelId="{37A92D1D-2814-4138-A02F-6AE5FAFC7E08}" type="presParOf" srcId="{CB6EDD42-5B5A-42C6-BD02-E007E5EF9FE0}" destId="{B77EB5D5-3105-47E9-9246-D01B55E738E1}" srcOrd="9" destOrd="0" presId="urn:microsoft.com/office/officeart/2005/8/layout/list1"/>
    <dgm:cxn modelId="{0211CC7B-4B7F-4830-99C9-10EF0F51825A}" type="presParOf" srcId="{CB6EDD42-5B5A-42C6-BD02-E007E5EF9FE0}" destId="{063AD85B-17AA-4EF1-BFB3-F8B2BEED4307}" srcOrd="10" destOrd="0" presId="urn:microsoft.com/office/officeart/2005/8/layout/list1"/>
    <dgm:cxn modelId="{712984BB-9AA6-41F6-A2BC-FD42437EF0D2}" type="presParOf" srcId="{CB6EDD42-5B5A-42C6-BD02-E007E5EF9FE0}" destId="{0EE82128-E3D6-4B52-8C3A-F40468B3387B}" srcOrd="11" destOrd="0" presId="urn:microsoft.com/office/officeart/2005/8/layout/list1"/>
    <dgm:cxn modelId="{50430408-A0CB-44CD-8358-E38A61C30D31}" type="presParOf" srcId="{CB6EDD42-5B5A-42C6-BD02-E007E5EF9FE0}" destId="{842C89D5-0F9E-4260-9CA8-2761E40CE6AE}" srcOrd="12" destOrd="0" presId="urn:microsoft.com/office/officeart/2005/8/layout/list1"/>
    <dgm:cxn modelId="{2D283A1D-52CC-46C5-B873-9D68F2A82BE3}" type="presParOf" srcId="{842C89D5-0F9E-4260-9CA8-2761E40CE6AE}" destId="{06E93D75-2EF8-4105-965E-0BA4819ECC07}" srcOrd="0" destOrd="0" presId="urn:microsoft.com/office/officeart/2005/8/layout/list1"/>
    <dgm:cxn modelId="{4E41BF75-DC65-4E37-A3FC-0322D79B3C35}" type="presParOf" srcId="{842C89D5-0F9E-4260-9CA8-2761E40CE6AE}" destId="{A6175ED4-2641-43B9-842F-959A4A9E3366}" srcOrd="1" destOrd="0" presId="urn:microsoft.com/office/officeart/2005/8/layout/list1"/>
    <dgm:cxn modelId="{F11DCD8E-755D-4BDA-8C05-08C88159CE7A}" type="presParOf" srcId="{CB6EDD42-5B5A-42C6-BD02-E007E5EF9FE0}" destId="{E3EBEF56-C53A-4E59-8A53-7A53DD0DAAB5}" srcOrd="13" destOrd="0" presId="urn:microsoft.com/office/officeart/2005/8/layout/list1"/>
    <dgm:cxn modelId="{EA1CC578-7712-4C80-9BB2-52A83A937A25}" type="presParOf" srcId="{CB6EDD42-5B5A-42C6-BD02-E007E5EF9FE0}" destId="{F6EFC795-8FD6-42F6-B757-84A32FA46AB4}" srcOrd="14" destOrd="0" presId="urn:microsoft.com/office/officeart/2005/8/layout/list1"/>
    <dgm:cxn modelId="{F4AF78A5-3863-4214-A79C-4172C77EDA50}" type="presParOf" srcId="{CB6EDD42-5B5A-42C6-BD02-E007E5EF9FE0}" destId="{747E5308-1C89-4BB5-9DD9-7210EDBD4866}" srcOrd="15" destOrd="0" presId="urn:microsoft.com/office/officeart/2005/8/layout/list1"/>
    <dgm:cxn modelId="{A354445A-F7BD-48FE-8A21-24197DAFBE04}" type="presParOf" srcId="{CB6EDD42-5B5A-42C6-BD02-E007E5EF9FE0}" destId="{AA162237-778F-4262-BC87-4AC3378506DB}" srcOrd="16" destOrd="0" presId="urn:microsoft.com/office/officeart/2005/8/layout/list1"/>
    <dgm:cxn modelId="{2A945ADE-7C98-4B54-9831-9B14E54A7675}" type="presParOf" srcId="{AA162237-778F-4262-BC87-4AC3378506DB}" destId="{ABC51960-2E6A-4107-A1C4-B26DB3217FFA}" srcOrd="0" destOrd="0" presId="urn:microsoft.com/office/officeart/2005/8/layout/list1"/>
    <dgm:cxn modelId="{F40AF336-47D8-4EF6-808F-A37FD1B50302}" type="presParOf" srcId="{AA162237-778F-4262-BC87-4AC3378506DB}" destId="{FBF2B116-3DCC-4979-8574-008BDFC357D9}" srcOrd="1" destOrd="0" presId="urn:microsoft.com/office/officeart/2005/8/layout/list1"/>
    <dgm:cxn modelId="{B85FFA71-781E-4552-A3D9-D3653045DE82}" type="presParOf" srcId="{CB6EDD42-5B5A-42C6-BD02-E007E5EF9FE0}" destId="{0C7B0B6A-6524-4BB9-BFF6-38C6088CA251}" srcOrd="17" destOrd="0" presId="urn:microsoft.com/office/officeart/2005/8/layout/list1"/>
    <dgm:cxn modelId="{AFABE3DA-C5BB-4AAF-AA91-54121588E0E5}" type="presParOf" srcId="{CB6EDD42-5B5A-42C6-BD02-E007E5EF9FE0}" destId="{74563BF1-0FD8-4BB9-BBD9-B2D02B61EE2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8C2367-C00E-4D2E-92F0-56E87FB2B8B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8902D9-F7E5-43F8-83FF-AF8ECA099CBD}">
      <dgm:prSet phldrT="[Texte]" custT="1"/>
      <dgm:spPr/>
      <dgm:t>
        <a:bodyPr rIns="36000"/>
        <a:lstStyle/>
        <a:p>
          <a:r>
            <a:rPr lang="fr-FR" sz="1600" b="1" i="1" dirty="0" smtClean="0">
              <a:solidFill>
                <a:srgbClr val="FF0000"/>
              </a:solidFill>
            </a:rPr>
            <a:t>Savoir-faire STI2D</a:t>
          </a:r>
          <a:endParaRPr lang="fr-FR" sz="1600" b="1" i="1" dirty="0">
            <a:solidFill>
              <a:srgbClr val="FF0000"/>
            </a:solidFill>
          </a:endParaRPr>
        </a:p>
      </dgm:t>
    </dgm:pt>
    <dgm:pt modelId="{F956C65C-808D-468D-8247-43E389BFD959}" type="parTrans" cxnId="{9BC56B0D-C99E-4F90-9684-73D2523C3813}">
      <dgm:prSet/>
      <dgm:spPr/>
      <dgm:t>
        <a:bodyPr/>
        <a:lstStyle/>
        <a:p>
          <a:endParaRPr lang="fr-FR"/>
        </a:p>
      </dgm:t>
    </dgm:pt>
    <dgm:pt modelId="{09D4B890-35FF-4189-9BC1-230B83B6DFC1}" type="sibTrans" cxnId="{9BC56B0D-C99E-4F90-9684-73D2523C3813}">
      <dgm:prSet/>
      <dgm:spPr/>
      <dgm:t>
        <a:bodyPr/>
        <a:lstStyle/>
        <a:p>
          <a:endParaRPr lang="fr-FR"/>
        </a:p>
      </dgm:t>
    </dgm:pt>
    <dgm:pt modelId="{712A36A8-E889-4423-AB4C-93B9342C783B}">
      <dgm:prSet phldrT="[Texte]"/>
      <dgm:spPr/>
      <dgm:t>
        <a:bodyPr/>
        <a:lstStyle/>
        <a:p>
          <a:r>
            <a:rPr lang="fr-FR" b="1" i="1" dirty="0" smtClean="0"/>
            <a:t>Lire et analyser les résultats d’une simulation de comportement d’un système ou d’un ouvrage.</a:t>
          </a:r>
          <a:endParaRPr lang="fr-FR" dirty="0"/>
        </a:p>
      </dgm:t>
    </dgm:pt>
    <dgm:pt modelId="{58BAC23F-12CB-49A8-8C28-BBEF43CB9C8A}" type="parTrans" cxnId="{8A0438DB-67F0-4149-AD24-45E48FDBB4DC}">
      <dgm:prSet/>
      <dgm:spPr/>
      <dgm:t>
        <a:bodyPr/>
        <a:lstStyle/>
        <a:p>
          <a:endParaRPr lang="fr-FR"/>
        </a:p>
      </dgm:t>
    </dgm:pt>
    <dgm:pt modelId="{0600A2EF-3DB9-4439-AF1A-E2BF557EBCA4}" type="sibTrans" cxnId="{8A0438DB-67F0-4149-AD24-45E48FDBB4DC}">
      <dgm:prSet/>
      <dgm:spPr/>
      <dgm:t>
        <a:bodyPr/>
        <a:lstStyle/>
        <a:p>
          <a:endParaRPr lang="fr-FR"/>
        </a:p>
      </dgm:t>
    </dgm:pt>
    <dgm:pt modelId="{AFB19984-71E2-4776-92C1-1E9D5AF63092}">
      <dgm:prSet phldrT="[Texte]"/>
      <dgm:spPr/>
      <dgm:t>
        <a:bodyPr/>
        <a:lstStyle/>
        <a:p>
          <a:r>
            <a:rPr lang="fr-FR" b="1" i="1" dirty="0" smtClean="0"/>
            <a:t>Utiliser une application d’aide au calcul d’équilibre statique.</a:t>
          </a:r>
          <a:endParaRPr lang="fr-FR" dirty="0"/>
        </a:p>
      </dgm:t>
    </dgm:pt>
    <dgm:pt modelId="{F93789E0-61D7-4AD9-9ED6-50C76881306E}" type="parTrans" cxnId="{19B5BB9B-79FF-4267-B6FF-C0F80FDFABFF}">
      <dgm:prSet/>
      <dgm:spPr/>
      <dgm:t>
        <a:bodyPr/>
        <a:lstStyle/>
        <a:p>
          <a:endParaRPr lang="fr-FR"/>
        </a:p>
      </dgm:t>
    </dgm:pt>
    <dgm:pt modelId="{E5E8C1CA-ABCD-4298-BDE8-856840116719}" type="sibTrans" cxnId="{19B5BB9B-79FF-4267-B6FF-C0F80FDFABFF}">
      <dgm:prSet/>
      <dgm:spPr/>
      <dgm:t>
        <a:bodyPr/>
        <a:lstStyle/>
        <a:p>
          <a:endParaRPr lang="fr-FR"/>
        </a:p>
      </dgm:t>
    </dgm:pt>
    <dgm:pt modelId="{0B06BB36-2052-4363-8CD1-77BEA91566BA}" type="pres">
      <dgm:prSet presAssocID="{D28C2367-C00E-4D2E-92F0-56E87FB2B8B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A3C60CF-D298-4E01-8B63-C84AA216A611}" type="pres">
      <dgm:prSet presAssocID="{DF8902D9-F7E5-43F8-83FF-AF8ECA099CBD}" presName="compositeNode" presStyleCnt="0">
        <dgm:presLayoutVars>
          <dgm:bulletEnabled val="1"/>
        </dgm:presLayoutVars>
      </dgm:prSet>
      <dgm:spPr/>
    </dgm:pt>
    <dgm:pt modelId="{DA68A72B-BEFE-4057-B389-D34489109754}" type="pres">
      <dgm:prSet presAssocID="{DF8902D9-F7E5-43F8-83FF-AF8ECA099CBD}" presName="image" presStyleLbl="fgImgPlace1" presStyleIdx="0" presStyleCnt="1" custScaleX="98215" custScaleY="90441" custLinFactNeighborX="34281" custLinFactNeighborY="-64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fr-FR"/>
        </a:p>
      </dgm:t>
    </dgm:pt>
    <dgm:pt modelId="{6912B5BD-FA0B-41D8-A34B-97067CECDE8C}" type="pres">
      <dgm:prSet presAssocID="{DF8902D9-F7E5-43F8-83FF-AF8ECA099CBD}" presName="childNode" presStyleLbl="node1" presStyleIdx="0" presStyleCnt="1" custScaleX="1218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C4325A-9F13-44B1-BC5D-779AE1F9EECF}" type="pres">
      <dgm:prSet presAssocID="{DF8902D9-F7E5-43F8-83FF-AF8ECA099CBD}" presName="parentNode" presStyleLbl="revTx" presStyleIdx="0" presStyleCnt="1" custScaleX="154916" custScaleY="11174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326C313-D93B-448D-840E-2554C3BBEFBC}" type="presOf" srcId="{D28C2367-C00E-4D2E-92F0-56E87FB2B8BE}" destId="{0B06BB36-2052-4363-8CD1-77BEA91566BA}" srcOrd="0" destOrd="0" presId="urn:microsoft.com/office/officeart/2005/8/layout/hList2"/>
    <dgm:cxn modelId="{9D5B8337-8F38-416B-893A-A1E3BD1D4397}" type="presOf" srcId="{AFB19984-71E2-4776-92C1-1E9D5AF63092}" destId="{6912B5BD-FA0B-41D8-A34B-97067CECDE8C}" srcOrd="0" destOrd="1" presId="urn:microsoft.com/office/officeart/2005/8/layout/hList2"/>
    <dgm:cxn modelId="{8A0438DB-67F0-4149-AD24-45E48FDBB4DC}" srcId="{DF8902D9-F7E5-43F8-83FF-AF8ECA099CBD}" destId="{712A36A8-E889-4423-AB4C-93B9342C783B}" srcOrd="0" destOrd="0" parTransId="{58BAC23F-12CB-49A8-8C28-BBEF43CB9C8A}" sibTransId="{0600A2EF-3DB9-4439-AF1A-E2BF557EBCA4}"/>
    <dgm:cxn modelId="{19B5BB9B-79FF-4267-B6FF-C0F80FDFABFF}" srcId="{DF8902D9-F7E5-43F8-83FF-AF8ECA099CBD}" destId="{AFB19984-71E2-4776-92C1-1E9D5AF63092}" srcOrd="1" destOrd="0" parTransId="{F93789E0-61D7-4AD9-9ED6-50C76881306E}" sibTransId="{E5E8C1CA-ABCD-4298-BDE8-856840116719}"/>
    <dgm:cxn modelId="{9BC56B0D-C99E-4F90-9684-73D2523C3813}" srcId="{D28C2367-C00E-4D2E-92F0-56E87FB2B8BE}" destId="{DF8902D9-F7E5-43F8-83FF-AF8ECA099CBD}" srcOrd="0" destOrd="0" parTransId="{F956C65C-808D-468D-8247-43E389BFD959}" sibTransId="{09D4B890-35FF-4189-9BC1-230B83B6DFC1}"/>
    <dgm:cxn modelId="{B4EC9A2E-4189-44A0-A836-0ED03901BFA5}" type="presOf" srcId="{712A36A8-E889-4423-AB4C-93B9342C783B}" destId="{6912B5BD-FA0B-41D8-A34B-97067CECDE8C}" srcOrd="0" destOrd="0" presId="urn:microsoft.com/office/officeart/2005/8/layout/hList2"/>
    <dgm:cxn modelId="{64157A98-725F-4355-B5F0-2902C9AA32A0}" type="presOf" srcId="{DF8902D9-F7E5-43F8-83FF-AF8ECA099CBD}" destId="{6FC4325A-9F13-44B1-BC5D-779AE1F9EECF}" srcOrd="0" destOrd="0" presId="urn:microsoft.com/office/officeart/2005/8/layout/hList2"/>
    <dgm:cxn modelId="{E5E36D8D-A009-44AE-A3BC-748C8E498049}" type="presParOf" srcId="{0B06BB36-2052-4363-8CD1-77BEA91566BA}" destId="{AA3C60CF-D298-4E01-8B63-C84AA216A611}" srcOrd="0" destOrd="0" presId="urn:microsoft.com/office/officeart/2005/8/layout/hList2"/>
    <dgm:cxn modelId="{50A22F87-2402-4CFF-91BC-F9095D15D740}" type="presParOf" srcId="{AA3C60CF-D298-4E01-8B63-C84AA216A611}" destId="{DA68A72B-BEFE-4057-B389-D34489109754}" srcOrd="0" destOrd="0" presId="urn:microsoft.com/office/officeart/2005/8/layout/hList2"/>
    <dgm:cxn modelId="{C86D159D-FBE9-4C5E-A98E-2C3D10FDB70B}" type="presParOf" srcId="{AA3C60CF-D298-4E01-8B63-C84AA216A611}" destId="{6912B5BD-FA0B-41D8-A34B-97067CECDE8C}" srcOrd="1" destOrd="0" presId="urn:microsoft.com/office/officeart/2005/8/layout/hList2"/>
    <dgm:cxn modelId="{9A6F89CD-B010-44A5-B638-F86973E18A1F}" type="presParOf" srcId="{AA3C60CF-D298-4E01-8B63-C84AA216A611}" destId="{6FC4325A-9F13-44B1-BC5D-779AE1F9EEC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8C2367-C00E-4D2E-92F0-56E87FB2B8B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8902D9-F7E5-43F8-83FF-AF8ECA099CBD}">
      <dgm:prSet phldrT="[Texte]" custT="1"/>
      <dgm:spPr/>
      <dgm:t>
        <a:bodyPr rIns="36000"/>
        <a:lstStyle/>
        <a:p>
          <a:r>
            <a:rPr lang="fr-FR" sz="1600" b="1" i="1" dirty="0" smtClean="0">
              <a:solidFill>
                <a:srgbClr val="FF0000"/>
              </a:solidFill>
            </a:rPr>
            <a:t>Savoir-faire STI2D</a:t>
          </a:r>
          <a:endParaRPr lang="fr-FR" sz="1600" b="1" i="1" dirty="0">
            <a:solidFill>
              <a:srgbClr val="FF0000"/>
            </a:solidFill>
          </a:endParaRPr>
        </a:p>
      </dgm:t>
    </dgm:pt>
    <dgm:pt modelId="{F956C65C-808D-468D-8247-43E389BFD959}" type="parTrans" cxnId="{9BC56B0D-C99E-4F90-9684-73D2523C3813}">
      <dgm:prSet/>
      <dgm:spPr/>
      <dgm:t>
        <a:bodyPr/>
        <a:lstStyle/>
        <a:p>
          <a:endParaRPr lang="fr-FR"/>
        </a:p>
      </dgm:t>
    </dgm:pt>
    <dgm:pt modelId="{09D4B890-35FF-4189-9BC1-230B83B6DFC1}" type="sibTrans" cxnId="{9BC56B0D-C99E-4F90-9684-73D2523C3813}">
      <dgm:prSet/>
      <dgm:spPr/>
      <dgm:t>
        <a:bodyPr/>
        <a:lstStyle/>
        <a:p>
          <a:endParaRPr lang="fr-FR"/>
        </a:p>
      </dgm:t>
    </dgm:pt>
    <dgm:pt modelId="{712A36A8-E889-4423-AB4C-93B9342C783B}">
      <dgm:prSet phldrT="[Texte]"/>
      <dgm:spPr/>
      <dgm:t>
        <a:bodyPr/>
        <a:lstStyle/>
        <a:p>
          <a:r>
            <a:rPr lang="fr-FR" b="1" i="1" dirty="0" smtClean="0"/>
            <a:t>Analyser les cas d’utilisation d’un système mécatronique.</a:t>
          </a:r>
          <a:endParaRPr lang="fr-FR" dirty="0"/>
        </a:p>
      </dgm:t>
    </dgm:pt>
    <dgm:pt modelId="{58BAC23F-12CB-49A8-8C28-BBEF43CB9C8A}" type="parTrans" cxnId="{8A0438DB-67F0-4149-AD24-45E48FDBB4DC}">
      <dgm:prSet/>
      <dgm:spPr/>
      <dgm:t>
        <a:bodyPr/>
        <a:lstStyle/>
        <a:p>
          <a:endParaRPr lang="fr-FR"/>
        </a:p>
      </dgm:t>
    </dgm:pt>
    <dgm:pt modelId="{0600A2EF-3DB9-4439-AF1A-E2BF557EBCA4}" type="sibTrans" cxnId="{8A0438DB-67F0-4149-AD24-45E48FDBB4DC}">
      <dgm:prSet/>
      <dgm:spPr/>
      <dgm:t>
        <a:bodyPr/>
        <a:lstStyle/>
        <a:p>
          <a:endParaRPr lang="fr-FR"/>
        </a:p>
      </dgm:t>
    </dgm:pt>
    <dgm:pt modelId="{98CF7855-7819-4E64-B728-DFE74E784074}">
      <dgm:prSet phldrT="[Texte]"/>
      <dgm:spPr/>
      <dgm:t>
        <a:bodyPr/>
        <a:lstStyle/>
        <a:p>
          <a:r>
            <a:rPr lang="fr-FR" b="1" i="1" dirty="0" smtClean="0"/>
            <a:t>Comprendre et représenter l’organisation d’un système mécatronique</a:t>
          </a:r>
          <a:endParaRPr lang="fr-FR" dirty="0"/>
        </a:p>
      </dgm:t>
    </dgm:pt>
    <dgm:pt modelId="{64BC6CD4-EAE8-4421-9A66-17B62C19D789}" type="parTrans" cxnId="{C65F2A2F-6083-478C-9A10-0FAC4451CF60}">
      <dgm:prSet/>
      <dgm:spPr/>
      <dgm:t>
        <a:bodyPr/>
        <a:lstStyle/>
        <a:p>
          <a:endParaRPr lang="fr-FR"/>
        </a:p>
      </dgm:t>
    </dgm:pt>
    <dgm:pt modelId="{CCA94391-E1F5-4858-B401-68F0AA7FC63C}" type="sibTrans" cxnId="{C65F2A2F-6083-478C-9A10-0FAC4451CF60}">
      <dgm:prSet/>
      <dgm:spPr/>
      <dgm:t>
        <a:bodyPr/>
        <a:lstStyle/>
        <a:p>
          <a:endParaRPr lang="fr-FR"/>
        </a:p>
      </dgm:t>
    </dgm:pt>
    <dgm:pt modelId="{0B06BB36-2052-4363-8CD1-77BEA91566BA}" type="pres">
      <dgm:prSet presAssocID="{D28C2367-C00E-4D2E-92F0-56E87FB2B8B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A3C60CF-D298-4E01-8B63-C84AA216A611}" type="pres">
      <dgm:prSet presAssocID="{DF8902D9-F7E5-43F8-83FF-AF8ECA099CBD}" presName="compositeNode" presStyleCnt="0">
        <dgm:presLayoutVars>
          <dgm:bulletEnabled val="1"/>
        </dgm:presLayoutVars>
      </dgm:prSet>
      <dgm:spPr/>
    </dgm:pt>
    <dgm:pt modelId="{DA68A72B-BEFE-4057-B389-D34489109754}" type="pres">
      <dgm:prSet presAssocID="{DF8902D9-F7E5-43F8-83FF-AF8ECA099CBD}" presName="image" presStyleLbl="fgImgPlace1" presStyleIdx="0" presStyleCnt="1" custScaleX="98215" custScaleY="90441" custLinFactNeighborX="34281" custLinFactNeighborY="-64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fr-FR"/>
        </a:p>
      </dgm:t>
    </dgm:pt>
    <dgm:pt modelId="{6912B5BD-FA0B-41D8-A34B-97067CECDE8C}" type="pres">
      <dgm:prSet presAssocID="{DF8902D9-F7E5-43F8-83FF-AF8ECA099CBD}" presName="childNode" presStyleLbl="node1" presStyleIdx="0" presStyleCnt="1" custScaleX="1218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C4325A-9F13-44B1-BC5D-779AE1F9EECF}" type="pres">
      <dgm:prSet presAssocID="{DF8902D9-F7E5-43F8-83FF-AF8ECA099CBD}" presName="parentNode" presStyleLbl="revTx" presStyleIdx="0" presStyleCnt="1" custScaleX="154916" custScaleY="11174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980C76B-6677-413E-9899-67039D412B6E}" type="presOf" srcId="{DF8902D9-F7E5-43F8-83FF-AF8ECA099CBD}" destId="{6FC4325A-9F13-44B1-BC5D-779AE1F9EECF}" srcOrd="0" destOrd="0" presId="urn:microsoft.com/office/officeart/2005/8/layout/hList2"/>
    <dgm:cxn modelId="{8A0438DB-67F0-4149-AD24-45E48FDBB4DC}" srcId="{DF8902D9-F7E5-43F8-83FF-AF8ECA099CBD}" destId="{712A36A8-E889-4423-AB4C-93B9342C783B}" srcOrd="0" destOrd="0" parTransId="{58BAC23F-12CB-49A8-8C28-BBEF43CB9C8A}" sibTransId="{0600A2EF-3DB9-4439-AF1A-E2BF557EBCA4}"/>
    <dgm:cxn modelId="{143B5D73-AE4D-402E-BBC6-5B59FB867C4A}" type="presOf" srcId="{D28C2367-C00E-4D2E-92F0-56E87FB2B8BE}" destId="{0B06BB36-2052-4363-8CD1-77BEA91566BA}" srcOrd="0" destOrd="0" presId="urn:microsoft.com/office/officeart/2005/8/layout/hList2"/>
    <dgm:cxn modelId="{9BC56B0D-C99E-4F90-9684-73D2523C3813}" srcId="{D28C2367-C00E-4D2E-92F0-56E87FB2B8BE}" destId="{DF8902D9-F7E5-43F8-83FF-AF8ECA099CBD}" srcOrd="0" destOrd="0" parTransId="{F956C65C-808D-468D-8247-43E389BFD959}" sibTransId="{09D4B890-35FF-4189-9BC1-230B83B6DFC1}"/>
    <dgm:cxn modelId="{C65F2A2F-6083-478C-9A10-0FAC4451CF60}" srcId="{DF8902D9-F7E5-43F8-83FF-AF8ECA099CBD}" destId="{98CF7855-7819-4E64-B728-DFE74E784074}" srcOrd="1" destOrd="0" parTransId="{64BC6CD4-EAE8-4421-9A66-17B62C19D789}" sibTransId="{CCA94391-E1F5-4858-B401-68F0AA7FC63C}"/>
    <dgm:cxn modelId="{228C81AD-79E1-4FB6-AC64-53BF0BE5496D}" type="presOf" srcId="{98CF7855-7819-4E64-B728-DFE74E784074}" destId="{6912B5BD-FA0B-41D8-A34B-97067CECDE8C}" srcOrd="0" destOrd="1" presId="urn:microsoft.com/office/officeart/2005/8/layout/hList2"/>
    <dgm:cxn modelId="{33802348-32DC-41E5-8632-FBE98D919A2E}" type="presOf" srcId="{712A36A8-E889-4423-AB4C-93B9342C783B}" destId="{6912B5BD-FA0B-41D8-A34B-97067CECDE8C}" srcOrd="0" destOrd="0" presId="urn:microsoft.com/office/officeart/2005/8/layout/hList2"/>
    <dgm:cxn modelId="{35635362-C82F-4EAF-B9AC-AB2C616643E2}" type="presParOf" srcId="{0B06BB36-2052-4363-8CD1-77BEA91566BA}" destId="{AA3C60CF-D298-4E01-8B63-C84AA216A611}" srcOrd="0" destOrd="0" presId="urn:microsoft.com/office/officeart/2005/8/layout/hList2"/>
    <dgm:cxn modelId="{0BC3003D-2C61-4147-8628-7DDC372CBBAF}" type="presParOf" srcId="{AA3C60CF-D298-4E01-8B63-C84AA216A611}" destId="{DA68A72B-BEFE-4057-B389-D34489109754}" srcOrd="0" destOrd="0" presId="urn:microsoft.com/office/officeart/2005/8/layout/hList2"/>
    <dgm:cxn modelId="{86D45199-850D-4955-8C2D-5F5CB0443793}" type="presParOf" srcId="{AA3C60CF-D298-4E01-8B63-C84AA216A611}" destId="{6912B5BD-FA0B-41D8-A34B-97067CECDE8C}" srcOrd="1" destOrd="0" presId="urn:microsoft.com/office/officeart/2005/8/layout/hList2"/>
    <dgm:cxn modelId="{55B83387-8C82-4C20-84EB-9437C7FA640B}" type="presParOf" srcId="{AA3C60CF-D298-4E01-8B63-C84AA216A611}" destId="{6FC4325A-9F13-44B1-BC5D-779AE1F9EEC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0815C-21CE-4A5B-AF13-1F75CDFDA7A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7A99E3-2924-43F3-B9B0-B86CBA9280E5}">
      <dgm:prSet phldrT="[Texte]"/>
      <dgm:spPr>
        <a:solidFill>
          <a:srgbClr val="6A2027"/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Séquence n°6</a:t>
          </a:r>
          <a:endParaRPr lang="fr-FR" b="1" dirty="0">
            <a:solidFill>
              <a:schemeClr val="tx1"/>
            </a:solidFill>
          </a:endParaRPr>
        </a:p>
      </dgm:t>
    </dgm:pt>
    <dgm:pt modelId="{99065AFF-CD39-47F0-9915-A31CC08CF8AA}" type="parTrans" cxnId="{B3BDEFB5-6A65-40EA-993C-CD63B6F23852}">
      <dgm:prSet/>
      <dgm:spPr/>
      <dgm:t>
        <a:bodyPr/>
        <a:lstStyle/>
        <a:p>
          <a:endParaRPr lang="fr-FR"/>
        </a:p>
      </dgm:t>
    </dgm:pt>
    <dgm:pt modelId="{FCA27935-A766-47C6-B250-0DE2B3A37F9A}" type="sibTrans" cxnId="{B3BDEFB5-6A65-40EA-993C-CD63B6F23852}">
      <dgm:prSet/>
      <dgm:spPr/>
      <dgm:t>
        <a:bodyPr/>
        <a:lstStyle/>
        <a:p>
          <a:endParaRPr lang="fr-FR"/>
        </a:p>
      </dgm:t>
    </dgm:pt>
    <dgm:pt modelId="{191BB611-5895-479D-9BD3-0C3CA153032F}">
      <dgm:prSet phldrT="[Texte]"/>
      <dgm:spPr>
        <a:solidFill>
          <a:srgbClr val="FEA402"/>
        </a:soli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Séquence n°7</a:t>
          </a:r>
          <a:endParaRPr lang="fr-FR" b="1" dirty="0">
            <a:solidFill>
              <a:schemeClr val="tx1"/>
            </a:solidFill>
          </a:endParaRPr>
        </a:p>
      </dgm:t>
    </dgm:pt>
    <dgm:pt modelId="{268847D9-B5F8-491B-BD17-4D2BDAB64F4C}" type="parTrans" cxnId="{B6B04380-61BD-4D7A-AA5B-D9FC433FA7EE}">
      <dgm:prSet/>
      <dgm:spPr/>
      <dgm:t>
        <a:bodyPr/>
        <a:lstStyle/>
        <a:p>
          <a:endParaRPr lang="fr-FR"/>
        </a:p>
      </dgm:t>
    </dgm:pt>
    <dgm:pt modelId="{70B71A32-463F-467F-968C-63C8C81571A6}" type="sibTrans" cxnId="{B6B04380-61BD-4D7A-AA5B-D9FC433FA7EE}">
      <dgm:prSet/>
      <dgm:spPr/>
      <dgm:t>
        <a:bodyPr/>
        <a:lstStyle/>
        <a:p>
          <a:endParaRPr lang="fr-FR"/>
        </a:p>
      </dgm:t>
    </dgm:pt>
    <dgm:pt modelId="{04DBD873-EDDF-41B3-B2B1-F76B3B2B94BF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Séquence n°8</a:t>
          </a:r>
          <a:endParaRPr lang="fr-FR" b="1" dirty="0">
            <a:solidFill>
              <a:schemeClr val="tx1"/>
            </a:solidFill>
          </a:endParaRPr>
        </a:p>
      </dgm:t>
    </dgm:pt>
    <dgm:pt modelId="{36708A0B-EA62-4B1D-8271-A9348C608E7C}" type="parTrans" cxnId="{3C215B53-4946-4DC7-A95E-0718BAF0123A}">
      <dgm:prSet/>
      <dgm:spPr/>
      <dgm:t>
        <a:bodyPr/>
        <a:lstStyle/>
        <a:p>
          <a:endParaRPr lang="fr-FR"/>
        </a:p>
      </dgm:t>
    </dgm:pt>
    <dgm:pt modelId="{0C9C8158-D6D7-49F3-B027-B2FB1C7FCCC5}" type="sibTrans" cxnId="{3C215B53-4946-4DC7-A95E-0718BAF0123A}">
      <dgm:prSet/>
      <dgm:spPr/>
      <dgm:t>
        <a:bodyPr/>
        <a:lstStyle/>
        <a:p>
          <a:endParaRPr lang="fr-FR"/>
        </a:p>
      </dgm:t>
    </dgm:pt>
    <dgm:pt modelId="{9E1563C5-D750-4730-BF4E-8845D3BED429}" type="pres">
      <dgm:prSet presAssocID="{3A00815C-21CE-4A5B-AF13-1F75CDFDA7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C346F1C-19D4-4BA7-B7B0-134F23222F46}" type="pres">
      <dgm:prSet presAssocID="{207A99E3-2924-43F3-B9B0-B86CBA9280E5}" presName="parentLin" presStyleCnt="0"/>
      <dgm:spPr/>
    </dgm:pt>
    <dgm:pt modelId="{7D7016CD-F67C-4B4B-9B09-9D440237E658}" type="pres">
      <dgm:prSet presAssocID="{207A99E3-2924-43F3-B9B0-B86CBA9280E5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9636E96B-ED87-476F-80A6-E0B188BAA41B}" type="pres">
      <dgm:prSet presAssocID="{207A99E3-2924-43F3-B9B0-B86CBA9280E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23169B-5B5F-4A7C-80D7-3D163DB1AB01}" type="pres">
      <dgm:prSet presAssocID="{207A99E3-2924-43F3-B9B0-B86CBA9280E5}" presName="negativeSpace" presStyleCnt="0"/>
      <dgm:spPr/>
    </dgm:pt>
    <dgm:pt modelId="{776CF422-80F0-486F-ABCC-BC6019CA09D7}" type="pres">
      <dgm:prSet presAssocID="{207A99E3-2924-43F3-B9B0-B86CBA9280E5}" presName="childText" presStyleLbl="conFgAcc1" presStyleIdx="0" presStyleCnt="3">
        <dgm:presLayoutVars>
          <dgm:bulletEnabled val="1"/>
        </dgm:presLayoutVars>
      </dgm:prSet>
      <dgm:spPr/>
    </dgm:pt>
    <dgm:pt modelId="{2B773904-3857-4E0C-B726-F22E1A9F568F}" type="pres">
      <dgm:prSet presAssocID="{FCA27935-A766-47C6-B250-0DE2B3A37F9A}" presName="spaceBetweenRectangles" presStyleCnt="0"/>
      <dgm:spPr/>
    </dgm:pt>
    <dgm:pt modelId="{44F2C15E-CA18-4BBA-B371-F67A5BCA9B09}" type="pres">
      <dgm:prSet presAssocID="{191BB611-5895-479D-9BD3-0C3CA153032F}" presName="parentLin" presStyleCnt="0"/>
      <dgm:spPr/>
    </dgm:pt>
    <dgm:pt modelId="{112B9F76-663E-45D4-961B-F9979D498653}" type="pres">
      <dgm:prSet presAssocID="{191BB611-5895-479D-9BD3-0C3CA153032F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C9878807-1F3B-4280-B8E3-38F066170741}" type="pres">
      <dgm:prSet presAssocID="{191BB611-5895-479D-9BD3-0C3CA153032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A9B8F1-09A2-41F8-BD06-1AF8D6943979}" type="pres">
      <dgm:prSet presAssocID="{191BB611-5895-479D-9BD3-0C3CA153032F}" presName="negativeSpace" presStyleCnt="0"/>
      <dgm:spPr/>
    </dgm:pt>
    <dgm:pt modelId="{CDA68E72-E6A4-4AD1-9B29-DF2F72E0C73F}" type="pres">
      <dgm:prSet presAssocID="{191BB611-5895-479D-9BD3-0C3CA153032F}" presName="childText" presStyleLbl="conFgAcc1" presStyleIdx="1" presStyleCnt="3">
        <dgm:presLayoutVars>
          <dgm:bulletEnabled val="1"/>
        </dgm:presLayoutVars>
      </dgm:prSet>
      <dgm:spPr/>
    </dgm:pt>
    <dgm:pt modelId="{D988FC5E-E3D1-4BC6-89C6-16024D478C21}" type="pres">
      <dgm:prSet presAssocID="{70B71A32-463F-467F-968C-63C8C81571A6}" presName="spaceBetweenRectangles" presStyleCnt="0"/>
      <dgm:spPr/>
    </dgm:pt>
    <dgm:pt modelId="{AFE58991-FA1D-4D12-8D23-2685A049A0B6}" type="pres">
      <dgm:prSet presAssocID="{04DBD873-EDDF-41B3-B2B1-F76B3B2B94BF}" presName="parentLin" presStyleCnt="0"/>
      <dgm:spPr/>
    </dgm:pt>
    <dgm:pt modelId="{8154A476-5D7E-4C0A-9CF0-CC8EBCF8481E}" type="pres">
      <dgm:prSet presAssocID="{04DBD873-EDDF-41B3-B2B1-F76B3B2B94BF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0D05287C-CC05-4026-9D66-0B10DB34741F}" type="pres">
      <dgm:prSet presAssocID="{04DBD873-EDDF-41B3-B2B1-F76B3B2B94B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0B160D-4AE5-4A94-B4AB-76A17ED2CA1C}" type="pres">
      <dgm:prSet presAssocID="{04DBD873-EDDF-41B3-B2B1-F76B3B2B94BF}" presName="negativeSpace" presStyleCnt="0"/>
      <dgm:spPr/>
    </dgm:pt>
    <dgm:pt modelId="{EED7D8FC-5E39-4108-9B0A-2555D400357E}" type="pres">
      <dgm:prSet presAssocID="{04DBD873-EDDF-41B3-B2B1-F76B3B2B94B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9E37BB9-87A5-4363-8CE0-8D6F2049CD2A}" type="presOf" srcId="{3A00815C-21CE-4A5B-AF13-1F75CDFDA7A8}" destId="{9E1563C5-D750-4730-BF4E-8845D3BED429}" srcOrd="0" destOrd="0" presId="urn:microsoft.com/office/officeart/2005/8/layout/list1"/>
    <dgm:cxn modelId="{B44B4C91-0796-4D54-AC51-9FA5F17BEBF1}" type="presOf" srcId="{207A99E3-2924-43F3-B9B0-B86CBA9280E5}" destId="{9636E96B-ED87-476F-80A6-E0B188BAA41B}" srcOrd="1" destOrd="0" presId="urn:microsoft.com/office/officeart/2005/8/layout/list1"/>
    <dgm:cxn modelId="{B6B04380-61BD-4D7A-AA5B-D9FC433FA7EE}" srcId="{3A00815C-21CE-4A5B-AF13-1F75CDFDA7A8}" destId="{191BB611-5895-479D-9BD3-0C3CA153032F}" srcOrd="1" destOrd="0" parTransId="{268847D9-B5F8-491B-BD17-4D2BDAB64F4C}" sibTransId="{70B71A32-463F-467F-968C-63C8C81571A6}"/>
    <dgm:cxn modelId="{B3BDEFB5-6A65-40EA-993C-CD63B6F23852}" srcId="{3A00815C-21CE-4A5B-AF13-1F75CDFDA7A8}" destId="{207A99E3-2924-43F3-B9B0-B86CBA9280E5}" srcOrd="0" destOrd="0" parTransId="{99065AFF-CD39-47F0-9915-A31CC08CF8AA}" sibTransId="{FCA27935-A766-47C6-B250-0DE2B3A37F9A}"/>
    <dgm:cxn modelId="{C2F06F3C-7BA5-4058-8D04-ED5A7ED84326}" type="presOf" srcId="{191BB611-5895-479D-9BD3-0C3CA153032F}" destId="{112B9F76-663E-45D4-961B-F9979D498653}" srcOrd="0" destOrd="0" presId="urn:microsoft.com/office/officeart/2005/8/layout/list1"/>
    <dgm:cxn modelId="{94F790FA-1D96-411C-9579-8BF1C55986D1}" type="presOf" srcId="{207A99E3-2924-43F3-B9B0-B86CBA9280E5}" destId="{7D7016CD-F67C-4B4B-9B09-9D440237E658}" srcOrd="0" destOrd="0" presId="urn:microsoft.com/office/officeart/2005/8/layout/list1"/>
    <dgm:cxn modelId="{3C215B53-4946-4DC7-A95E-0718BAF0123A}" srcId="{3A00815C-21CE-4A5B-AF13-1F75CDFDA7A8}" destId="{04DBD873-EDDF-41B3-B2B1-F76B3B2B94BF}" srcOrd="2" destOrd="0" parTransId="{36708A0B-EA62-4B1D-8271-A9348C608E7C}" sibTransId="{0C9C8158-D6D7-49F3-B027-B2FB1C7FCCC5}"/>
    <dgm:cxn modelId="{55067E4A-8B9D-4A9A-B835-399478CAF201}" type="presOf" srcId="{191BB611-5895-479D-9BD3-0C3CA153032F}" destId="{C9878807-1F3B-4280-B8E3-38F066170741}" srcOrd="1" destOrd="0" presId="urn:microsoft.com/office/officeart/2005/8/layout/list1"/>
    <dgm:cxn modelId="{51EA2D03-95C8-4387-8093-17E67DAA470E}" type="presOf" srcId="{04DBD873-EDDF-41B3-B2B1-F76B3B2B94BF}" destId="{0D05287C-CC05-4026-9D66-0B10DB34741F}" srcOrd="1" destOrd="0" presId="urn:microsoft.com/office/officeart/2005/8/layout/list1"/>
    <dgm:cxn modelId="{04A160AB-1E74-41CA-B950-9DB66F5CBC8A}" type="presOf" srcId="{04DBD873-EDDF-41B3-B2B1-F76B3B2B94BF}" destId="{8154A476-5D7E-4C0A-9CF0-CC8EBCF8481E}" srcOrd="0" destOrd="0" presId="urn:microsoft.com/office/officeart/2005/8/layout/list1"/>
    <dgm:cxn modelId="{B61CC269-6F14-498F-BCCA-E088B82738CC}" type="presParOf" srcId="{9E1563C5-D750-4730-BF4E-8845D3BED429}" destId="{BC346F1C-19D4-4BA7-B7B0-134F23222F46}" srcOrd="0" destOrd="0" presId="urn:microsoft.com/office/officeart/2005/8/layout/list1"/>
    <dgm:cxn modelId="{1B69E452-47FF-4F4D-9466-1BA350DF08C5}" type="presParOf" srcId="{BC346F1C-19D4-4BA7-B7B0-134F23222F46}" destId="{7D7016CD-F67C-4B4B-9B09-9D440237E658}" srcOrd="0" destOrd="0" presId="urn:microsoft.com/office/officeart/2005/8/layout/list1"/>
    <dgm:cxn modelId="{0DFB94C5-0760-4C41-90D3-959D3B3A1944}" type="presParOf" srcId="{BC346F1C-19D4-4BA7-B7B0-134F23222F46}" destId="{9636E96B-ED87-476F-80A6-E0B188BAA41B}" srcOrd="1" destOrd="0" presId="urn:microsoft.com/office/officeart/2005/8/layout/list1"/>
    <dgm:cxn modelId="{4576546E-2A12-4B1B-AD23-DDD56BCC96CA}" type="presParOf" srcId="{9E1563C5-D750-4730-BF4E-8845D3BED429}" destId="{8123169B-5B5F-4A7C-80D7-3D163DB1AB01}" srcOrd="1" destOrd="0" presId="urn:microsoft.com/office/officeart/2005/8/layout/list1"/>
    <dgm:cxn modelId="{F823BD55-EE81-48EE-930E-AE2524208CCF}" type="presParOf" srcId="{9E1563C5-D750-4730-BF4E-8845D3BED429}" destId="{776CF422-80F0-486F-ABCC-BC6019CA09D7}" srcOrd="2" destOrd="0" presId="urn:microsoft.com/office/officeart/2005/8/layout/list1"/>
    <dgm:cxn modelId="{8095D9BA-D688-4809-92CB-58DE57015792}" type="presParOf" srcId="{9E1563C5-D750-4730-BF4E-8845D3BED429}" destId="{2B773904-3857-4E0C-B726-F22E1A9F568F}" srcOrd="3" destOrd="0" presId="urn:microsoft.com/office/officeart/2005/8/layout/list1"/>
    <dgm:cxn modelId="{5C6386B5-DA00-4AB1-BA0B-7B77D32F4CA5}" type="presParOf" srcId="{9E1563C5-D750-4730-BF4E-8845D3BED429}" destId="{44F2C15E-CA18-4BBA-B371-F67A5BCA9B09}" srcOrd="4" destOrd="0" presId="urn:microsoft.com/office/officeart/2005/8/layout/list1"/>
    <dgm:cxn modelId="{47A12646-3C61-451E-A393-AB7DE68A802F}" type="presParOf" srcId="{44F2C15E-CA18-4BBA-B371-F67A5BCA9B09}" destId="{112B9F76-663E-45D4-961B-F9979D498653}" srcOrd="0" destOrd="0" presId="urn:microsoft.com/office/officeart/2005/8/layout/list1"/>
    <dgm:cxn modelId="{8AA5E4CC-1B08-42B3-8A7B-2477777D09D3}" type="presParOf" srcId="{44F2C15E-CA18-4BBA-B371-F67A5BCA9B09}" destId="{C9878807-1F3B-4280-B8E3-38F066170741}" srcOrd="1" destOrd="0" presId="urn:microsoft.com/office/officeart/2005/8/layout/list1"/>
    <dgm:cxn modelId="{F71E301E-B1D8-48F1-8EC5-2081F15805F8}" type="presParOf" srcId="{9E1563C5-D750-4730-BF4E-8845D3BED429}" destId="{A3A9B8F1-09A2-41F8-BD06-1AF8D6943979}" srcOrd="5" destOrd="0" presId="urn:microsoft.com/office/officeart/2005/8/layout/list1"/>
    <dgm:cxn modelId="{B8E12A3E-664A-45F6-A828-0C8F2E6B1C30}" type="presParOf" srcId="{9E1563C5-D750-4730-BF4E-8845D3BED429}" destId="{CDA68E72-E6A4-4AD1-9B29-DF2F72E0C73F}" srcOrd="6" destOrd="0" presId="urn:microsoft.com/office/officeart/2005/8/layout/list1"/>
    <dgm:cxn modelId="{CF924A5C-A71E-4A6D-BB35-5C581CD46F66}" type="presParOf" srcId="{9E1563C5-D750-4730-BF4E-8845D3BED429}" destId="{D988FC5E-E3D1-4BC6-89C6-16024D478C21}" srcOrd="7" destOrd="0" presId="urn:microsoft.com/office/officeart/2005/8/layout/list1"/>
    <dgm:cxn modelId="{614C744C-A379-4724-8876-305745B3C9DD}" type="presParOf" srcId="{9E1563C5-D750-4730-BF4E-8845D3BED429}" destId="{AFE58991-FA1D-4D12-8D23-2685A049A0B6}" srcOrd="8" destOrd="0" presId="urn:microsoft.com/office/officeart/2005/8/layout/list1"/>
    <dgm:cxn modelId="{C1531853-AD89-4DB7-80DF-5FE19A0E7A41}" type="presParOf" srcId="{AFE58991-FA1D-4D12-8D23-2685A049A0B6}" destId="{8154A476-5D7E-4C0A-9CF0-CC8EBCF8481E}" srcOrd="0" destOrd="0" presId="urn:microsoft.com/office/officeart/2005/8/layout/list1"/>
    <dgm:cxn modelId="{BC2CBBA2-D97E-48EE-B81C-2508D7B306F4}" type="presParOf" srcId="{AFE58991-FA1D-4D12-8D23-2685A049A0B6}" destId="{0D05287C-CC05-4026-9D66-0B10DB34741F}" srcOrd="1" destOrd="0" presId="urn:microsoft.com/office/officeart/2005/8/layout/list1"/>
    <dgm:cxn modelId="{568D4E51-FC01-476B-A24D-77A8EEE2CABC}" type="presParOf" srcId="{9E1563C5-D750-4730-BF4E-8845D3BED429}" destId="{3E0B160D-4AE5-4A94-B4AB-76A17ED2CA1C}" srcOrd="9" destOrd="0" presId="urn:microsoft.com/office/officeart/2005/8/layout/list1"/>
    <dgm:cxn modelId="{28A16809-1238-40F0-A517-0025F481838E}" type="presParOf" srcId="{9E1563C5-D750-4730-BF4E-8845D3BED429}" destId="{EED7D8FC-5E39-4108-9B0A-2555D400357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D5414D-DAD3-4C20-BBFF-0D62F9E5F9D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A8465F1-011B-48D0-8A09-E184DDF621FF}">
      <dgm:prSet phldrT="[Texte]"/>
      <dgm:sp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</dgm:spPr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Séquence n°9</a:t>
          </a:r>
          <a:endParaRPr lang="fr-FR" b="1" dirty="0">
            <a:solidFill>
              <a:schemeClr val="tx1"/>
            </a:solidFill>
          </a:endParaRPr>
        </a:p>
      </dgm:t>
    </dgm:pt>
    <dgm:pt modelId="{0D1A62CB-029C-4D0C-8822-BBDA3E21C785}" type="parTrans" cxnId="{46E52F54-A0E8-449C-B101-02B54ECDF2A3}">
      <dgm:prSet/>
      <dgm:spPr/>
      <dgm:t>
        <a:bodyPr/>
        <a:lstStyle/>
        <a:p>
          <a:endParaRPr lang="fr-FR"/>
        </a:p>
      </dgm:t>
    </dgm:pt>
    <dgm:pt modelId="{07F3B7F9-9647-43F4-B2F0-965B172B6D24}" type="sibTrans" cxnId="{46E52F54-A0E8-449C-B101-02B54ECDF2A3}">
      <dgm:prSet/>
      <dgm:spPr/>
      <dgm:t>
        <a:bodyPr/>
        <a:lstStyle/>
        <a:p>
          <a:endParaRPr lang="fr-FR"/>
        </a:p>
      </dgm:t>
    </dgm:pt>
    <dgm:pt modelId="{30D0C0A2-5E65-4BEB-8EE7-6433E514EE65}" type="pres">
      <dgm:prSet presAssocID="{67D5414D-DAD3-4C20-BBFF-0D62F9E5F9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AA3C22C-687E-4ABD-B069-2F9B2A7A94C6}" type="pres">
      <dgm:prSet presAssocID="{5A8465F1-011B-48D0-8A09-E184DDF621FF}" presName="parentLin" presStyleCnt="0"/>
      <dgm:spPr/>
    </dgm:pt>
    <dgm:pt modelId="{CA146E40-506E-4197-AE64-0854F7F7A7E7}" type="pres">
      <dgm:prSet presAssocID="{5A8465F1-011B-48D0-8A09-E184DDF621FF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3FF2F4E1-0F1C-417D-A639-B9494049E285}" type="pres">
      <dgm:prSet presAssocID="{5A8465F1-011B-48D0-8A09-E184DDF621F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53F2557-880A-4956-A1EC-FA24E48932AF}" type="pres">
      <dgm:prSet presAssocID="{5A8465F1-011B-48D0-8A09-E184DDF621FF}" presName="negativeSpace" presStyleCnt="0"/>
      <dgm:spPr/>
    </dgm:pt>
    <dgm:pt modelId="{9D911B5F-EF5E-4F5F-8576-DCFDB1AAF15F}" type="pres">
      <dgm:prSet presAssocID="{5A8465F1-011B-48D0-8A09-E184DDF621F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6E52F54-A0E8-449C-B101-02B54ECDF2A3}" srcId="{67D5414D-DAD3-4C20-BBFF-0D62F9E5F9D7}" destId="{5A8465F1-011B-48D0-8A09-E184DDF621FF}" srcOrd="0" destOrd="0" parTransId="{0D1A62CB-029C-4D0C-8822-BBDA3E21C785}" sibTransId="{07F3B7F9-9647-43F4-B2F0-965B172B6D24}"/>
    <dgm:cxn modelId="{FB4CA06C-A245-4F83-97B9-EE4221E44281}" type="presOf" srcId="{67D5414D-DAD3-4C20-BBFF-0D62F9E5F9D7}" destId="{30D0C0A2-5E65-4BEB-8EE7-6433E514EE65}" srcOrd="0" destOrd="0" presId="urn:microsoft.com/office/officeart/2005/8/layout/list1"/>
    <dgm:cxn modelId="{F0020A71-9384-4800-A396-B9ED9574B423}" type="presOf" srcId="{5A8465F1-011B-48D0-8A09-E184DDF621FF}" destId="{CA146E40-506E-4197-AE64-0854F7F7A7E7}" srcOrd="0" destOrd="0" presId="urn:microsoft.com/office/officeart/2005/8/layout/list1"/>
    <dgm:cxn modelId="{1C2AD929-D7B2-4958-835B-17EAD1E2DA56}" type="presOf" srcId="{5A8465F1-011B-48D0-8A09-E184DDF621FF}" destId="{3FF2F4E1-0F1C-417D-A639-B9494049E285}" srcOrd="1" destOrd="0" presId="urn:microsoft.com/office/officeart/2005/8/layout/list1"/>
    <dgm:cxn modelId="{DFC1B655-E66A-4DC1-B81C-7E39D712A617}" type="presParOf" srcId="{30D0C0A2-5E65-4BEB-8EE7-6433E514EE65}" destId="{7AA3C22C-687E-4ABD-B069-2F9B2A7A94C6}" srcOrd="0" destOrd="0" presId="urn:microsoft.com/office/officeart/2005/8/layout/list1"/>
    <dgm:cxn modelId="{AE8A0453-1FD1-41A9-A330-BB0EDD758C65}" type="presParOf" srcId="{7AA3C22C-687E-4ABD-B069-2F9B2A7A94C6}" destId="{CA146E40-506E-4197-AE64-0854F7F7A7E7}" srcOrd="0" destOrd="0" presId="urn:microsoft.com/office/officeart/2005/8/layout/list1"/>
    <dgm:cxn modelId="{BE7F503B-8F1D-4751-A472-3EFEA5715339}" type="presParOf" srcId="{7AA3C22C-687E-4ABD-B069-2F9B2A7A94C6}" destId="{3FF2F4E1-0F1C-417D-A639-B9494049E285}" srcOrd="1" destOrd="0" presId="urn:microsoft.com/office/officeart/2005/8/layout/list1"/>
    <dgm:cxn modelId="{94CFECC3-FB23-4457-9186-78D085906A44}" type="presParOf" srcId="{30D0C0A2-5E65-4BEB-8EE7-6433E514EE65}" destId="{753F2557-880A-4956-A1EC-FA24E48932AF}" srcOrd="1" destOrd="0" presId="urn:microsoft.com/office/officeart/2005/8/layout/list1"/>
    <dgm:cxn modelId="{F0C7EDFE-9D20-4D51-A13D-624C58317BED}" type="presParOf" srcId="{30D0C0A2-5E65-4BEB-8EE7-6433E514EE65}" destId="{9D911B5F-EF5E-4F5F-8576-DCFDB1AAF15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8C2367-C00E-4D2E-92F0-56E87FB2B8B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8902D9-F7E5-43F8-83FF-AF8ECA099CBD}">
      <dgm:prSet phldrT="[Texte]" custT="1"/>
      <dgm:spPr/>
      <dgm:t>
        <a:bodyPr rIns="36000"/>
        <a:lstStyle/>
        <a:p>
          <a:r>
            <a:rPr lang="fr-FR" sz="1600" b="1" i="1" dirty="0" smtClean="0">
              <a:solidFill>
                <a:srgbClr val="FF0000"/>
              </a:solidFill>
            </a:rPr>
            <a:t>Savoir-faire STI2D</a:t>
          </a:r>
          <a:endParaRPr lang="fr-FR" sz="1600" b="1" i="1" dirty="0">
            <a:solidFill>
              <a:srgbClr val="FF0000"/>
            </a:solidFill>
          </a:endParaRPr>
        </a:p>
      </dgm:t>
    </dgm:pt>
    <dgm:pt modelId="{F956C65C-808D-468D-8247-43E389BFD959}" type="parTrans" cxnId="{9BC56B0D-C99E-4F90-9684-73D2523C3813}">
      <dgm:prSet/>
      <dgm:spPr/>
      <dgm:t>
        <a:bodyPr/>
        <a:lstStyle/>
        <a:p>
          <a:endParaRPr lang="fr-FR"/>
        </a:p>
      </dgm:t>
    </dgm:pt>
    <dgm:pt modelId="{09D4B890-35FF-4189-9BC1-230B83B6DFC1}" type="sibTrans" cxnId="{9BC56B0D-C99E-4F90-9684-73D2523C3813}">
      <dgm:prSet/>
      <dgm:spPr/>
      <dgm:t>
        <a:bodyPr/>
        <a:lstStyle/>
        <a:p>
          <a:endParaRPr lang="fr-FR"/>
        </a:p>
      </dgm:t>
    </dgm:pt>
    <dgm:pt modelId="{712A36A8-E889-4423-AB4C-93B9342C783B}">
      <dgm:prSet phldrT="[Texte]"/>
      <dgm:spPr/>
      <dgm:t>
        <a:bodyPr/>
        <a:lstStyle/>
        <a:p>
          <a:r>
            <a:rPr lang="fr-FR" b="1" i="1" dirty="0" smtClean="0"/>
            <a:t>Analyse du cycle de vie des produits</a:t>
          </a:r>
          <a:endParaRPr lang="fr-FR" dirty="0"/>
        </a:p>
      </dgm:t>
    </dgm:pt>
    <dgm:pt modelId="{58BAC23F-12CB-49A8-8C28-BBEF43CB9C8A}" type="parTrans" cxnId="{8A0438DB-67F0-4149-AD24-45E48FDBB4DC}">
      <dgm:prSet/>
      <dgm:spPr/>
      <dgm:t>
        <a:bodyPr/>
        <a:lstStyle/>
        <a:p>
          <a:endParaRPr lang="fr-FR"/>
        </a:p>
      </dgm:t>
    </dgm:pt>
    <dgm:pt modelId="{0600A2EF-3DB9-4439-AF1A-E2BF557EBCA4}" type="sibTrans" cxnId="{8A0438DB-67F0-4149-AD24-45E48FDBB4DC}">
      <dgm:prSet/>
      <dgm:spPr/>
      <dgm:t>
        <a:bodyPr/>
        <a:lstStyle/>
        <a:p>
          <a:endParaRPr lang="fr-FR"/>
        </a:p>
      </dgm:t>
    </dgm:pt>
    <dgm:pt modelId="{4E3CC839-4EA7-44A3-AD19-94EBE9FBC58A}">
      <dgm:prSet phldrT="[Texte]"/>
      <dgm:spPr/>
      <dgm:t>
        <a:bodyPr/>
        <a:lstStyle/>
        <a:p>
          <a:r>
            <a:rPr lang="fr-FR" b="1" i="1" dirty="0" smtClean="0"/>
            <a:t>Restitution d’une activité de recherche</a:t>
          </a:r>
          <a:endParaRPr lang="fr-FR" b="1" i="1" dirty="0"/>
        </a:p>
      </dgm:t>
    </dgm:pt>
    <dgm:pt modelId="{20E567A9-555C-46EA-AC9A-3DB2275E3433}" type="parTrans" cxnId="{8FF9501B-259B-422D-8812-BB0395BC4558}">
      <dgm:prSet/>
      <dgm:spPr/>
      <dgm:t>
        <a:bodyPr/>
        <a:lstStyle/>
        <a:p>
          <a:endParaRPr lang="fr-FR"/>
        </a:p>
      </dgm:t>
    </dgm:pt>
    <dgm:pt modelId="{E52B3408-9613-4339-822C-105AC3DD79F2}" type="sibTrans" cxnId="{8FF9501B-259B-422D-8812-BB0395BC4558}">
      <dgm:prSet/>
      <dgm:spPr/>
      <dgm:t>
        <a:bodyPr/>
        <a:lstStyle/>
        <a:p>
          <a:endParaRPr lang="fr-FR"/>
        </a:p>
      </dgm:t>
    </dgm:pt>
    <dgm:pt modelId="{0B06BB36-2052-4363-8CD1-77BEA91566BA}" type="pres">
      <dgm:prSet presAssocID="{D28C2367-C00E-4D2E-92F0-56E87FB2B8B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A3C60CF-D298-4E01-8B63-C84AA216A611}" type="pres">
      <dgm:prSet presAssocID="{DF8902D9-F7E5-43F8-83FF-AF8ECA099CBD}" presName="compositeNode" presStyleCnt="0">
        <dgm:presLayoutVars>
          <dgm:bulletEnabled val="1"/>
        </dgm:presLayoutVars>
      </dgm:prSet>
      <dgm:spPr/>
    </dgm:pt>
    <dgm:pt modelId="{DA68A72B-BEFE-4057-B389-D34489109754}" type="pres">
      <dgm:prSet presAssocID="{DF8902D9-F7E5-43F8-83FF-AF8ECA099CBD}" presName="image" presStyleLbl="fgImgPlace1" presStyleIdx="0" presStyleCnt="1" custScaleX="98215" custScaleY="90441" custLinFactNeighborX="34281" custLinFactNeighborY="-643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fr-FR"/>
        </a:p>
      </dgm:t>
    </dgm:pt>
    <dgm:pt modelId="{6912B5BD-FA0B-41D8-A34B-97067CECDE8C}" type="pres">
      <dgm:prSet presAssocID="{DF8902D9-F7E5-43F8-83FF-AF8ECA099CBD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C4325A-9F13-44B1-BC5D-779AE1F9EECF}" type="pres">
      <dgm:prSet presAssocID="{DF8902D9-F7E5-43F8-83FF-AF8ECA099CBD}" presName="parentNode" presStyleLbl="revTx" presStyleIdx="0" presStyleCnt="1" custScaleX="154916" custScaleY="11174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BF95626-1A90-41D8-AF06-C90945C36E71}" type="presOf" srcId="{4E3CC839-4EA7-44A3-AD19-94EBE9FBC58A}" destId="{6912B5BD-FA0B-41D8-A34B-97067CECDE8C}" srcOrd="0" destOrd="1" presId="urn:microsoft.com/office/officeart/2005/8/layout/hList2"/>
    <dgm:cxn modelId="{C1BA78DC-212A-4FA0-8EE8-9A9F970A5D8C}" type="presOf" srcId="{712A36A8-E889-4423-AB4C-93B9342C783B}" destId="{6912B5BD-FA0B-41D8-A34B-97067CECDE8C}" srcOrd="0" destOrd="0" presId="urn:microsoft.com/office/officeart/2005/8/layout/hList2"/>
    <dgm:cxn modelId="{8FF9501B-259B-422D-8812-BB0395BC4558}" srcId="{DF8902D9-F7E5-43F8-83FF-AF8ECA099CBD}" destId="{4E3CC839-4EA7-44A3-AD19-94EBE9FBC58A}" srcOrd="1" destOrd="0" parTransId="{20E567A9-555C-46EA-AC9A-3DB2275E3433}" sibTransId="{E52B3408-9613-4339-822C-105AC3DD79F2}"/>
    <dgm:cxn modelId="{8A0438DB-67F0-4149-AD24-45E48FDBB4DC}" srcId="{DF8902D9-F7E5-43F8-83FF-AF8ECA099CBD}" destId="{712A36A8-E889-4423-AB4C-93B9342C783B}" srcOrd="0" destOrd="0" parTransId="{58BAC23F-12CB-49A8-8C28-BBEF43CB9C8A}" sibTransId="{0600A2EF-3DB9-4439-AF1A-E2BF557EBCA4}"/>
    <dgm:cxn modelId="{9BC56B0D-C99E-4F90-9684-73D2523C3813}" srcId="{D28C2367-C00E-4D2E-92F0-56E87FB2B8BE}" destId="{DF8902D9-F7E5-43F8-83FF-AF8ECA099CBD}" srcOrd="0" destOrd="0" parTransId="{F956C65C-808D-468D-8247-43E389BFD959}" sibTransId="{09D4B890-35FF-4189-9BC1-230B83B6DFC1}"/>
    <dgm:cxn modelId="{ED95942D-E83F-4CC0-9118-0A6FB2F52366}" type="presOf" srcId="{D28C2367-C00E-4D2E-92F0-56E87FB2B8BE}" destId="{0B06BB36-2052-4363-8CD1-77BEA91566BA}" srcOrd="0" destOrd="0" presId="urn:microsoft.com/office/officeart/2005/8/layout/hList2"/>
    <dgm:cxn modelId="{CACA16B7-3479-4283-AB1C-59BB7940AA7F}" type="presOf" srcId="{DF8902D9-F7E5-43F8-83FF-AF8ECA099CBD}" destId="{6FC4325A-9F13-44B1-BC5D-779AE1F9EECF}" srcOrd="0" destOrd="0" presId="urn:microsoft.com/office/officeart/2005/8/layout/hList2"/>
    <dgm:cxn modelId="{F634666F-C37D-4B06-9E44-93218400843A}" type="presParOf" srcId="{0B06BB36-2052-4363-8CD1-77BEA91566BA}" destId="{AA3C60CF-D298-4E01-8B63-C84AA216A611}" srcOrd="0" destOrd="0" presId="urn:microsoft.com/office/officeart/2005/8/layout/hList2"/>
    <dgm:cxn modelId="{0DBBA946-EF6A-4009-9103-4059D4654DBB}" type="presParOf" srcId="{AA3C60CF-D298-4E01-8B63-C84AA216A611}" destId="{DA68A72B-BEFE-4057-B389-D34489109754}" srcOrd="0" destOrd="0" presId="urn:microsoft.com/office/officeart/2005/8/layout/hList2"/>
    <dgm:cxn modelId="{D395A214-BCB0-4845-B19D-654975879A5C}" type="presParOf" srcId="{AA3C60CF-D298-4E01-8B63-C84AA216A611}" destId="{6912B5BD-FA0B-41D8-A34B-97067CECDE8C}" srcOrd="1" destOrd="0" presId="urn:microsoft.com/office/officeart/2005/8/layout/hList2"/>
    <dgm:cxn modelId="{1C2B7749-9C49-4F2E-8362-D9D27CD06312}" type="presParOf" srcId="{AA3C60CF-D298-4E01-8B63-C84AA216A611}" destId="{6FC4325A-9F13-44B1-BC5D-779AE1F9EEC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4D2CF8-7D2B-4926-A375-415DA3A40A18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95F58B3-8A2B-4C2D-91CA-0A31D8D734E5}">
      <dgm:prSet/>
      <dgm:spPr/>
      <dgm:t>
        <a:bodyPr/>
        <a:lstStyle/>
        <a:p>
          <a:endParaRPr lang="fr-FR"/>
        </a:p>
      </dgm:t>
    </dgm:pt>
    <dgm:pt modelId="{531AC8DC-5C8B-4A5C-BA6E-8B7524151E14}" type="parTrans" cxnId="{96203D52-2F73-40A7-A3A5-3177B915C7A4}">
      <dgm:prSet/>
      <dgm:spPr/>
      <dgm:t>
        <a:bodyPr/>
        <a:lstStyle/>
        <a:p>
          <a:endParaRPr lang="fr-FR"/>
        </a:p>
      </dgm:t>
    </dgm:pt>
    <dgm:pt modelId="{93F06C76-5F97-4937-80F6-3AB374473742}" type="sibTrans" cxnId="{96203D52-2F73-40A7-A3A5-3177B915C7A4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C23E5ADD-45E9-495A-9DF8-5E814892E534}">
      <dgm:prSet phldrT="[Texte]" custT="1"/>
      <dgm:spPr/>
      <dgm:t>
        <a:bodyPr/>
        <a:lstStyle/>
        <a:p>
          <a:r>
            <a:rPr lang="fr-FR" sz="1600" b="1" dirty="0" smtClean="0">
              <a:solidFill>
                <a:srgbClr val="FF0000"/>
              </a:solidFill>
            </a:rPr>
            <a:t>Eco-concevoir</a:t>
          </a:r>
          <a:r>
            <a:rPr lang="fr-FR" sz="1600" dirty="0" smtClean="0"/>
            <a:t> un emballage pour des crayons de couleur.</a:t>
          </a:r>
          <a:endParaRPr lang="fr-FR" sz="1600" dirty="0"/>
        </a:p>
      </dgm:t>
    </dgm:pt>
    <dgm:pt modelId="{627432C5-8276-4F79-B7D2-195DE2AA4854}" type="parTrans" cxnId="{760BA85A-AB82-4377-871D-25A78CD7418C}">
      <dgm:prSet/>
      <dgm:spPr/>
      <dgm:t>
        <a:bodyPr/>
        <a:lstStyle/>
        <a:p>
          <a:endParaRPr lang="fr-FR"/>
        </a:p>
      </dgm:t>
    </dgm:pt>
    <dgm:pt modelId="{B93C6D0A-7410-42F7-8F21-7C08BB246D56}" type="sibTrans" cxnId="{760BA85A-AB82-4377-871D-25A78CD7418C}">
      <dgm:prSet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4C04B1C-2B75-4C78-8F33-99AF91CECA23}">
      <dgm:prSet phldrT="[Texte]" custT="1"/>
      <dgm:spPr/>
      <dgm:t>
        <a:bodyPr/>
        <a:lstStyle/>
        <a:p>
          <a:r>
            <a:rPr lang="fr-FR" sz="1600" dirty="0" smtClean="0"/>
            <a:t>Optimiser une fonction pour </a:t>
          </a:r>
          <a:r>
            <a:rPr lang="fr-FR" sz="1600" b="1" dirty="0" smtClean="0">
              <a:solidFill>
                <a:srgbClr val="FF0000"/>
              </a:solidFill>
            </a:rPr>
            <a:t>améliorer l’ergonomie </a:t>
          </a:r>
          <a:r>
            <a:rPr lang="fr-FR" sz="1600" dirty="0" smtClean="0"/>
            <a:t>sans consommer plus d’énergie.</a:t>
          </a:r>
          <a:endParaRPr lang="fr-FR" sz="1400" dirty="0"/>
        </a:p>
      </dgm:t>
    </dgm:pt>
    <dgm:pt modelId="{B1A8600F-4C75-4BC1-B3AD-71E871F3C6B9}" type="parTrans" cxnId="{3A302497-C896-4FA5-B36E-04B79A8506C9}">
      <dgm:prSet/>
      <dgm:spPr/>
      <dgm:t>
        <a:bodyPr/>
        <a:lstStyle/>
        <a:p>
          <a:endParaRPr lang="fr-FR"/>
        </a:p>
      </dgm:t>
    </dgm:pt>
    <dgm:pt modelId="{F81A1562-06DA-444B-AC9C-D7B273C60AB3}" type="sibTrans" cxnId="{3A302497-C896-4FA5-B36E-04B79A8506C9}">
      <dgm:prSet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B1885FD-9749-4E5B-96C7-8006F244FE83}">
      <dgm:prSet phldrT="[Texte]" custT="1"/>
      <dgm:spPr/>
      <dgm:t>
        <a:bodyPr/>
        <a:lstStyle/>
        <a:p>
          <a:r>
            <a:rPr lang="fr-FR" sz="1600" b="1" dirty="0" smtClean="0">
              <a:solidFill>
                <a:srgbClr val="FF0000"/>
              </a:solidFill>
            </a:rPr>
            <a:t>Eco-concevoir</a:t>
          </a:r>
          <a:r>
            <a:rPr lang="fr-FR" sz="1600" dirty="0" smtClean="0"/>
            <a:t> le chauffage en régulant la consommation par un programmateur</a:t>
          </a:r>
          <a:endParaRPr lang="fr-FR" sz="1600" dirty="0"/>
        </a:p>
      </dgm:t>
    </dgm:pt>
    <dgm:pt modelId="{904D4D48-9D41-45A3-8E3B-493F43A5BDCE}" type="parTrans" cxnId="{F7E96B13-3402-46B4-8989-4E8C62EE138F}">
      <dgm:prSet/>
      <dgm:spPr/>
      <dgm:t>
        <a:bodyPr/>
        <a:lstStyle/>
        <a:p>
          <a:endParaRPr lang="fr-FR"/>
        </a:p>
      </dgm:t>
    </dgm:pt>
    <dgm:pt modelId="{93CCDA10-D2BE-4FA5-AF13-2A22CED2BF91}" type="sibTrans" cxnId="{F7E96B13-3402-46B4-8989-4E8C62EE138F}">
      <dgm:prSet/>
      <dgm:spPr>
        <a:blipFill>
          <a:blip xmlns:r="http://schemas.openxmlformats.org/officeDocument/2006/relationships"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AF2EFF93-DE1B-46F4-B4E1-0E9912EABD02}">
      <dgm:prSet phldrT="[Texte]" custT="1"/>
      <dgm:spPr/>
      <dgm:t>
        <a:bodyPr/>
        <a:lstStyle/>
        <a:p>
          <a:pPr algn="ctr"/>
          <a:r>
            <a:rPr lang="fr-FR" sz="1600" b="1" dirty="0" smtClean="0">
              <a:solidFill>
                <a:srgbClr val="FF0000"/>
              </a:solidFill>
            </a:rPr>
            <a:t>Vérifier les informations </a:t>
          </a:r>
          <a:r>
            <a:rPr lang="fr-FR" sz="1600" dirty="0" smtClean="0"/>
            <a:t>d’un constructeur qui met en avant l’</a:t>
          </a:r>
          <a:r>
            <a:rPr lang="fr-FR" sz="1600" b="1" dirty="0" err="1" smtClean="0"/>
            <a:t>éco-conception</a:t>
          </a:r>
          <a:r>
            <a:rPr lang="fr-FR" sz="1600" dirty="0" smtClean="0"/>
            <a:t> d’un produit</a:t>
          </a:r>
          <a:endParaRPr lang="fr-FR" sz="1600" dirty="0"/>
        </a:p>
      </dgm:t>
    </dgm:pt>
    <dgm:pt modelId="{FDF6D940-32AB-4ACB-9231-E5A7A1D14583}" type="parTrans" cxnId="{FE3AA7E7-59F9-4C42-83BE-CDE882DA56D3}">
      <dgm:prSet/>
      <dgm:spPr/>
      <dgm:t>
        <a:bodyPr/>
        <a:lstStyle/>
        <a:p>
          <a:endParaRPr lang="fr-FR"/>
        </a:p>
      </dgm:t>
    </dgm:pt>
    <dgm:pt modelId="{5C959186-0353-4B3C-8175-6D2AD98039A3}" type="sibTrans" cxnId="{FE3AA7E7-59F9-4C42-83BE-CDE882DA56D3}">
      <dgm:prSet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fr-FR"/>
        </a:p>
      </dgm:t>
    </dgm:pt>
    <dgm:pt modelId="{FAAE7A0A-ACFE-4EF5-AA3C-0DA69708314B}" type="pres">
      <dgm:prSet presAssocID="{E44D2CF8-7D2B-4926-A375-415DA3A40A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9243AA0C-ABBA-4C69-BF28-B8E20585F118}" type="pres">
      <dgm:prSet presAssocID="{E44D2CF8-7D2B-4926-A375-415DA3A40A18}" presName="Name1" presStyleCnt="0"/>
      <dgm:spPr/>
    </dgm:pt>
    <dgm:pt modelId="{104A229D-4A3B-484A-B73C-D81B92B33C7E}" type="pres">
      <dgm:prSet presAssocID="{93F06C76-5F97-4937-80F6-3AB374473742}" presName="picture_1" presStyleCnt="0"/>
      <dgm:spPr/>
    </dgm:pt>
    <dgm:pt modelId="{F47FF2BF-2583-4D07-8E3C-CD8BE873E839}" type="pres">
      <dgm:prSet presAssocID="{93F06C76-5F97-4937-80F6-3AB374473742}" presName="pictureRepeatNode" presStyleLbl="alignImgPlace1" presStyleIdx="0" presStyleCnt="5" custScaleX="60585" custScaleY="61624" custLinFactNeighborX="3256" custLinFactNeighborY="-767"/>
      <dgm:spPr/>
      <dgm:t>
        <a:bodyPr/>
        <a:lstStyle/>
        <a:p>
          <a:endParaRPr lang="fr-FR"/>
        </a:p>
      </dgm:t>
    </dgm:pt>
    <dgm:pt modelId="{E6842A2B-3EC4-41F0-819E-1CA5C2A3983C}" type="pres">
      <dgm:prSet presAssocID="{D95F58B3-8A2B-4C2D-91CA-0A31D8D734E5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403D16-3CF0-46AF-ACE6-806BA3A2843F}" type="pres">
      <dgm:prSet presAssocID="{B93C6D0A-7410-42F7-8F21-7C08BB246D56}" presName="picture_2" presStyleCnt="0"/>
      <dgm:spPr/>
    </dgm:pt>
    <dgm:pt modelId="{258F0765-7237-486F-81BE-E8002DA14779}" type="pres">
      <dgm:prSet presAssocID="{B93C6D0A-7410-42F7-8F21-7C08BB246D56}" presName="pictureRepeatNode" presStyleLbl="alignImgPlace1" presStyleIdx="1" presStyleCnt="5" custScaleX="112387" custScaleY="104883" custLinFactY="36210" custLinFactNeighborX="50585" custLinFactNeighborY="100000"/>
      <dgm:spPr/>
      <dgm:t>
        <a:bodyPr/>
        <a:lstStyle/>
        <a:p>
          <a:endParaRPr lang="fr-FR"/>
        </a:p>
      </dgm:t>
    </dgm:pt>
    <dgm:pt modelId="{262250DB-90B4-425B-ABC8-5F3F56830099}" type="pres">
      <dgm:prSet presAssocID="{C23E5ADD-45E9-495A-9DF8-5E814892E534}" presName="line_2" presStyleLbl="parChTrans1D1" presStyleIdx="0" presStyleCnt="4"/>
      <dgm:spPr/>
    </dgm:pt>
    <dgm:pt modelId="{E7FE304E-9FCC-40AB-9914-C68F5FE28DB3}" type="pres">
      <dgm:prSet presAssocID="{C23E5ADD-45E9-495A-9DF8-5E814892E534}" presName="textparent_2" presStyleLbl="node1" presStyleIdx="0" presStyleCnt="0"/>
      <dgm:spPr/>
    </dgm:pt>
    <dgm:pt modelId="{850D52C4-72EA-43A2-90EA-9CF6DB88AA63}" type="pres">
      <dgm:prSet presAssocID="{C23E5ADD-45E9-495A-9DF8-5E814892E534}" presName="text_2" presStyleLbl="revTx" presStyleIdx="0" presStyleCnt="4" custScaleX="1070683" custScaleY="73906" custLinFactX="-589189" custLinFactNeighborX="-600000" custLinFactNeighborY="734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EA9538-2BA4-4D74-8B56-201257BAE402}" type="pres">
      <dgm:prSet presAssocID="{F81A1562-06DA-444B-AC9C-D7B273C60AB3}" presName="picture_3" presStyleCnt="0"/>
      <dgm:spPr/>
    </dgm:pt>
    <dgm:pt modelId="{FE7AB348-7B14-4975-A055-EEBEFB267A41}" type="pres">
      <dgm:prSet presAssocID="{F81A1562-06DA-444B-AC9C-D7B273C60AB3}" presName="pictureRepeatNode" presStyleLbl="alignImgPlace1" presStyleIdx="2" presStyleCnt="5" custScaleX="114190" custScaleY="106217" custLinFactX="33245" custLinFactY="-29011" custLinFactNeighborX="100000" custLinFactNeighborY="-100000"/>
      <dgm:spPr/>
      <dgm:t>
        <a:bodyPr/>
        <a:lstStyle/>
        <a:p>
          <a:endParaRPr lang="fr-FR"/>
        </a:p>
      </dgm:t>
    </dgm:pt>
    <dgm:pt modelId="{A8F103A3-6E38-43A1-BB68-6FF690140AE0}" type="pres">
      <dgm:prSet presAssocID="{84C04B1C-2B75-4C78-8F33-99AF91CECA23}" presName="line_3" presStyleLbl="parChTrans1D1" presStyleIdx="1" presStyleCnt="4"/>
      <dgm:spPr/>
    </dgm:pt>
    <dgm:pt modelId="{92290E02-AFC3-4421-B2E2-DEA86D89FA17}" type="pres">
      <dgm:prSet presAssocID="{84C04B1C-2B75-4C78-8F33-99AF91CECA23}" presName="textparent_3" presStyleLbl="node1" presStyleIdx="0" presStyleCnt="0"/>
      <dgm:spPr/>
    </dgm:pt>
    <dgm:pt modelId="{80B0FBFF-6E83-427E-A466-5252CB11111A}" type="pres">
      <dgm:prSet presAssocID="{84C04B1C-2B75-4C78-8F33-99AF91CECA23}" presName="text_3" presStyleLbl="revTx" presStyleIdx="1" presStyleCnt="4" custScaleX="141766" custScaleY="69965" custLinFactX="-33667" custLinFactY="-47137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C751D2-BB37-4FE5-9F70-1C55B05F8798}" type="pres">
      <dgm:prSet presAssocID="{93CCDA10-D2BE-4FA5-AF13-2A22CED2BF91}" presName="picture_4" presStyleCnt="0"/>
      <dgm:spPr/>
    </dgm:pt>
    <dgm:pt modelId="{4DDB3DB1-4554-4B09-8B5E-0EA63B62A8E4}" type="pres">
      <dgm:prSet presAssocID="{93CCDA10-D2BE-4FA5-AF13-2A22CED2BF91}" presName="pictureRepeatNode" presStyleLbl="alignImgPlace1" presStyleIdx="3" presStyleCnt="5" custScaleX="105972" custScaleY="122887" custLinFactNeighborX="-26286" custLinFactNeighborY="-3216"/>
      <dgm:spPr/>
      <dgm:t>
        <a:bodyPr/>
        <a:lstStyle/>
        <a:p>
          <a:endParaRPr lang="fr-FR"/>
        </a:p>
      </dgm:t>
    </dgm:pt>
    <dgm:pt modelId="{2A8CB651-1E14-4589-AD78-D6816F115011}" type="pres">
      <dgm:prSet presAssocID="{8B1885FD-9749-4E5B-96C7-8006F244FE83}" presName="line_4" presStyleLbl="parChTrans1D1" presStyleIdx="2" presStyleCnt="4"/>
      <dgm:spPr/>
    </dgm:pt>
    <dgm:pt modelId="{32A31736-3372-439C-8D96-58959F40F1FC}" type="pres">
      <dgm:prSet presAssocID="{8B1885FD-9749-4E5B-96C7-8006F244FE83}" presName="textparent_4" presStyleLbl="node1" presStyleIdx="0" presStyleCnt="0"/>
      <dgm:spPr/>
    </dgm:pt>
    <dgm:pt modelId="{2CBD426A-59AD-4F03-B346-BD3F63F65A0E}" type="pres">
      <dgm:prSet presAssocID="{8B1885FD-9749-4E5B-96C7-8006F244FE83}" presName="text_4" presStyleLbl="revTx" presStyleIdx="2" presStyleCnt="4" custScaleX="1705753" custScaleY="59966" custLinFactX="-31863" custLinFactNeighborX="-100000" custLinFactNeighborY="-572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851252-C4F1-47C2-945D-C19773B60525}" type="pres">
      <dgm:prSet presAssocID="{5C959186-0353-4B3C-8175-6D2AD98039A3}" presName="picture_5" presStyleCnt="0"/>
      <dgm:spPr/>
    </dgm:pt>
    <dgm:pt modelId="{EB84B2F3-BF24-42C5-966C-9B023F78A1A8}" type="pres">
      <dgm:prSet presAssocID="{5C959186-0353-4B3C-8175-6D2AD98039A3}" presName="pictureRepeatNode" presStyleLbl="alignImgPlace1" presStyleIdx="4" presStyleCnt="5" custLinFactNeighborX="-43472" custLinFactNeighborY="10046"/>
      <dgm:spPr/>
      <dgm:t>
        <a:bodyPr/>
        <a:lstStyle/>
        <a:p>
          <a:endParaRPr lang="fr-FR"/>
        </a:p>
      </dgm:t>
    </dgm:pt>
    <dgm:pt modelId="{D6476E09-C70F-4190-A481-2EB0306C5635}" type="pres">
      <dgm:prSet presAssocID="{AF2EFF93-DE1B-46F4-B4E1-0E9912EABD02}" presName="line_5" presStyleLbl="parChTrans1D1" presStyleIdx="3" presStyleCnt="4"/>
      <dgm:spPr/>
    </dgm:pt>
    <dgm:pt modelId="{CAA4E6C2-340F-4F57-8D5B-B3D928C3FE2E}" type="pres">
      <dgm:prSet presAssocID="{AF2EFF93-DE1B-46F4-B4E1-0E9912EABD02}" presName="textparent_5" presStyleLbl="node1" presStyleIdx="0" presStyleCnt="0"/>
      <dgm:spPr/>
    </dgm:pt>
    <dgm:pt modelId="{F76C68F1-8A25-4905-AD22-F194BAA19D7B}" type="pres">
      <dgm:prSet presAssocID="{AF2EFF93-DE1B-46F4-B4E1-0E9912EABD02}" presName="text_5" presStyleLbl="revTx" presStyleIdx="3" presStyleCnt="4" custScaleX="2000000" custScaleY="63923" custLinFactX="-110641" custLinFactNeighborX="-200000" custLinFactNeighborY="190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263EC59-95A4-4FD0-9ADE-DA6D2EBDEF76}" type="presOf" srcId="{AF2EFF93-DE1B-46F4-B4E1-0E9912EABD02}" destId="{F76C68F1-8A25-4905-AD22-F194BAA19D7B}" srcOrd="0" destOrd="0" presId="urn:microsoft.com/office/officeart/2008/layout/CircularPictureCallout"/>
    <dgm:cxn modelId="{D3DFA12E-96CA-4A06-9044-3B52DEF1F43A}" type="presOf" srcId="{93F06C76-5F97-4937-80F6-3AB374473742}" destId="{F47FF2BF-2583-4D07-8E3C-CD8BE873E839}" srcOrd="0" destOrd="0" presId="urn:microsoft.com/office/officeart/2008/layout/CircularPictureCallout"/>
    <dgm:cxn modelId="{3A8AC9BE-EDE0-4D52-888E-C6FC25A59F32}" type="presOf" srcId="{D95F58B3-8A2B-4C2D-91CA-0A31D8D734E5}" destId="{E6842A2B-3EC4-41F0-819E-1CA5C2A3983C}" srcOrd="0" destOrd="0" presId="urn:microsoft.com/office/officeart/2008/layout/CircularPictureCallout"/>
    <dgm:cxn modelId="{96203D52-2F73-40A7-A3A5-3177B915C7A4}" srcId="{E44D2CF8-7D2B-4926-A375-415DA3A40A18}" destId="{D95F58B3-8A2B-4C2D-91CA-0A31D8D734E5}" srcOrd="0" destOrd="0" parTransId="{531AC8DC-5C8B-4A5C-BA6E-8B7524151E14}" sibTransId="{93F06C76-5F97-4937-80F6-3AB374473742}"/>
    <dgm:cxn modelId="{F7E96B13-3402-46B4-8989-4E8C62EE138F}" srcId="{E44D2CF8-7D2B-4926-A375-415DA3A40A18}" destId="{8B1885FD-9749-4E5B-96C7-8006F244FE83}" srcOrd="3" destOrd="0" parTransId="{904D4D48-9D41-45A3-8E3B-493F43A5BDCE}" sibTransId="{93CCDA10-D2BE-4FA5-AF13-2A22CED2BF91}"/>
    <dgm:cxn modelId="{4C58FB4E-28B8-49BF-B96E-F4C6E9E1B9C8}" type="presOf" srcId="{5C959186-0353-4B3C-8175-6D2AD98039A3}" destId="{EB84B2F3-BF24-42C5-966C-9B023F78A1A8}" srcOrd="0" destOrd="0" presId="urn:microsoft.com/office/officeart/2008/layout/CircularPictureCallout"/>
    <dgm:cxn modelId="{21F3AC1F-8F58-40D0-8F76-4EA8C5081ACE}" type="presOf" srcId="{93CCDA10-D2BE-4FA5-AF13-2A22CED2BF91}" destId="{4DDB3DB1-4554-4B09-8B5E-0EA63B62A8E4}" srcOrd="0" destOrd="0" presId="urn:microsoft.com/office/officeart/2008/layout/CircularPictureCallout"/>
    <dgm:cxn modelId="{9E62943D-48D3-4D08-A3E7-FBAE5C14166D}" type="presOf" srcId="{F81A1562-06DA-444B-AC9C-D7B273C60AB3}" destId="{FE7AB348-7B14-4975-A055-EEBEFB267A41}" srcOrd="0" destOrd="0" presId="urn:microsoft.com/office/officeart/2008/layout/CircularPictureCallout"/>
    <dgm:cxn modelId="{760BA85A-AB82-4377-871D-25A78CD7418C}" srcId="{E44D2CF8-7D2B-4926-A375-415DA3A40A18}" destId="{C23E5ADD-45E9-495A-9DF8-5E814892E534}" srcOrd="1" destOrd="0" parTransId="{627432C5-8276-4F79-B7D2-195DE2AA4854}" sibTransId="{B93C6D0A-7410-42F7-8F21-7C08BB246D56}"/>
    <dgm:cxn modelId="{3A302497-C896-4FA5-B36E-04B79A8506C9}" srcId="{E44D2CF8-7D2B-4926-A375-415DA3A40A18}" destId="{84C04B1C-2B75-4C78-8F33-99AF91CECA23}" srcOrd="2" destOrd="0" parTransId="{B1A8600F-4C75-4BC1-B3AD-71E871F3C6B9}" sibTransId="{F81A1562-06DA-444B-AC9C-D7B273C60AB3}"/>
    <dgm:cxn modelId="{92639696-95C7-483B-9C72-2304C098248D}" type="presOf" srcId="{84C04B1C-2B75-4C78-8F33-99AF91CECA23}" destId="{80B0FBFF-6E83-427E-A466-5252CB11111A}" srcOrd="0" destOrd="0" presId="urn:microsoft.com/office/officeart/2008/layout/CircularPictureCallout"/>
    <dgm:cxn modelId="{0B8F80BA-2194-4EA2-AA5B-2A3E0B4DEF1E}" type="presOf" srcId="{8B1885FD-9749-4E5B-96C7-8006F244FE83}" destId="{2CBD426A-59AD-4F03-B346-BD3F63F65A0E}" srcOrd="0" destOrd="0" presId="urn:microsoft.com/office/officeart/2008/layout/CircularPictureCallout"/>
    <dgm:cxn modelId="{7B456D5F-7AAB-4534-A411-0F46553510FE}" type="presOf" srcId="{C23E5ADD-45E9-495A-9DF8-5E814892E534}" destId="{850D52C4-72EA-43A2-90EA-9CF6DB88AA63}" srcOrd="0" destOrd="0" presId="urn:microsoft.com/office/officeart/2008/layout/CircularPictureCallout"/>
    <dgm:cxn modelId="{FE3AA7E7-59F9-4C42-83BE-CDE882DA56D3}" srcId="{E44D2CF8-7D2B-4926-A375-415DA3A40A18}" destId="{AF2EFF93-DE1B-46F4-B4E1-0E9912EABD02}" srcOrd="4" destOrd="0" parTransId="{FDF6D940-32AB-4ACB-9231-E5A7A1D14583}" sibTransId="{5C959186-0353-4B3C-8175-6D2AD98039A3}"/>
    <dgm:cxn modelId="{49ECF2A1-058D-4B53-83F4-251B16C51133}" type="presOf" srcId="{B93C6D0A-7410-42F7-8F21-7C08BB246D56}" destId="{258F0765-7237-486F-81BE-E8002DA14779}" srcOrd="0" destOrd="0" presId="urn:microsoft.com/office/officeart/2008/layout/CircularPictureCallout"/>
    <dgm:cxn modelId="{3842C1B2-ACA0-4F08-A8FA-70108D24BD2F}" type="presOf" srcId="{E44D2CF8-7D2B-4926-A375-415DA3A40A18}" destId="{FAAE7A0A-ACFE-4EF5-AA3C-0DA69708314B}" srcOrd="0" destOrd="0" presId="urn:microsoft.com/office/officeart/2008/layout/CircularPictureCallout"/>
    <dgm:cxn modelId="{62B8C229-97B6-4F35-8073-5D70DCB77E3B}" type="presParOf" srcId="{FAAE7A0A-ACFE-4EF5-AA3C-0DA69708314B}" destId="{9243AA0C-ABBA-4C69-BF28-B8E20585F118}" srcOrd="0" destOrd="0" presId="urn:microsoft.com/office/officeart/2008/layout/CircularPictureCallout"/>
    <dgm:cxn modelId="{1316AD54-9BD5-4B06-A5C7-07B9B1F12494}" type="presParOf" srcId="{9243AA0C-ABBA-4C69-BF28-B8E20585F118}" destId="{104A229D-4A3B-484A-B73C-D81B92B33C7E}" srcOrd="0" destOrd="0" presId="urn:microsoft.com/office/officeart/2008/layout/CircularPictureCallout"/>
    <dgm:cxn modelId="{70AE7C67-5879-490B-A84D-07634CC492D4}" type="presParOf" srcId="{104A229D-4A3B-484A-B73C-D81B92B33C7E}" destId="{F47FF2BF-2583-4D07-8E3C-CD8BE873E839}" srcOrd="0" destOrd="0" presId="urn:microsoft.com/office/officeart/2008/layout/CircularPictureCallout"/>
    <dgm:cxn modelId="{84C0E0DC-6C59-412F-A209-128E5702DC28}" type="presParOf" srcId="{9243AA0C-ABBA-4C69-BF28-B8E20585F118}" destId="{E6842A2B-3EC4-41F0-819E-1CA5C2A3983C}" srcOrd="1" destOrd="0" presId="urn:microsoft.com/office/officeart/2008/layout/CircularPictureCallout"/>
    <dgm:cxn modelId="{34200DDE-8C08-4532-9E9E-38A93BB21A80}" type="presParOf" srcId="{9243AA0C-ABBA-4C69-BF28-B8E20585F118}" destId="{19403D16-3CF0-46AF-ACE6-806BA3A2843F}" srcOrd="2" destOrd="0" presId="urn:microsoft.com/office/officeart/2008/layout/CircularPictureCallout"/>
    <dgm:cxn modelId="{0EE4D21C-7BE5-4666-BD0B-DDBA83168138}" type="presParOf" srcId="{19403D16-3CF0-46AF-ACE6-806BA3A2843F}" destId="{258F0765-7237-486F-81BE-E8002DA14779}" srcOrd="0" destOrd="0" presId="urn:microsoft.com/office/officeart/2008/layout/CircularPictureCallout"/>
    <dgm:cxn modelId="{0B69AE7F-FE1C-4A4E-8729-25F22B27D07A}" type="presParOf" srcId="{9243AA0C-ABBA-4C69-BF28-B8E20585F118}" destId="{262250DB-90B4-425B-ABC8-5F3F56830099}" srcOrd="3" destOrd="0" presId="urn:microsoft.com/office/officeart/2008/layout/CircularPictureCallout"/>
    <dgm:cxn modelId="{A53DEB8B-34A3-48ED-9E97-E977494A612B}" type="presParOf" srcId="{9243AA0C-ABBA-4C69-BF28-B8E20585F118}" destId="{E7FE304E-9FCC-40AB-9914-C68F5FE28DB3}" srcOrd="4" destOrd="0" presId="urn:microsoft.com/office/officeart/2008/layout/CircularPictureCallout"/>
    <dgm:cxn modelId="{2E473BD3-3A90-472D-8999-837ADF8C9632}" type="presParOf" srcId="{E7FE304E-9FCC-40AB-9914-C68F5FE28DB3}" destId="{850D52C4-72EA-43A2-90EA-9CF6DB88AA63}" srcOrd="0" destOrd="0" presId="urn:microsoft.com/office/officeart/2008/layout/CircularPictureCallout"/>
    <dgm:cxn modelId="{B60A43E6-C3C1-4DEE-A950-BC063D7DD786}" type="presParOf" srcId="{9243AA0C-ABBA-4C69-BF28-B8E20585F118}" destId="{26EA9538-2BA4-4D74-8B56-201257BAE402}" srcOrd="5" destOrd="0" presId="urn:microsoft.com/office/officeart/2008/layout/CircularPictureCallout"/>
    <dgm:cxn modelId="{EE6FED06-C34E-4FD0-AFF6-9A52B62A1996}" type="presParOf" srcId="{26EA9538-2BA4-4D74-8B56-201257BAE402}" destId="{FE7AB348-7B14-4975-A055-EEBEFB267A41}" srcOrd="0" destOrd="0" presId="urn:microsoft.com/office/officeart/2008/layout/CircularPictureCallout"/>
    <dgm:cxn modelId="{4BAC1A2B-0FDD-4250-937F-723F55D881B9}" type="presParOf" srcId="{9243AA0C-ABBA-4C69-BF28-B8E20585F118}" destId="{A8F103A3-6E38-43A1-BB68-6FF690140AE0}" srcOrd="6" destOrd="0" presId="urn:microsoft.com/office/officeart/2008/layout/CircularPictureCallout"/>
    <dgm:cxn modelId="{60F21747-ECA9-4CE4-818D-69E2C6ED261C}" type="presParOf" srcId="{9243AA0C-ABBA-4C69-BF28-B8E20585F118}" destId="{92290E02-AFC3-4421-B2E2-DEA86D89FA17}" srcOrd="7" destOrd="0" presId="urn:microsoft.com/office/officeart/2008/layout/CircularPictureCallout"/>
    <dgm:cxn modelId="{A90A7FFA-37DE-4233-8862-5F9DE1FF47D3}" type="presParOf" srcId="{92290E02-AFC3-4421-B2E2-DEA86D89FA17}" destId="{80B0FBFF-6E83-427E-A466-5252CB11111A}" srcOrd="0" destOrd="0" presId="urn:microsoft.com/office/officeart/2008/layout/CircularPictureCallout"/>
    <dgm:cxn modelId="{DB0D5E0E-AC8D-4542-B4C6-FFBE9DF440B8}" type="presParOf" srcId="{9243AA0C-ABBA-4C69-BF28-B8E20585F118}" destId="{EAC751D2-BB37-4FE5-9F70-1C55B05F8798}" srcOrd="8" destOrd="0" presId="urn:microsoft.com/office/officeart/2008/layout/CircularPictureCallout"/>
    <dgm:cxn modelId="{1262D93B-49C3-46BA-87A4-4DD54085DC5D}" type="presParOf" srcId="{EAC751D2-BB37-4FE5-9F70-1C55B05F8798}" destId="{4DDB3DB1-4554-4B09-8B5E-0EA63B62A8E4}" srcOrd="0" destOrd="0" presId="urn:microsoft.com/office/officeart/2008/layout/CircularPictureCallout"/>
    <dgm:cxn modelId="{0FA23F65-B8C2-4E5A-8E4C-8ED62235E35B}" type="presParOf" srcId="{9243AA0C-ABBA-4C69-BF28-B8E20585F118}" destId="{2A8CB651-1E14-4589-AD78-D6816F115011}" srcOrd="9" destOrd="0" presId="urn:microsoft.com/office/officeart/2008/layout/CircularPictureCallout"/>
    <dgm:cxn modelId="{E8D58F82-BA5C-4E4A-933D-E3BBE9DF4B86}" type="presParOf" srcId="{9243AA0C-ABBA-4C69-BF28-B8E20585F118}" destId="{32A31736-3372-439C-8D96-58959F40F1FC}" srcOrd="10" destOrd="0" presId="urn:microsoft.com/office/officeart/2008/layout/CircularPictureCallout"/>
    <dgm:cxn modelId="{DF8AE4EE-E802-4DA6-9242-7AD8B57C11A7}" type="presParOf" srcId="{32A31736-3372-439C-8D96-58959F40F1FC}" destId="{2CBD426A-59AD-4F03-B346-BD3F63F65A0E}" srcOrd="0" destOrd="0" presId="urn:microsoft.com/office/officeart/2008/layout/CircularPictureCallout"/>
    <dgm:cxn modelId="{F40FD3A1-2405-4FE5-A015-34B230D4A17E}" type="presParOf" srcId="{9243AA0C-ABBA-4C69-BF28-B8E20585F118}" destId="{EB851252-C4F1-47C2-945D-C19773B60525}" srcOrd="11" destOrd="0" presId="urn:microsoft.com/office/officeart/2008/layout/CircularPictureCallout"/>
    <dgm:cxn modelId="{BBE30A58-69DE-4868-953F-55FEF663A0F7}" type="presParOf" srcId="{EB851252-C4F1-47C2-945D-C19773B60525}" destId="{EB84B2F3-BF24-42C5-966C-9B023F78A1A8}" srcOrd="0" destOrd="0" presId="urn:microsoft.com/office/officeart/2008/layout/CircularPictureCallout"/>
    <dgm:cxn modelId="{27118A9F-EBFF-4440-8398-E062AD2C96C6}" type="presParOf" srcId="{9243AA0C-ABBA-4C69-BF28-B8E20585F118}" destId="{D6476E09-C70F-4190-A481-2EB0306C5635}" srcOrd="12" destOrd="0" presId="urn:microsoft.com/office/officeart/2008/layout/CircularPictureCallout"/>
    <dgm:cxn modelId="{CB9B6735-E80F-4113-8982-261F40211B04}" type="presParOf" srcId="{9243AA0C-ABBA-4C69-BF28-B8E20585F118}" destId="{CAA4E6C2-340F-4F57-8D5B-B3D928C3FE2E}" srcOrd="13" destOrd="0" presId="urn:microsoft.com/office/officeart/2008/layout/CircularPictureCallout"/>
    <dgm:cxn modelId="{F5D98F9F-EE22-443E-BC34-50ED9188F559}" type="presParOf" srcId="{CAA4E6C2-340F-4F57-8D5B-B3D928C3FE2E}" destId="{F76C68F1-8A25-4905-AD22-F194BAA19D7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8C2367-C00E-4D2E-92F0-56E87FB2B8B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8902D9-F7E5-43F8-83FF-AF8ECA099CBD}">
      <dgm:prSet phldrT="[Texte]" custT="1"/>
      <dgm:spPr/>
      <dgm:t>
        <a:bodyPr rIns="36000"/>
        <a:lstStyle/>
        <a:p>
          <a:r>
            <a:rPr lang="fr-FR" sz="1600" b="1" i="1" dirty="0" smtClean="0">
              <a:solidFill>
                <a:srgbClr val="FF0000"/>
              </a:solidFill>
            </a:rPr>
            <a:t>Savoir-faire STI2D</a:t>
          </a:r>
          <a:endParaRPr lang="fr-FR" sz="1600" b="1" i="1" dirty="0">
            <a:solidFill>
              <a:srgbClr val="FF0000"/>
            </a:solidFill>
          </a:endParaRPr>
        </a:p>
      </dgm:t>
    </dgm:pt>
    <dgm:pt modelId="{F956C65C-808D-468D-8247-43E389BFD959}" type="parTrans" cxnId="{9BC56B0D-C99E-4F90-9684-73D2523C3813}">
      <dgm:prSet/>
      <dgm:spPr/>
      <dgm:t>
        <a:bodyPr/>
        <a:lstStyle/>
        <a:p>
          <a:endParaRPr lang="fr-FR"/>
        </a:p>
      </dgm:t>
    </dgm:pt>
    <dgm:pt modelId="{09D4B890-35FF-4189-9BC1-230B83B6DFC1}" type="sibTrans" cxnId="{9BC56B0D-C99E-4F90-9684-73D2523C3813}">
      <dgm:prSet/>
      <dgm:spPr/>
      <dgm:t>
        <a:bodyPr/>
        <a:lstStyle/>
        <a:p>
          <a:endParaRPr lang="fr-FR"/>
        </a:p>
      </dgm:t>
    </dgm:pt>
    <dgm:pt modelId="{712A36A8-E889-4423-AB4C-93B9342C783B}">
      <dgm:prSet phldrT="[Texte]"/>
      <dgm:spPr/>
      <dgm:t>
        <a:bodyPr/>
        <a:lstStyle/>
        <a:p>
          <a:r>
            <a:rPr lang="fr-FR" b="1" i="1" dirty="0" smtClean="0"/>
            <a:t>Utiliser un modeleur volumique</a:t>
          </a:r>
          <a:endParaRPr lang="fr-FR" dirty="0"/>
        </a:p>
      </dgm:t>
    </dgm:pt>
    <dgm:pt modelId="{58BAC23F-12CB-49A8-8C28-BBEF43CB9C8A}" type="parTrans" cxnId="{8A0438DB-67F0-4149-AD24-45E48FDBB4DC}">
      <dgm:prSet/>
      <dgm:spPr/>
      <dgm:t>
        <a:bodyPr/>
        <a:lstStyle/>
        <a:p>
          <a:endParaRPr lang="fr-FR"/>
        </a:p>
      </dgm:t>
    </dgm:pt>
    <dgm:pt modelId="{0600A2EF-3DB9-4439-AF1A-E2BF557EBCA4}" type="sibTrans" cxnId="{8A0438DB-67F0-4149-AD24-45E48FDBB4DC}">
      <dgm:prSet/>
      <dgm:spPr/>
      <dgm:t>
        <a:bodyPr/>
        <a:lstStyle/>
        <a:p>
          <a:endParaRPr lang="fr-FR"/>
        </a:p>
      </dgm:t>
    </dgm:pt>
    <dgm:pt modelId="{4E3CC839-4EA7-44A3-AD19-94EBE9FBC58A}">
      <dgm:prSet phldrT="[Texte]"/>
      <dgm:spPr/>
      <dgm:t>
        <a:bodyPr/>
        <a:lstStyle/>
        <a:p>
          <a:r>
            <a:rPr lang="fr-FR" b="1" i="1" dirty="0" smtClean="0"/>
            <a:t>Utiliser un outil d’analyse environnementale</a:t>
          </a:r>
          <a:endParaRPr lang="fr-FR" b="1" i="1" dirty="0"/>
        </a:p>
      </dgm:t>
    </dgm:pt>
    <dgm:pt modelId="{20E567A9-555C-46EA-AC9A-3DB2275E3433}" type="parTrans" cxnId="{8FF9501B-259B-422D-8812-BB0395BC4558}">
      <dgm:prSet/>
      <dgm:spPr/>
      <dgm:t>
        <a:bodyPr/>
        <a:lstStyle/>
        <a:p>
          <a:endParaRPr lang="fr-FR"/>
        </a:p>
      </dgm:t>
    </dgm:pt>
    <dgm:pt modelId="{E52B3408-9613-4339-822C-105AC3DD79F2}" type="sibTrans" cxnId="{8FF9501B-259B-422D-8812-BB0395BC4558}">
      <dgm:prSet/>
      <dgm:spPr/>
      <dgm:t>
        <a:bodyPr/>
        <a:lstStyle/>
        <a:p>
          <a:endParaRPr lang="fr-FR"/>
        </a:p>
      </dgm:t>
    </dgm:pt>
    <dgm:pt modelId="{78CFE2A7-1AEE-4EF0-ADB0-8EFCED1D2CE2}">
      <dgm:prSet phldrT="[Texte]"/>
      <dgm:spPr/>
      <dgm:t>
        <a:bodyPr/>
        <a:lstStyle/>
        <a:p>
          <a:r>
            <a:rPr lang="fr-FR" b="1" i="1" dirty="0" smtClean="0"/>
            <a:t>Visualiser une information</a:t>
          </a:r>
          <a:endParaRPr lang="fr-FR" b="1" i="1" dirty="0"/>
        </a:p>
      </dgm:t>
    </dgm:pt>
    <dgm:pt modelId="{642A1A06-BFAC-406A-AD57-853A211D7BE0}" type="parTrans" cxnId="{89492D2E-1CE8-4C26-8FA9-6E90C10B246E}">
      <dgm:prSet/>
      <dgm:spPr/>
      <dgm:t>
        <a:bodyPr/>
        <a:lstStyle/>
        <a:p>
          <a:endParaRPr lang="fr-FR"/>
        </a:p>
      </dgm:t>
    </dgm:pt>
    <dgm:pt modelId="{B74BD420-358D-40D8-B436-201A544AA916}" type="sibTrans" cxnId="{89492D2E-1CE8-4C26-8FA9-6E90C10B246E}">
      <dgm:prSet/>
      <dgm:spPr/>
      <dgm:t>
        <a:bodyPr/>
        <a:lstStyle/>
        <a:p>
          <a:endParaRPr lang="fr-FR"/>
        </a:p>
      </dgm:t>
    </dgm:pt>
    <dgm:pt modelId="{0B06BB36-2052-4363-8CD1-77BEA91566BA}" type="pres">
      <dgm:prSet presAssocID="{D28C2367-C00E-4D2E-92F0-56E87FB2B8B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A3C60CF-D298-4E01-8B63-C84AA216A611}" type="pres">
      <dgm:prSet presAssocID="{DF8902D9-F7E5-43F8-83FF-AF8ECA099CBD}" presName="compositeNode" presStyleCnt="0">
        <dgm:presLayoutVars>
          <dgm:bulletEnabled val="1"/>
        </dgm:presLayoutVars>
      </dgm:prSet>
      <dgm:spPr/>
    </dgm:pt>
    <dgm:pt modelId="{DA68A72B-BEFE-4057-B389-D34489109754}" type="pres">
      <dgm:prSet presAssocID="{DF8902D9-F7E5-43F8-83FF-AF8ECA099CBD}" presName="image" presStyleLbl="fgImgPlace1" presStyleIdx="0" presStyleCnt="1" custScaleX="98215" custScaleY="90441" custLinFactNeighborX="34281" custLinFactNeighborY="-643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fr-FR"/>
        </a:p>
      </dgm:t>
    </dgm:pt>
    <dgm:pt modelId="{6912B5BD-FA0B-41D8-A34B-97067CECDE8C}" type="pres">
      <dgm:prSet presAssocID="{DF8902D9-F7E5-43F8-83FF-AF8ECA099CBD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C4325A-9F13-44B1-BC5D-779AE1F9EECF}" type="pres">
      <dgm:prSet presAssocID="{DF8902D9-F7E5-43F8-83FF-AF8ECA099CBD}" presName="parentNode" presStyleLbl="revTx" presStyleIdx="0" presStyleCnt="1" custScaleX="154916" custScaleY="11174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667E903-5740-448B-AB5B-BBA009B6897A}" type="presOf" srcId="{D28C2367-C00E-4D2E-92F0-56E87FB2B8BE}" destId="{0B06BB36-2052-4363-8CD1-77BEA91566BA}" srcOrd="0" destOrd="0" presId="urn:microsoft.com/office/officeart/2005/8/layout/hList2"/>
    <dgm:cxn modelId="{89492D2E-1CE8-4C26-8FA9-6E90C10B246E}" srcId="{DF8902D9-F7E5-43F8-83FF-AF8ECA099CBD}" destId="{78CFE2A7-1AEE-4EF0-ADB0-8EFCED1D2CE2}" srcOrd="2" destOrd="0" parTransId="{642A1A06-BFAC-406A-AD57-853A211D7BE0}" sibTransId="{B74BD420-358D-40D8-B436-201A544AA916}"/>
    <dgm:cxn modelId="{E3156B22-77CC-4F74-9708-97561D87F1BD}" type="presOf" srcId="{4E3CC839-4EA7-44A3-AD19-94EBE9FBC58A}" destId="{6912B5BD-FA0B-41D8-A34B-97067CECDE8C}" srcOrd="0" destOrd="1" presId="urn:microsoft.com/office/officeart/2005/8/layout/hList2"/>
    <dgm:cxn modelId="{8FF9501B-259B-422D-8812-BB0395BC4558}" srcId="{DF8902D9-F7E5-43F8-83FF-AF8ECA099CBD}" destId="{4E3CC839-4EA7-44A3-AD19-94EBE9FBC58A}" srcOrd="1" destOrd="0" parTransId="{20E567A9-555C-46EA-AC9A-3DB2275E3433}" sibTransId="{E52B3408-9613-4339-822C-105AC3DD79F2}"/>
    <dgm:cxn modelId="{8A0438DB-67F0-4149-AD24-45E48FDBB4DC}" srcId="{DF8902D9-F7E5-43F8-83FF-AF8ECA099CBD}" destId="{712A36A8-E889-4423-AB4C-93B9342C783B}" srcOrd="0" destOrd="0" parTransId="{58BAC23F-12CB-49A8-8C28-BBEF43CB9C8A}" sibTransId="{0600A2EF-3DB9-4439-AF1A-E2BF557EBCA4}"/>
    <dgm:cxn modelId="{BA2281B3-8691-4173-B480-DC5B8EC6660F}" type="presOf" srcId="{712A36A8-E889-4423-AB4C-93B9342C783B}" destId="{6912B5BD-FA0B-41D8-A34B-97067CECDE8C}" srcOrd="0" destOrd="0" presId="urn:microsoft.com/office/officeart/2005/8/layout/hList2"/>
    <dgm:cxn modelId="{9BC56B0D-C99E-4F90-9684-73D2523C3813}" srcId="{D28C2367-C00E-4D2E-92F0-56E87FB2B8BE}" destId="{DF8902D9-F7E5-43F8-83FF-AF8ECA099CBD}" srcOrd="0" destOrd="0" parTransId="{F956C65C-808D-468D-8247-43E389BFD959}" sibTransId="{09D4B890-35FF-4189-9BC1-230B83B6DFC1}"/>
    <dgm:cxn modelId="{D119C387-DD7F-4257-A9EA-14881E577100}" type="presOf" srcId="{DF8902D9-F7E5-43F8-83FF-AF8ECA099CBD}" destId="{6FC4325A-9F13-44B1-BC5D-779AE1F9EECF}" srcOrd="0" destOrd="0" presId="urn:microsoft.com/office/officeart/2005/8/layout/hList2"/>
    <dgm:cxn modelId="{CB782BC6-164F-4C49-9CD6-C7E6943406A6}" type="presOf" srcId="{78CFE2A7-1AEE-4EF0-ADB0-8EFCED1D2CE2}" destId="{6912B5BD-FA0B-41D8-A34B-97067CECDE8C}" srcOrd="0" destOrd="2" presId="urn:microsoft.com/office/officeart/2005/8/layout/hList2"/>
    <dgm:cxn modelId="{E5861155-D271-467F-91F1-CCE6A45CF528}" type="presParOf" srcId="{0B06BB36-2052-4363-8CD1-77BEA91566BA}" destId="{AA3C60CF-D298-4E01-8B63-C84AA216A611}" srcOrd="0" destOrd="0" presId="urn:microsoft.com/office/officeart/2005/8/layout/hList2"/>
    <dgm:cxn modelId="{86410618-FAC3-459F-B680-40AD27793203}" type="presParOf" srcId="{AA3C60CF-D298-4E01-8B63-C84AA216A611}" destId="{DA68A72B-BEFE-4057-B389-D34489109754}" srcOrd="0" destOrd="0" presId="urn:microsoft.com/office/officeart/2005/8/layout/hList2"/>
    <dgm:cxn modelId="{7CA4CE20-F1C7-4A23-B19B-244F278EE9A1}" type="presParOf" srcId="{AA3C60CF-D298-4E01-8B63-C84AA216A611}" destId="{6912B5BD-FA0B-41D8-A34B-97067CECDE8C}" srcOrd="1" destOrd="0" presId="urn:microsoft.com/office/officeart/2005/8/layout/hList2"/>
    <dgm:cxn modelId="{E1F84617-4D32-41CA-AF82-A40E54729B0C}" type="presParOf" srcId="{AA3C60CF-D298-4E01-8B63-C84AA216A611}" destId="{6FC4325A-9F13-44B1-BC5D-779AE1F9EEC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8C2367-C00E-4D2E-92F0-56E87FB2B8B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8902D9-F7E5-43F8-83FF-AF8ECA099CBD}">
      <dgm:prSet phldrT="[Texte]" custT="1"/>
      <dgm:spPr/>
      <dgm:t>
        <a:bodyPr rIns="36000"/>
        <a:lstStyle/>
        <a:p>
          <a:r>
            <a:rPr lang="fr-FR" sz="1600" b="1" i="1" dirty="0" smtClean="0">
              <a:solidFill>
                <a:srgbClr val="FF0000"/>
              </a:solidFill>
            </a:rPr>
            <a:t>Savoir-faire STI2D</a:t>
          </a:r>
          <a:endParaRPr lang="fr-FR" sz="1600" b="1" i="1" dirty="0">
            <a:solidFill>
              <a:srgbClr val="FF0000"/>
            </a:solidFill>
          </a:endParaRPr>
        </a:p>
      </dgm:t>
    </dgm:pt>
    <dgm:pt modelId="{F956C65C-808D-468D-8247-43E389BFD959}" type="parTrans" cxnId="{9BC56B0D-C99E-4F90-9684-73D2523C3813}">
      <dgm:prSet/>
      <dgm:spPr/>
      <dgm:t>
        <a:bodyPr/>
        <a:lstStyle/>
        <a:p>
          <a:endParaRPr lang="fr-FR"/>
        </a:p>
      </dgm:t>
    </dgm:pt>
    <dgm:pt modelId="{09D4B890-35FF-4189-9BC1-230B83B6DFC1}" type="sibTrans" cxnId="{9BC56B0D-C99E-4F90-9684-73D2523C3813}">
      <dgm:prSet/>
      <dgm:spPr/>
      <dgm:t>
        <a:bodyPr/>
        <a:lstStyle/>
        <a:p>
          <a:endParaRPr lang="fr-FR"/>
        </a:p>
      </dgm:t>
    </dgm:pt>
    <dgm:pt modelId="{712A36A8-E889-4423-AB4C-93B9342C783B}">
      <dgm:prSet phldrT="[Texte]"/>
      <dgm:spPr/>
      <dgm:t>
        <a:bodyPr/>
        <a:lstStyle/>
        <a:p>
          <a:r>
            <a:rPr lang="fr-FR" b="1" i="1" dirty="0" smtClean="0"/>
            <a:t>Caractériser les propriétés d’un matériau et d’une structure</a:t>
          </a:r>
          <a:endParaRPr lang="fr-FR" dirty="0"/>
        </a:p>
      </dgm:t>
    </dgm:pt>
    <dgm:pt modelId="{58BAC23F-12CB-49A8-8C28-BBEF43CB9C8A}" type="parTrans" cxnId="{8A0438DB-67F0-4149-AD24-45E48FDBB4DC}">
      <dgm:prSet/>
      <dgm:spPr/>
      <dgm:t>
        <a:bodyPr/>
        <a:lstStyle/>
        <a:p>
          <a:endParaRPr lang="fr-FR"/>
        </a:p>
      </dgm:t>
    </dgm:pt>
    <dgm:pt modelId="{0600A2EF-3DB9-4439-AF1A-E2BF557EBCA4}" type="sibTrans" cxnId="{8A0438DB-67F0-4149-AD24-45E48FDBB4DC}">
      <dgm:prSet/>
      <dgm:spPr/>
      <dgm:t>
        <a:bodyPr/>
        <a:lstStyle/>
        <a:p>
          <a:endParaRPr lang="fr-FR"/>
        </a:p>
      </dgm:t>
    </dgm:pt>
    <dgm:pt modelId="{4E3CC839-4EA7-44A3-AD19-94EBE9FBC58A}">
      <dgm:prSet phldrT="[Texte]"/>
      <dgm:spPr/>
      <dgm:t>
        <a:bodyPr/>
        <a:lstStyle/>
        <a:p>
          <a:r>
            <a:rPr lang="fr-FR" b="1" i="1" dirty="0" smtClean="0"/>
            <a:t>Connaître et appliquer la RT2012</a:t>
          </a:r>
          <a:endParaRPr lang="fr-FR" b="1" i="1" dirty="0"/>
        </a:p>
      </dgm:t>
    </dgm:pt>
    <dgm:pt modelId="{20E567A9-555C-46EA-AC9A-3DB2275E3433}" type="parTrans" cxnId="{8FF9501B-259B-422D-8812-BB0395BC4558}">
      <dgm:prSet/>
      <dgm:spPr/>
      <dgm:t>
        <a:bodyPr/>
        <a:lstStyle/>
        <a:p>
          <a:endParaRPr lang="fr-FR"/>
        </a:p>
      </dgm:t>
    </dgm:pt>
    <dgm:pt modelId="{E52B3408-9613-4339-822C-105AC3DD79F2}" type="sibTrans" cxnId="{8FF9501B-259B-422D-8812-BB0395BC4558}">
      <dgm:prSet/>
      <dgm:spPr/>
      <dgm:t>
        <a:bodyPr/>
        <a:lstStyle/>
        <a:p>
          <a:endParaRPr lang="fr-FR"/>
        </a:p>
      </dgm:t>
    </dgm:pt>
    <dgm:pt modelId="{0B06BB36-2052-4363-8CD1-77BEA91566BA}" type="pres">
      <dgm:prSet presAssocID="{D28C2367-C00E-4D2E-92F0-56E87FB2B8B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A3C60CF-D298-4E01-8B63-C84AA216A611}" type="pres">
      <dgm:prSet presAssocID="{DF8902D9-F7E5-43F8-83FF-AF8ECA099CBD}" presName="compositeNode" presStyleCnt="0">
        <dgm:presLayoutVars>
          <dgm:bulletEnabled val="1"/>
        </dgm:presLayoutVars>
      </dgm:prSet>
      <dgm:spPr/>
    </dgm:pt>
    <dgm:pt modelId="{DA68A72B-BEFE-4057-B389-D34489109754}" type="pres">
      <dgm:prSet presAssocID="{DF8902D9-F7E5-43F8-83FF-AF8ECA099CBD}" presName="image" presStyleLbl="fgImgPlace1" presStyleIdx="0" presStyleCnt="1" custScaleX="98215" custScaleY="90441" custLinFactNeighborX="34281" custLinFactNeighborY="-643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fr-FR"/>
        </a:p>
      </dgm:t>
    </dgm:pt>
    <dgm:pt modelId="{6912B5BD-FA0B-41D8-A34B-97067CECDE8C}" type="pres">
      <dgm:prSet presAssocID="{DF8902D9-F7E5-43F8-83FF-AF8ECA099CBD}" presName="childNode" presStyleLbl="node1" presStyleIdx="0" presStyleCnt="1" custScaleX="1218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C4325A-9F13-44B1-BC5D-779AE1F9EECF}" type="pres">
      <dgm:prSet presAssocID="{DF8902D9-F7E5-43F8-83FF-AF8ECA099CBD}" presName="parentNode" presStyleLbl="revTx" presStyleIdx="0" presStyleCnt="1" custScaleX="154916" custScaleY="11174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D54578E-0BB1-4784-A8EE-37A457420CD5}" type="presOf" srcId="{DF8902D9-F7E5-43F8-83FF-AF8ECA099CBD}" destId="{6FC4325A-9F13-44B1-BC5D-779AE1F9EECF}" srcOrd="0" destOrd="0" presId="urn:microsoft.com/office/officeart/2005/8/layout/hList2"/>
    <dgm:cxn modelId="{8FF9501B-259B-422D-8812-BB0395BC4558}" srcId="{DF8902D9-F7E5-43F8-83FF-AF8ECA099CBD}" destId="{4E3CC839-4EA7-44A3-AD19-94EBE9FBC58A}" srcOrd="1" destOrd="0" parTransId="{20E567A9-555C-46EA-AC9A-3DB2275E3433}" sibTransId="{E52B3408-9613-4339-822C-105AC3DD79F2}"/>
    <dgm:cxn modelId="{8A0438DB-67F0-4149-AD24-45E48FDBB4DC}" srcId="{DF8902D9-F7E5-43F8-83FF-AF8ECA099CBD}" destId="{712A36A8-E889-4423-AB4C-93B9342C783B}" srcOrd="0" destOrd="0" parTransId="{58BAC23F-12CB-49A8-8C28-BBEF43CB9C8A}" sibTransId="{0600A2EF-3DB9-4439-AF1A-E2BF557EBCA4}"/>
    <dgm:cxn modelId="{444381F3-96FD-49EF-9ED3-3F965E20C97C}" type="presOf" srcId="{712A36A8-E889-4423-AB4C-93B9342C783B}" destId="{6912B5BD-FA0B-41D8-A34B-97067CECDE8C}" srcOrd="0" destOrd="0" presId="urn:microsoft.com/office/officeart/2005/8/layout/hList2"/>
    <dgm:cxn modelId="{9BC56B0D-C99E-4F90-9684-73D2523C3813}" srcId="{D28C2367-C00E-4D2E-92F0-56E87FB2B8BE}" destId="{DF8902D9-F7E5-43F8-83FF-AF8ECA099CBD}" srcOrd="0" destOrd="0" parTransId="{F956C65C-808D-468D-8247-43E389BFD959}" sibTransId="{09D4B890-35FF-4189-9BC1-230B83B6DFC1}"/>
    <dgm:cxn modelId="{33690294-C131-4E8B-845C-856847903822}" type="presOf" srcId="{D28C2367-C00E-4D2E-92F0-56E87FB2B8BE}" destId="{0B06BB36-2052-4363-8CD1-77BEA91566BA}" srcOrd="0" destOrd="0" presId="urn:microsoft.com/office/officeart/2005/8/layout/hList2"/>
    <dgm:cxn modelId="{041AFF38-3DD0-43D4-8504-EB13E910A59A}" type="presOf" srcId="{4E3CC839-4EA7-44A3-AD19-94EBE9FBC58A}" destId="{6912B5BD-FA0B-41D8-A34B-97067CECDE8C}" srcOrd="0" destOrd="1" presId="urn:microsoft.com/office/officeart/2005/8/layout/hList2"/>
    <dgm:cxn modelId="{A0EABCA6-2CD8-4125-8AB1-36FF495019B9}" type="presParOf" srcId="{0B06BB36-2052-4363-8CD1-77BEA91566BA}" destId="{AA3C60CF-D298-4E01-8B63-C84AA216A611}" srcOrd="0" destOrd="0" presId="urn:microsoft.com/office/officeart/2005/8/layout/hList2"/>
    <dgm:cxn modelId="{0F1AF9B2-742C-47B5-A523-70459A3BEB0B}" type="presParOf" srcId="{AA3C60CF-D298-4E01-8B63-C84AA216A611}" destId="{DA68A72B-BEFE-4057-B389-D34489109754}" srcOrd="0" destOrd="0" presId="urn:microsoft.com/office/officeart/2005/8/layout/hList2"/>
    <dgm:cxn modelId="{E7DD4A43-6330-4FFB-8DDA-916799551A2B}" type="presParOf" srcId="{AA3C60CF-D298-4E01-8B63-C84AA216A611}" destId="{6912B5BD-FA0B-41D8-A34B-97067CECDE8C}" srcOrd="1" destOrd="0" presId="urn:microsoft.com/office/officeart/2005/8/layout/hList2"/>
    <dgm:cxn modelId="{7DA5A647-1E87-448B-A711-6FAE3B95D566}" type="presParOf" srcId="{AA3C60CF-D298-4E01-8B63-C84AA216A611}" destId="{6FC4325A-9F13-44B1-BC5D-779AE1F9EEC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8C2367-C00E-4D2E-92F0-56E87FB2B8B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8902D9-F7E5-43F8-83FF-AF8ECA099CBD}">
      <dgm:prSet phldrT="[Texte]" custT="1"/>
      <dgm:spPr/>
      <dgm:t>
        <a:bodyPr rIns="36000"/>
        <a:lstStyle/>
        <a:p>
          <a:r>
            <a:rPr lang="fr-FR" sz="1600" b="1" i="1" dirty="0" smtClean="0">
              <a:solidFill>
                <a:srgbClr val="FF0000"/>
              </a:solidFill>
            </a:rPr>
            <a:t>Savoir-faire STI2D</a:t>
          </a:r>
          <a:endParaRPr lang="fr-FR" sz="1600" b="1" i="1" dirty="0">
            <a:solidFill>
              <a:srgbClr val="FF0000"/>
            </a:solidFill>
          </a:endParaRPr>
        </a:p>
      </dgm:t>
    </dgm:pt>
    <dgm:pt modelId="{F956C65C-808D-468D-8247-43E389BFD959}" type="parTrans" cxnId="{9BC56B0D-C99E-4F90-9684-73D2523C3813}">
      <dgm:prSet/>
      <dgm:spPr/>
      <dgm:t>
        <a:bodyPr/>
        <a:lstStyle/>
        <a:p>
          <a:endParaRPr lang="fr-FR"/>
        </a:p>
      </dgm:t>
    </dgm:pt>
    <dgm:pt modelId="{09D4B890-35FF-4189-9BC1-230B83B6DFC1}" type="sibTrans" cxnId="{9BC56B0D-C99E-4F90-9684-73D2523C3813}">
      <dgm:prSet/>
      <dgm:spPr/>
      <dgm:t>
        <a:bodyPr/>
        <a:lstStyle/>
        <a:p>
          <a:endParaRPr lang="fr-FR"/>
        </a:p>
      </dgm:t>
    </dgm:pt>
    <dgm:pt modelId="{712A36A8-E889-4423-AB4C-93B9342C783B}">
      <dgm:prSet phldrT="[Texte]"/>
      <dgm:spPr/>
      <dgm:t>
        <a:bodyPr/>
        <a:lstStyle/>
        <a:p>
          <a:r>
            <a:rPr lang="fr-FR" b="1" i="1" dirty="0" smtClean="0"/>
            <a:t>Mesurer et comparer l’efficacité énergétique d’un dispositif</a:t>
          </a:r>
          <a:endParaRPr lang="fr-FR" dirty="0"/>
        </a:p>
      </dgm:t>
    </dgm:pt>
    <dgm:pt modelId="{58BAC23F-12CB-49A8-8C28-BBEF43CB9C8A}" type="parTrans" cxnId="{8A0438DB-67F0-4149-AD24-45E48FDBB4DC}">
      <dgm:prSet/>
      <dgm:spPr/>
      <dgm:t>
        <a:bodyPr/>
        <a:lstStyle/>
        <a:p>
          <a:endParaRPr lang="fr-FR"/>
        </a:p>
      </dgm:t>
    </dgm:pt>
    <dgm:pt modelId="{0600A2EF-3DB9-4439-AF1A-E2BF557EBCA4}" type="sibTrans" cxnId="{8A0438DB-67F0-4149-AD24-45E48FDBB4DC}">
      <dgm:prSet/>
      <dgm:spPr/>
      <dgm:t>
        <a:bodyPr/>
        <a:lstStyle/>
        <a:p>
          <a:endParaRPr lang="fr-FR"/>
        </a:p>
      </dgm:t>
    </dgm:pt>
    <dgm:pt modelId="{4E3CC839-4EA7-44A3-AD19-94EBE9FBC58A}">
      <dgm:prSet phldrT="[Texte]"/>
      <dgm:spPr/>
      <dgm:t>
        <a:bodyPr/>
        <a:lstStyle/>
        <a:p>
          <a:r>
            <a:rPr lang="fr-FR" b="1" i="1" dirty="0" smtClean="0"/>
            <a:t>Utiliser une simulation </a:t>
          </a:r>
          <a:endParaRPr lang="fr-FR" b="1" i="1" dirty="0"/>
        </a:p>
      </dgm:t>
    </dgm:pt>
    <dgm:pt modelId="{20E567A9-555C-46EA-AC9A-3DB2275E3433}" type="parTrans" cxnId="{8FF9501B-259B-422D-8812-BB0395BC4558}">
      <dgm:prSet/>
      <dgm:spPr/>
      <dgm:t>
        <a:bodyPr/>
        <a:lstStyle/>
        <a:p>
          <a:endParaRPr lang="fr-FR"/>
        </a:p>
      </dgm:t>
    </dgm:pt>
    <dgm:pt modelId="{E52B3408-9613-4339-822C-105AC3DD79F2}" type="sibTrans" cxnId="{8FF9501B-259B-422D-8812-BB0395BC4558}">
      <dgm:prSet/>
      <dgm:spPr/>
      <dgm:t>
        <a:bodyPr/>
        <a:lstStyle/>
        <a:p>
          <a:endParaRPr lang="fr-FR"/>
        </a:p>
      </dgm:t>
    </dgm:pt>
    <dgm:pt modelId="{0B06BB36-2052-4363-8CD1-77BEA91566BA}" type="pres">
      <dgm:prSet presAssocID="{D28C2367-C00E-4D2E-92F0-56E87FB2B8B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A3C60CF-D298-4E01-8B63-C84AA216A611}" type="pres">
      <dgm:prSet presAssocID="{DF8902D9-F7E5-43F8-83FF-AF8ECA099CBD}" presName="compositeNode" presStyleCnt="0">
        <dgm:presLayoutVars>
          <dgm:bulletEnabled val="1"/>
        </dgm:presLayoutVars>
      </dgm:prSet>
      <dgm:spPr/>
    </dgm:pt>
    <dgm:pt modelId="{DA68A72B-BEFE-4057-B389-D34489109754}" type="pres">
      <dgm:prSet presAssocID="{DF8902D9-F7E5-43F8-83FF-AF8ECA099CBD}" presName="image" presStyleLbl="fgImgPlace1" presStyleIdx="0" presStyleCnt="1" custScaleX="98215" custScaleY="90441" custLinFactNeighborX="34281" custLinFactNeighborY="-64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fr-FR"/>
        </a:p>
      </dgm:t>
    </dgm:pt>
    <dgm:pt modelId="{6912B5BD-FA0B-41D8-A34B-97067CECDE8C}" type="pres">
      <dgm:prSet presAssocID="{DF8902D9-F7E5-43F8-83FF-AF8ECA099CBD}" presName="childNode" presStyleLbl="node1" presStyleIdx="0" presStyleCnt="1" custScaleX="1218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C4325A-9F13-44B1-BC5D-779AE1F9EECF}" type="pres">
      <dgm:prSet presAssocID="{DF8902D9-F7E5-43F8-83FF-AF8ECA099CBD}" presName="parentNode" presStyleLbl="revTx" presStyleIdx="0" presStyleCnt="1" custScaleX="154916" custScaleY="11174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D052942-D717-455D-B71E-B4E35A359FF4}" type="presOf" srcId="{712A36A8-E889-4423-AB4C-93B9342C783B}" destId="{6912B5BD-FA0B-41D8-A34B-97067CECDE8C}" srcOrd="0" destOrd="0" presId="urn:microsoft.com/office/officeart/2005/8/layout/hList2"/>
    <dgm:cxn modelId="{D87F84D5-801A-45EB-899C-367400A6D597}" type="presOf" srcId="{4E3CC839-4EA7-44A3-AD19-94EBE9FBC58A}" destId="{6912B5BD-FA0B-41D8-A34B-97067CECDE8C}" srcOrd="0" destOrd="1" presId="urn:microsoft.com/office/officeart/2005/8/layout/hList2"/>
    <dgm:cxn modelId="{8FF9501B-259B-422D-8812-BB0395BC4558}" srcId="{DF8902D9-F7E5-43F8-83FF-AF8ECA099CBD}" destId="{4E3CC839-4EA7-44A3-AD19-94EBE9FBC58A}" srcOrd="1" destOrd="0" parTransId="{20E567A9-555C-46EA-AC9A-3DB2275E3433}" sibTransId="{E52B3408-9613-4339-822C-105AC3DD79F2}"/>
    <dgm:cxn modelId="{FDB8D624-88EA-4B28-9BF7-7DE9F4C33F4C}" type="presOf" srcId="{DF8902D9-F7E5-43F8-83FF-AF8ECA099CBD}" destId="{6FC4325A-9F13-44B1-BC5D-779AE1F9EECF}" srcOrd="0" destOrd="0" presId="urn:microsoft.com/office/officeart/2005/8/layout/hList2"/>
    <dgm:cxn modelId="{8A0438DB-67F0-4149-AD24-45E48FDBB4DC}" srcId="{DF8902D9-F7E5-43F8-83FF-AF8ECA099CBD}" destId="{712A36A8-E889-4423-AB4C-93B9342C783B}" srcOrd="0" destOrd="0" parTransId="{58BAC23F-12CB-49A8-8C28-BBEF43CB9C8A}" sibTransId="{0600A2EF-3DB9-4439-AF1A-E2BF557EBCA4}"/>
    <dgm:cxn modelId="{887485E1-4289-4C23-9848-9089BDEFAE9F}" type="presOf" srcId="{D28C2367-C00E-4D2E-92F0-56E87FB2B8BE}" destId="{0B06BB36-2052-4363-8CD1-77BEA91566BA}" srcOrd="0" destOrd="0" presId="urn:microsoft.com/office/officeart/2005/8/layout/hList2"/>
    <dgm:cxn modelId="{9BC56B0D-C99E-4F90-9684-73D2523C3813}" srcId="{D28C2367-C00E-4D2E-92F0-56E87FB2B8BE}" destId="{DF8902D9-F7E5-43F8-83FF-AF8ECA099CBD}" srcOrd="0" destOrd="0" parTransId="{F956C65C-808D-468D-8247-43E389BFD959}" sibTransId="{09D4B890-35FF-4189-9BC1-230B83B6DFC1}"/>
    <dgm:cxn modelId="{6627D117-6A26-4D84-BBB6-D8DD43A5D3F8}" type="presParOf" srcId="{0B06BB36-2052-4363-8CD1-77BEA91566BA}" destId="{AA3C60CF-D298-4E01-8B63-C84AA216A611}" srcOrd="0" destOrd="0" presId="urn:microsoft.com/office/officeart/2005/8/layout/hList2"/>
    <dgm:cxn modelId="{325C07C0-2131-4D00-8569-153BF61D9CA8}" type="presParOf" srcId="{AA3C60CF-D298-4E01-8B63-C84AA216A611}" destId="{DA68A72B-BEFE-4057-B389-D34489109754}" srcOrd="0" destOrd="0" presId="urn:microsoft.com/office/officeart/2005/8/layout/hList2"/>
    <dgm:cxn modelId="{8D5100EC-ECCA-4CFA-B3C4-52B38E77F78B}" type="presParOf" srcId="{AA3C60CF-D298-4E01-8B63-C84AA216A611}" destId="{6912B5BD-FA0B-41D8-A34B-97067CECDE8C}" srcOrd="1" destOrd="0" presId="urn:microsoft.com/office/officeart/2005/8/layout/hList2"/>
    <dgm:cxn modelId="{7E497996-7DCB-45A4-99F0-6985163FE1AC}" type="presParOf" srcId="{AA3C60CF-D298-4E01-8B63-C84AA216A611}" destId="{6FC4325A-9F13-44B1-BC5D-779AE1F9EEC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8C2367-C00E-4D2E-92F0-56E87FB2B8B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8902D9-F7E5-43F8-83FF-AF8ECA099CBD}">
      <dgm:prSet phldrT="[Texte]" custT="1"/>
      <dgm:spPr/>
      <dgm:t>
        <a:bodyPr rIns="36000"/>
        <a:lstStyle/>
        <a:p>
          <a:r>
            <a:rPr lang="fr-FR" sz="1600" b="1" i="1" dirty="0" smtClean="0">
              <a:solidFill>
                <a:srgbClr val="FF0000"/>
              </a:solidFill>
            </a:rPr>
            <a:t>Savoir-faire STI2D</a:t>
          </a:r>
          <a:endParaRPr lang="fr-FR" sz="1600" b="1" i="1" dirty="0">
            <a:solidFill>
              <a:srgbClr val="FF0000"/>
            </a:solidFill>
          </a:endParaRPr>
        </a:p>
      </dgm:t>
    </dgm:pt>
    <dgm:pt modelId="{F956C65C-808D-468D-8247-43E389BFD959}" type="parTrans" cxnId="{9BC56B0D-C99E-4F90-9684-73D2523C3813}">
      <dgm:prSet/>
      <dgm:spPr/>
      <dgm:t>
        <a:bodyPr/>
        <a:lstStyle/>
        <a:p>
          <a:endParaRPr lang="fr-FR"/>
        </a:p>
      </dgm:t>
    </dgm:pt>
    <dgm:pt modelId="{09D4B890-35FF-4189-9BC1-230B83B6DFC1}" type="sibTrans" cxnId="{9BC56B0D-C99E-4F90-9684-73D2523C3813}">
      <dgm:prSet/>
      <dgm:spPr/>
      <dgm:t>
        <a:bodyPr/>
        <a:lstStyle/>
        <a:p>
          <a:endParaRPr lang="fr-FR"/>
        </a:p>
      </dgm:t>
    </dgm:pt>
    <dgm:pt modelId="{712A36A8-E889-4423-AB4C-93B9342C783B}">
      <dgm:prSet phldrT="[Texte]"/>
      <dgm:spPr/>
      <dgm:t>
        <a:bodyPr/>
        <a:lstStyle/>
        <a:p>
          <a:r>
            <a:rPr lang="fr-FR" b="1" i="1" dirty="0" smtClean="0"/>
            <a:t>Lire et interpréter les représentations des signaux</a:t>
          </a:r>
          <a:endParaRPr lang="fr-FR" dirty="0"/>
        </a:p>
      </dgm:t>
    </dgm:pt>
    <dgm:pt modelId="{58BAC23F-12CB-49A8-8C28-BBEF43CB9C8A}" type="parTrans" cxnId="{8A0438DB-67F0-4149-AD24-45E48FDBB4DC}">
      <dgm:prSet/>
      <dgm:spPr/>
      <dgm:t>
        <a:bodyPr/>
        <a:lstStyle/>
        <a:p>
          <a:endParaRPr lang="fr-FR"/>
        </a:p>
      </dgm:t>
    </dgm:pt>
    <dgm:pt modelId="{0600A2EF-3DB9-4439-AF1A-E2BF557EBCA4}" type="sibTrans" cxnId="{8A0438DB-67F0-4149-AD24-45E48FDBB4DC}">
      <dgm:prSet/>
      <dgm:spPr/>
      <dgm:t>
        <a:bodyPr/>
        <a:lstStyle/>
        <a:p>
          <a:endParaRPr lang="fr-FR"/>
        </a:p>
      </dgm:t>
    </dgm:pt>
    <dgm:pt modelId="{4E3CC839-4EA7-44A3-AD19-94EBE9FBC58A}">
      <dgm:prSet phldrT="[Texte]"/>
      <dgm:spPr/>
      <dgm:t>
        <a:bodyPr/>
        <a:lstStyle/>
        <a:p>
          <a:r>
            <a:rPr lang="fr-FR" b="1" i="1" dirty="0" smtClean="0"/>
            <a:t>Exploiter des signaux analogiques et numériques</a:t>
          </a:r>
          <a:endParaRPr lang="fr-FR" b="1" i="1" dirty="0"/>
        </a:p>
      </dgm:t>
    </dgm:pt>
    <dgm:pt modelId="{20E567A9-555C-46EA-AC9A-3DB2275E3433}" type="parTrans" cxnId="{8FF9501B-259B-422D-8812-BB0395BC4558}">
      <dgm:prSet/>
      <dgm:spPr/>
      <dgm:t>
        <a:bodyPr/>
        <a:lstStyle/>
        <a:p>
          <a:endParaRPr lang="fr-FR"/>
        </a:p>
      </dgm:t>
    </dgm:pt>
    <dgm:pt modelId="{E52B3408-9613-4339-822C-105AC3DD79F2}" type="sibTrans" cxnId="{8FF9501B-259B-422D-8812-BB0395BC4558}">
      <dgm:prSet/>
      <dgm:spPr/>
      <dgm:t>
        <a:bodyPr/>
        <a:lstStyle/>
        <a:p>
          <a:endParaRPr lang="fr-FR"/>
        </a:p>
      </dgm:t>
    </dgm:pt>
    <dgm:pt modelId="{0B06BB36-2052-4363-8CD1-77BEA91566BA}" type="pres">
      <dgm:prSet presAssocID="{D28C2367-C00E-4D2E-92F0-56E87FB2B8B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AA3C60CF-D298-4E01-8B63-C84AA216A611}" type="pres">
      <dgm:prSet presAssocID="{DF8902D9-F7E5-43F8-83FF-AF8ECA099CBD}" presName="compositeNode" presStyleCnt="0">
        <dgm:presLayoutVars>
          <dgm:bulletEnabled val="1"/>
        </dgm:presLayoutVars>
      </dgm:prSet>
      <dgm:spPr/>
    </dgm:pt>
    <dgm:pt modelId="{DA68A72B-BEFE-4057-B389-D34489109754}" type="pres">
      <dgm:prSet presAssocID="{DF8902D9-F7E5-43F8-83FF-AF8ECA099CBD}" presName="image" presStyleLbl="fgImgPlace1" presStyleIdx="0" presStyleCnt="1" custScaleX="98215" custScaleY="90441" custLinFactNeighborX="34281" custLinFactNeighborY="-64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fr-FR"/>
        </a:p>
      </dgm:t>
    </dgm:pt>
    <dgm:pt modelId="{6912B5BD-FA0B-41D8-A34B-97067CECDE8C}" type="pres">
      <dgm:prSet presAssocID="{DF8902D9-F7E5-43F8-83FF-AF8ECA099CBD}" presName="childNode" presStyleLbl="node1" presStyleIdx="0" presStyleCnt="1" custScaleX="12180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C4325A-9F13-44B1-BC5D-779AE1F9EECF}" type="pres">
      <dgm:prSet presAssocID="{DF8902D9-F7E5-43F8-83FF-AF8ECA099CBD}" presName="parentNode" presStyleLbl="revTx" presStyleIdx="0" presStyleCnt="1" custScaleX="154916" custScaleY="11174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206B68A-ACE3-4108-B316-63558B2EF7AC}" type="presOf" srcId="{4E3CC839-4EA7-44A3-AD19-94EBE9FBC58A}" destId="{6912B5BD-FA0B-41D8-A34B-97067CECDE8C}" srcOrd="0" destOrd="1" presId="urn:microsoft.com/office/officeart/2005/8/layout/hList2"/>
    <dgm:cxn modelId="{C4B513A4-B196-4558-8CF2-4269615432B7}" type="presOf" srcId="{712A36A8-E889-4423-AB4C-93B9342C783B}" destId="{6912B5BD-FA0B-41D8-A34B-97067CECDE8C}" srcOrd="0" destOrd="0" presId="urn:microsoft.com/office/officeart/2005/8/layout/hList2"/>
    <dgm:cxn modelId="{8FF9501B-259B-422D-8812-BB0395BC4558}" srcId="{DF8902D9-F7E5-43F8-83FF-AF8ECA099CBD}" destId="{4E3CC839-4EA7-44A3-AD19-94EBE9FBC58A}" srcOrd="1" destOrd="0" parTransId="{20E567A9-555C-46EA-AC9A-3DB2275E3433}" sibTransId="{E52B3408-9613-4339-822C-105AC3DD79F2}"/>
    <dgm:cxn modelId="{8A0438DB-67F0-4149-AD24-45E48FDBB4DC}" srcId="{DF8902D9-F7E5-43F8-83FF-AF8ECA099CBD}" destId="{712A36A8-E889-4423-AB4C-93B9342C783B}" srcOrd="0" destOrd="0" parTransId="{58BAC23F-12CB-49A8-8C28-BBEF43CB9C8A}" sibTransId="{0600A2EF-3DB9-4439-AF1A-E2BF557EBCA4}"/>
    <dgm:cxn modelId="{9BC56B0D-C99E-4F90-9684-73D2523C3813}" srcId="{D28C2367-C00E-4D2E-92F0-56E87FB2B8BE}" destId="{DF8902D9-F7E5-43F8-83FF-AF8ECA099CBD}" srcOrd="0" destOrd="0" parTransId="{F956C65C-808D-468D-8247-43E389BFD959}" sibTransId="{09D4B890-35FF-4189-9BC1-230B83B6DFC1}"/>
    <dgm:cxn modelId="{1E36FA7F-0AB4-4BEB-B67A-29B2DB71266A}" type="presOf" srcId="{DF8902D9-F7E5-43F8-83FF-AF8ECA099CBD}" destId="{6FC4325A-9F13-44B1-BC5D-779AE1F9EECF}" srcOrd="0" destOrd="0" presId="urn:microsoft.com/office/officeart/2005/8/layout/hList2"/>
    <dgm:cxn modelId="{8F113819-5008-4656-A914-134CFC55F56D}" type="presOf" srcId="{D28C2367-C00E-4D2E-92F0-56E87FB2B8BE}" destId="{0B06BB36-2052-4363-8CD1-77BEA91566BA}" srcOrd="0" destOrd="0" presId="urn:microsoft.com/office/officeart/2005/8/layout/hList2"/>
    <dgm:cxn modelId="{40AE095C-F2E5-4D63-A305-9FE51A50123B}" type="presParOf" srcId="{0B06BB36-2052-4363-8CD1-77BEA91566BA}" destId="{AA3C60CF-D298-4E01-8B63-C84AA216A611}" srcOrd="0" destOrd="0" presId="urn:microsoft.com/office/officeart/2005/8/layout/hList2"/>
    <dgm:cxn modelId="{AD51790B-8911-47EF-B348-469BD15A10E3}" type="presParOf" srcId="{AA3C60CF-D298-4E01-8B63-C84AA216A611}" destId="{DA68A72B-BEFE-4057-B389-D34489109754}" srcOrd="0" destOrd="0" presId="urn:microsoft.com/office/officeart/2005/8/layout/hList2"/>
    <dgm:cxn modelId="{54D33611-3E7B-4591-B33F-955DDFC07C42}" type="presParOf" srcId="{AA3C60CF-D298-4E01-8B63-C84AA216A611}" destId="{6912B5BD-FA0B-41D8-A34B-97067CECDE8C}" srcOrd="1" destOrd="0" presId="urn:microsoft.com/office/officeart/2005/8/layout/hList2"/>
    <dgm:cxn modelId="{B2F3D33F-5987-4EF6-9C7C-BBC5C0ECEEF1}" type="presParOf" srcId="{AA3C60CF-D298-4E01-8B63-C84AA216A611}" destId="{6FC4325A-9F13-44B1-BC5D-779AE1F9EEC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DB7A0-C86A-48E7-849E-B75780BEF91C}">
      <dsp:nvSpPr>
        <dsp:cNvPr id="0" name=""/>
        <dsp:cNvSpPr/>
      </dsp:nvSpPr>
      <dsp:spPr>
        <a:xfrm>
          <a:off x="0" y="286512"/>
          <a:ext cx="391648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661AC-985C-495C-A271-44DF197E26E8}">
      <dsp:nvSpPr>
        <dsp:cNvPr id="0" name=""/>
        <dsp:cNvSpPr/>
      </dsp:nvSpPr>
      <dsp:spPr>
        <a:xfrm>
          <a:off x="195824" y="65112"/>
          <a:ext cx="2741540" cy="442800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624" tIns="0" rIns="10362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tx1"/>
              </a:solidFill>
            </a:rPr>
            <a:t>Séquence n°1</a:t>
          </a:r>
          <a:endParaRPr lang="fr-FR" sz="1500" b="1" kern="1200" dirty="0">
            <a:solidFill>
              <a:schemeClr val="tx1"/>
            </a:solidFill>
          </a:endParaRPr>
        </a:p>
      </dsp:txBody>
      <dsp:txXfrm>
        <a:off x="217440" y="86728"/>
        <a:ext cx="2698308" cy="399568"/>
      </dsp:txXfrm>
    </dsp:sp>
    <dsp:sp modelId="{FB3B082F-E14B-499B-B049-526F3378CA38}">
      <dsp:nvSpPr>
        <dsp:cNvPr id="0" name=""/>
        <dsp:cNvSpPr/>
      </dsp:nvSpPr>
      <dsp:spPr>
        <a:xfrm>
          <a:off x="0" y="966912"/>
          <a:ext cx="391648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F320D-DD54-44AE-99B2-ED606CA0AA34}">
      <dsp:nvSpPr>
        <dsp:cNvPr id="0" name=""/>
        <dsp:cNvSpPr/>
      </dsp:nvSpPr>
      <dsp:spPr>
        <a:xfrm>
          <a:off x="195824" y="745512"/>
          <a:ext cx="2741540" cy="442800"/>
        </a:xfrm>
        <a:prstGeom prst="roundRect">
          <a:avLst/>
        </a:prstGeom>
        <a:solidFill>
          <a:srgbClr val="00B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624" tIns="0" rIns="10362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tx1"/>
              </a:solidFill>
            </a:rPr>
            <a:t>Séquence n°2</a:t>
          </a:r>
          <a:endParaRPr lang="fr-FR" sz="1500" b="1" kern="1200" dirty="0">
            <a:solidFill>
              <a:schemeClr val="tx1"/>
            </a:solidFill>
          </a:endParaRPr>
        </a:p>
      </dsp:txBody>
      <dsp:txXfrm>
        <a:off x="217440" y="767128"/>
        <a:ext cx="2698308" cy="399568"/>
      </dsp:txXfrm>
    </dsp:sp>
    <dsp:sp modelId="{063AD85B-17AA-4EF1-BFB3-F8B2BEED4307}">
      <dsp:nvSpPr>
        <dsp:cNvPr id="0" name=""/>
        <dsp:cNvSpPr/>
      </dsp:nvSpPr>
      <dsp:spPr>
        <a:xfrm>
          <a:off x="0" y="1647312"/>
          <a:ext cx="391648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08E719-A8CE-4234-967A-2391E3C0DD20}">
      <dsp:nvSpPr>
        <dsp:cNvPr id="0" name=""/>
        <dsp:cNvSpPr/>
      </dsp:nvSpPr>
      <dsp:spPr>
        <a:xfrm>
          <a:off x="195824" y="1425912"/>
          <a:ext cx="2741540" cy="442800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624" tIns="0" rIns="10362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tx1"/>
              </a:solidFill>
            </a:rPr>
            <a:t>Séquence n°3</a:t>
          </a:r>
          <a:endParaRPr lang="fr-FR" sz="1500" b="1" kern="1200" dirty="0">
            <a:solidFill>
              <a:schemeClr val="tx1"/>
            </a:solidFill>
          </a:endParaRPr>
        </a:p>
      </dsp:txBody>
      <dsp:txXfrm>
        <a:off x="217440" y="1447528"/>
        <a:ext cx="2698308" cy="399568"/>
      </dsp:txXfrm>
    </dsp:sp>
    <dsp:sp modelId="{F6EFC795-8FD6-42F6-B757-84A32FA46AB4}">
      <dsp:nvSpPr>
        <dsp:cNvPr id="0" name=""/>
        <dsp:cNvSpPr/>
      </dsp:nvSpPr>
      <dsp:spPr>
        <a:xfrm>
          <a:off x="0" y="2327712"/>
          <a:ext cx="391648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175ED4-2641-43B9-842F-959A4A9E3366}">
      <dsp:nvSpPr>
        <dsp:cNvPr id="0" name=""/>
        <dsp:cNvSpPr/>
      </dsp:nvSpPr>
      <dsp:spPr>
        <a:xfrm>
          <a:off x="195824" y="2106312"/>
          <a:ext cx="2741540" cy="442800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624" tIns="0" rIns="10362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tx1"/>
              </a:solidFill>
            </a:rPr>
            <a:t>Séquence n°4</a:t>
          </a:r>
          <a:endParaRPr lang="fr-FR" sz="1500" b="1" kern="1200" dirty="0">
            <a:solidFill>
              <a:schemeClr val="tx1"/>
            </a:solidFill>
          </a:endParaRPr>
        </a:p>
      </dsp:txBody>
      <dsp:txXfrm>
        <a:off x="217440" y="2127928"/>
        <a:ext cx="2698308" cy="399568"/>
      </dsp:txXfrm>
    </dsp:sp>
    <dsp:sp modelId="{74563BF1-0FD8-4BB9-BBD9-B2D02B61EE22}">
      <dsp:nvSpPr>
        <dsp:cNvPr id="0" name=""/>
        <dsp:cNvSpPr/>
      </dsp:nvSpPr>
      <dsp:spPr>
        <a:xfrm>
          <a:off x="0" y="3008112"/>
          <a:ext cx="391648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2B116-3DCC-4979-8574-008BDFC357D9}">
      <dsp:nvSpPr>
        <dsp:cNvPr id="0" name=""/>
        <dsp:cNvSpPr/>
      </dsp:nvSpPr>
      <dsp:spPr>
        <a:xfrm>
          <a:off x="195824" y="2786712"/>
          <a:ext cx="2741540" cy="442800"/>
        </a:xfrm>
        <a:prstGeom prst="roundRect">
          <a:avLst/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624" tIns="0" rIns="103624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1" kern="1200" dirty="0" smtClean="0">
              <a:solidFill>
                <a:schemeClr val="tx1"/>
              </a:solidFill>
            </a:rPr>
            <a:t>Séquence n°5</a:t>
          </a:r>
          <a:endParaRPr lang="fr-FR" sz="1500" b="1" kern="1200" dirty="0">
            <a:solidFill>
              <a:schemeClr val="tx1"/>
            </a:solidFill>
          </a:endParaRPr>
        </a:p>
      </dsp:txBody>
      <dsp:txXfrm>
        <a:off x="217440" y="2808328"/>
        <a:ext cx="2698308" cy="3995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4325A-9F13-44B1-BC5D-779AE1F9EECF}">
      <dsp:nvSpPr>
        <dsp:cNvPr id="0" name=""/>
        <dsp:cNvSpPr/>
      </dsp:nvSpPr>
      <dsp:spPr>
        <a:xfrm rot="16200000">
          <a:off x="-599886" y="922128"/>
          <a:ext cx="1784848" cy="52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0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solidFill>
                <a:srgbClr val="FF0000"/>
              </a:solidFill>
            </a:rPr>
            <a:t>Savoir-faire STI2D</a:t>
          </a:r>
          <a:endParaRPr lang="fr-FR" sz="1600" b="1" i="1" kern="1200" dirty="0">
            <a:solidFill>
              <a:srgbClr val="FF0000"/>
            </a:solidFill>
          </a:endParaRPr>
        </a:p>
      </dsp:txBody>
      <dsp:txXfrm>
        <a:off x="-599886" y="922128"/>
        <a:ext cx="1784848" cy="523434"/>
      </dsp:txXfrm>
    </dsp:sp>
    <dsp:sp modelId="{6912B5BD-FA0B-41D8-A34B-97067CECDE8C}">
      <dsp:nvSpPr>
        <dsp:cNvPr id="0" name=""/>
        <dsp:cNvSpPr/>
      </dsp:nvSpPr>
      <dsp:spPr>
        <a:xfrm>
          <a:off x="216245" y="385213"/>
          <a:ext cx="2740010" cy="1597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297994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dirty="0" smtClean="0"/>
            <a:t>Lire et analyser les résultats d’une simulation de comportement d’un système ou d’un ouvrage.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dirty="0" smtClean="0"/>
            <a:t>Utiliser une application d’aide au calcul d’équilibre statique.</a:t>
          </a:r>
          <a:endParaRPr lang="fr-FR" sz="1300" kern="1200" dirty="0"/>
        </a:p>
      </dsp:txBody>
      <dsp:txXfrm>
        <a:off x="216245" y="385213"/>
        <a:ext cx="2740010" cy="1597265"/>
      </dsp:txXfrm>
    </dsp:sp>
    <dsp:sp modelId="{DA68A72B-BEFE-4057-B389-D34489109754}">
      <dsp:nvSpPr>
        <dsp:cNvPr id="0" name=""/>
        <dsp:cNvSpPr/>
      </dsp:nvSpPr>
      <dsp:spPr>
        <a:xfrm>
          <a:off x="361286" y="-28494"/>
          <a:ext cx="663703" cy="611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4325A-9F13-44B1-BC5D-779AE1F9EECF}">
      <dsp:nvSpPr>
        <dsp:cNvPr id="0" name=""/>
        <dsp:cNvSpPr/>
      </dsp:nvSpPr>
      <dsp:spPr>
        <a:xfrm rot="16200000">
          <a:off x="-599886" y="922128"/>
          <a:ext cx="1784848" cy="52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0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solidFill>
                <a:srgbClr val="FF0000"/>
              </a:solidFill>
            </a:rPr>
            <a:t>Savoir-faire STI2D</a:t>
          </a:r>
          <a:endParaRPr lang="fr-FR" sz="1600" b="1" i="1" kern="1200" dirty="0">
            <a:solidFill>
              <a:srgbClr val="FF0000"/>
            </a:solidFill>
          </a:endParaRPr>
        </a:p>
      </dsp:txBody>
      <dsp:txXfrm>
        <a:off x="-599886" y="922128"/>
        <a:ext cx="1784848" cy="523434"/>
      </dsp:txXfrm>
    </dsp:sp>
    <dsp:sp modelId="{6912B5BD-FA0B-41D8-A34B-97067CECDE8C}">
      <dsp:nvSpPr>
        <dsp:cNvPr id="0" name=""/>
        <dsp:cNvSpPr/>
      </dsp:nvSpPr>
      <dsp:spPr>
        <a:xfrm>
          <a:off x="216245" y="385213"/>
          <a:ext cx="2740010" cy="1597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297994" rIns="135128" bIns="135128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i="1" kern="1200" dirty="0" smtClean="0"/>
            <a:t>Analyser les cas d’utilisation d’un système mécatronique.</a:t>
          </a:r>
          <a:endParaRPr lang="fr-FR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500" b="1" i="1" kern="1200" dirty="0" smtClean="0"/>
            <a:t>Comprendre et représenter l’organisation d’un système mécatronique</a:t>
          </a:r>
          <a:endParaRPr lang="fr-FR" sz="1500" kern="1200" dirty="0"/>
        </a:p>
      </dsp:txBody>
      <dsp:txXfrm>
        <a:off x="216245" y="385213"/>
        <a:ext cx="2740010" cy="1597265"/>
      </dsp:txXfrm>
    </dsp:sp>
    <dsp:sp modelId="{DA68A72B-BEFE-4057-B389-D34489109754}">
      <dsp:nvSpPr>
        <dsp:cNvPr id="0" name=""/>
        <dsp:cNvSpPr/>
      </dsp:nvSpPr>
      <dsp:spPr>
        <a:xfrm>
          <a:off x="361286" y="-28494"/>
          <a:ext cx="663703" cy="611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CF422-80F0-486F-ABCC-BC6019CA09D7}">
      <dsp:nvSpPr>
        <dsp:cNvPr id="0" name=""/>
        <dsp:cNvSpPr/>
      </dsp:nvSpPr>
      <dsp:spPr>
        <a:xfrm>
          <a:off x="0" y="238611"/>
          <a:ext cx="331236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6E96B-ED87-476F-80A6-E0B188BAA41B}">
      <dsp:nvSpPr>
        <dsp:cNvPr id="0" name=""/>
        <dsp:cNvSpPr/>
      </dsp:nvSpPr>
      <dsp:spPr>
        <a:xfrm>
          <a:off x="165618" y="2451"/>
          <a:ext cx="2318657" cy="472320"/>
        </a:xfrm>
        <a:prstGeom prst="roundRect">
          <a:avLst/>
        </a:prstGeom>
        <a:solidFill>
          <a:srgbClr val="6A2027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40" tIns="0" rIns="8764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</a:rPr>
            <a:t>Séquence n°6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188675" y="25508"/>
        <a:ext cx="2272543" cy="426206"/>
      </dsp:txXfrm>
    </dsp:sp>
    <dsp:sp modelId="{CDA68E72-E6A4-4AD1-9B29-DF2F72E0C73F}">
      <dsp:nvSpPr>
        <dsp:cNvPr id="0" name=""/>
        <dsp:cNvSpPr/>
      </dsp:nvSpPr>
      <dsp:spPr>
        <a:xfrm>
          <a:off x="0" y="964371"/>
          <a:ext cx="331236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8807-1F3B-4280-B8E3-38F066170741}">
      <dsp:nvSpPr>
        <dsp:cNvPr id="0" name=""/>
        <dsp:cNvSpPr/>
      </dsp:nvSpPr>
      <dsp:spPr>
        <a:xfrm>
          <a:off x="165618" y="728211"/>
          <a:ext cx="2318657" cy="472320"/>
        </a:xfrm>
        <a:prstGeom prst="roundRect">
          <a:avLst/>
        </a:prstGeom>
        <a:solidFill>
          <a:srgbClr val="FEA40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40" tIns="0" rIns="8764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</a:rPr>
            <a:t>Séquence n°7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188675" y="751268"/>
        <a:ext cx="2272543" cy="426206"/>
      </dsp:txXfrm>
    </dsp:sp>
    <dsp:sp modelId="{EED7D8FC-5E39-4108-9B0A-2555D400357E}">
      <dsp:nvSpPr>
        <dsp:cNvPr id="0" name=""/>
        <dsp:cNvSpPr/>
      </dsp:nvSpPr>
      <dsp:spPr>
        <a:xfrm>
          <a:off x="0" y="1690131"/>
          <a:ext cx="331236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5287C-CC05-4026-9D66-0B10DB34741F}">
      <dsp:nvSpPr>
        <dsp:cNvPr id="0" name=""/>
        <dsp:cNvSpPr/>
      </dsp:nvSpPr>
      <dsp:spPr>
        <a:xfrm>
          <a:off x="165618" y="1453971"/>
          <a:ext cx="2318657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40" tIns="0" rIns="8764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chemeClr val="tx1"/>
              </a:solidFill>
            </a:rPr>
            <a:t>Séquence n°8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188675" y="1477028"/>
        <a:ext cx="2272543" cy="4262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11B5F-EF5E-4F5F-8576-DCFDB1AAF15F}">
      <dsp:nvSpPr>
        <dsp:cNvPr id="0" name=""/>
        <dsp:cNvSpPr/>
      </dsp:nvSpPr>
      <dsp:spPr>
        <a:xfrm>
          <a:off x="0" y="270628"/>
          <a:ext cx="3461483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F2F4E1-0F1C-417D-A639-B9494049E285}">
      <dsp:nvSpPr>
        <dsp:cNvPr id="0" name=""/>
        <dsp:cNvSpPr/>
      </dsp:nvSpPr>
      <dsp:spPr>
        <a:xfrm>
          <a:off x="173074" y="4948"/>
          <a:ext cx="2423038" cy="531360"/>
        </a:xfrm>
        <a:prstGeom prst="roundRect">
          <a:avLst/>
        </a:prstGeom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585" tIns="0" rIns="9158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/>
              </a:solidFill>
            </a:rPr>
            <a:t>Séquence n°9</a:t>
          </a:r>
          <a:endParaRPr lang="fr-FR" sz="1800" b="1" kern="1200" dirty="0">
            <a:solidFill>
              <a:schemeClr val="tx1"/>
            </a:solidFill>
          </a:endParaRPr>
        </a:p>
      </dsp:txBody>
      <dsp:txXfrm>
        <a:off x="199013" y="30887"/>
        <a:ext cx="2371160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4325A-9F13-44B1-BC5D-779AE1F9EECF}">
      <dsp:nvSpPr>
        <dsp:cNvPr id="0" name=""/>
        <dsp:cNvSpPr/>
      </dsp:nvSpPr>
      <dsp:spPr>
        <a:xfrm rot="16200000">
          <a:off x="-601129" y="922128"/>
          <a:ext cx="1784848" cy="52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0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solidFill>
                <a:srgbClr val="FF0000"/>
              </a:solidFill>
            </a:rPr>
            <a:t>Savoir-faire STI2D</a:t>
          </a:r>
          <a:endParaRPr lang="fr-FR" sz="1600" b="1" i="1" kern="1200" dirty="0">
            <a:solidFill>
              <a:srgbClr val="FF0000"/>
            </a:solidFill>
          </a:endParaRPr>
        </a:p>
      </dsp:txBody>
      <dsp:txXfrm>
        <a:off x="-601129" y="922128"/>
        <a:ext cx="1784848" cy="523434"/>
      </dsp:txXfrm>
    </dsp:sp>
    <dsp:sp modelId="{6912B5BD-FA0B-41D8-A34B-97067CECDE8C}">
      <dsp:nvSpPr>
        <dsp:cNvPr id="0" name=""/>
        <dsp:cNvSpPr/>
      </dsp:nvSpPr>
      <dsp:spPr>
        <a:xfrm>
          <a:off x="460235" y="385213"/>
          <a:ext cx="2246491" cy="1597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297994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i="1" kern="1200" dirty="0" smtClean="0"/>
            <a:t>Analyse du cycle de vie des produits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i="1" kern="1200" dirty="0" smtClean="0"/>
            <a:t>Restitution d’une activité de recherche</a:t>
          </a:r>
          <a:endParaRPr lang="fr-FR" sz="1600" b="1" i="1" kern="1200" dirty="0"/>
        </a:p>
      </dsp:txBody>
      <dsp:txXfrm>
        <a:off x="460235" y="385213"/>
        <a:ext cx="2246491" cy="1597265"/>
      </dsp:txXfrm>
    </dsp:sp>
    <dsp:sp modelId="{DA68A72B-BEFE-4057-B389-D34489109754}">
      <dsp:nvSpPr>
        <dsp:cNvPr id="0" name=""/>
        <dsp:cNvSpPr/>
      </dsp:nvSpPr>
      <dsp:spPr>
        <a:xfrm>
          <a:off x="360043" y="-28494"/>
          <a:ext cx="663703" cy="61116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76E09-C70F-4190-A481-2EB0306C5635}">
      <dsp:nvSpPr>
        <dsp:cNvPr id="0" name=""/>
        <dsp:cNvSpPr/>
      </dsp:nvSpPr>
      <dsp:spPr>
        <a:xfrm>
          <a:off x="1985982" y="4962224"/>
          <a:ext cx="4770625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CB651-1E14-4589-AD78-D6816F115011}">
      <dsp:nvSpPr>
        <dsp:cNvPr id="0" name=""/>
        <dsp:cNvSpPr/>
      </dsp:nvSpPr>
      <dsp:spPr>
        <a:xfrm>
          <a:off x="1985982" y="3785308"/>
          <a:ext cx="3971485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103A3-6E38-43A1-BB68-6FF690140AE0}">
      <dsp:nvSpPr>
        <dsp:cNvPr id="0" name=""/>
        <dsp:cNvSpPr/>
      </dsp:nvSpPr>
      <dsp:spPr>
        <a:xfrm>
          <a:off x="1985982" y="2361385"/>
          <a:ext cx="3971485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2250DB-90B4-425B-ABC8-5F3F56830099}">
      <dsp:nvSpPr>
        <dsp:cNvPr id="0" name=""/>
        <dsp:cNvSpPr/>
      </dsp:nvSpPr>
      <dsp:spPr>
        <a:xfrm>
          <a:off x="1985982" y="1184470"/>
          <a:ext cx="4770625" cy="0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7FF2BF-2583-4D07-8E3C-CD8BE873E839}">
      <dsp:nvSpPr>
        <dsp:cNvPr id="0" name=""/>
        <dsp:cNvSpPr/>
      </dsp:nvSpPr>
      <dsp:spPr>
        <a:xfrm>
          <a:off x="676530" y="1543889"/>
          <a:ext cx="2934298" cy="2984619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42A2B-3EC4-41F0-819E-1CA5C2A3983C}">
      <dsp:nvSpPr>
        <dsp:cNvPr id="0" name=""/>
        <dsp:cNvSpPr/>
      </dsp:nvSpPr>
      <dsp:spPr>
        <a:xfrm>
          <a:off x="436134" y="3223488"/>
          <a:ext cx="3099696" cy="1598280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500" kern="1200"/>
        </a:p>
      </dsp:txBody>
      <dsp:txXfrm>
        <a:off x="436134" y="3223488"/>
        <a:ext cx="3099696" cy="1598280"/>
      </dsp:txXfrm>
    </dsp:sp>
    <dsp:sp modelId="{258F0765-7237-486F-81BE-E8002DA14779}">
      <dsp:nvSpPr>
        <dsp:cNvPr id="0" name=""/>
        <dsp:cNvSpPr/>
      </dsp:nvSpPr>
      <dsp:spPr>
        <a:xfrm>
          <a:off x="6696848" y="2077040"/>
          <a:ext cx="1197506" cy="1117549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D52C4-72EA-43A2-90EA-9CF6DB88AA63}">
      <dsp:nvSpPr>
        <dsp:cNvPr id="0" name=""/>
        <dsp:cNvSpPr/>
      </dsp:nvSpPr>
      <dsp:spPr>
        <a:xfrm>
          <a:off x="5112675" y="1572990"/>
          <a:ext cx="1959778" cy="787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FF0000"/>
              </a:solidFill>
            </a:rPr>
            <a:t>Eco-concevoir</a:t>
          </a:r>
          <a:r>
            <a:rPr lang="fr-FR" sz="1600" kern="1200" dirty="0" smtClean="0"/>
            <a:t> un emballage pour des crayons de couleur.</a:t>
          </a:r>
          <a:endParaRPr lang="fr-FR" sz="1600" kern="1200" dirty="0"/>
        </a:p>
      </dsp:txBody>
      <dsp:txXfrm>
        <a:off x="5112675" y="1572990"/>
        <a:ext cx="1959778" cy="787483"/>
      </dsp:txXfrm>
    </dsp:sp>
    <dsp:sp modelId="{FE7AB348-7B14-4975-A055-EEBEFB267A41}">
      <dsp:nvSpPr>
        <dsp:cNvPr id="0" name=""/>
        <dsp:cNvSpPr/>
      </dsp:nvSpPr>
      <dsp:spPr>
        <a:xfrm>
          <a:off x="6768861" y="420865"/>
          <a:ext cx="1216717" cy="1131763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0FBFF-6E83-427E-A466-5252CB11111A}">
      <dsp:nvSpPr>
        <dsp:cNvPr id="0" name=""/>
        <dsp:cNvSpPr/>
      </dsp:nvSpPr>
      <dsp:spPr>
        <a:xfrm>
          <a:off x="3888531" y="420865"/>
          <a:ext cx="2759335" cy="74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Optimiser une fonction pour </a:t>
          </a:r>
          <a:r>
            <a:rPr lang="fr-FR" sz="1600" b="1" kern="1200" dirty="0" smtClean="0">
              <a:solidFill>
                <a:srgbClr val="FF0000"/>
              </a:solidFill>
            </a:rPr>
            <a:t>améliorer l’ergonomie </a:t>
          </a:r>
          <a:r>
            <a:rPr lang="fr-FR" sz="1600" kern="1200" dirty="0" smtClean="0"/>
            <a:t>sans consommer plus d’énergie.</a:t>
          </a:r>
          <a:endParaRPr lang="fr-FR" sz="1400" kern="1200" dirty="0"/>
        </a:p>
      </dsp:txBody>
      <dsp:txXfrm>
        <a:off x="3888531" y="420865"/>
        <a:ext cx="2759335" cy="745491"/>
      </dsp:txXfrm>
    </dsp:sp>
    <dsp:sp modelId="{4DDB3DB1-4554-4B09-8B5E-0EA63B62A8E4}">
      <dsp:nvSpPr>
        <dsp:cNvPr id="0" name=""/>
        <dsp:cNvSpPr/>
      </dsp:nvSpPr>
      <dsp:spPr>
        <a:xfrm>
          <a:off x="5112808" y="3096348"/>
          <a:ext cx="1129153" cy="1309386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BD426A-59AD-4F03-B346-BD3F63F65A0E}">
      <dsp:nvSpPr>
        <dsp:cNvPr id="0" name=""/>
        <dsp:cNvSpPr/>
      </dsp:nvSpPr>
      <dsp:spPr>
        <a:xfrm>
          <a:off x="6276929" y="3404864"/>
          <a:ext cx="2759188" cy="638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FF0000"/>
              </a:solidFill>
            </a:rPr>
            <a:t>Eco-concevoir</a:t>
          </a:r>
          <a:r>
            <a:rPr lang="fr-FR" sz="1600" kern="1200" dirty="0" smtClean="0"/>
            <a:t> le chauffage en régulant la consommation par un programmateur</a:t>
          </a:r>
          <a:endParaRPr lang="fr-FR" sz="1600" kern="1200" dirty="0"/>
        </a:p>
      </dsp:txBody>
      <dsp:txXfrm>
        <a:off x="6276929" y="3404864"/>
        <a:ext cx="2759188" cy="638950"/>
      </dsp:txXfrm>
    </dsp:sp>
    <dsp:sp modelId="{EB84B2F3-BF24-42C5-966C-9B023F78A1A8}">
      <dsp:nvSpPr>
        <dsp:cNvPr id="0" name=""/>
        <dsp:cNvSpPr/>
      </dsp:nvSpPr>
      <dsp:spPr>
        <a:xfrm>
          <a:off x="5760644" y="4536506"/>
          <a:ext cx="1065520" cy="1065520"/>
        </a:xfrm>
        <a:prstGeom prst="ellipse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7000" r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C68F1-8A25-4905-AD22-F194BAA19D7B}">
      <dsp:nvSpPr>
        <dsp:cNvPr id="0" name=""/>
        <dsp:cNvSpPr/>
      </dsp:nvSpPr>
      <dsp:spPr>
        <a:xfrm>
          <a:off x="6984777" y="4824532"/>
          <a:ext cx="1961047" cy="681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FF0000"/>
              </a:solidFill>
            </a:rPr>
            <a:t>Vérifier les informations </a:t>
          </a:r>
          <a:r>
            <a:rPr lang="fr-FR" sz="1600" kern="1200" dirty="0" smtClean="0"/>
            <a:t>d’un constructeur qui met en avant l’</a:t>
          </a:r>
          <a:r>
            <a:rPr lang="fr-FR" sz="1600" b="1" kern="1200" dirty="0" err="1" smtClean="0"/>
            <a:t>éco-conception</a:t>
          </a:r>
          <a:r>
            <a:rPr lang="fr-FR" sz="1600" kern="1200" dirty="0" smtClean="0"/>
            <a:t> d’un produit</a:t>
          </a:r>
          <a:endParaRPr lang="fr-FR" sz="1600" kern="1200" dirty="0"/>
        </a:p>
      </dsp:txBody>
      <dsp:txXfrm>
        <a:off x="6984777" y="4824532"/>
        <a:ext cx="1961047" cy="6811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4325A-9F13-44B1-BC5D-779AE1F9EECF}">
      <dsp:nvSpPr>
        <dsp:cNvPr id="0" name=""/>
        <dsp:cNvSpPr/>
      </dsp:nvSpPr>
      <dsp:spPr>
        <a:xfrm rot="16200000">
          <a:off x="-601129" y="922128"/>
          <a:ext cx="1784848" cy="52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0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solidFill>
                <a:srgbClr val="FF0000"/>
              </a:solidFill>
            </a:rPr>
            <a:t>Savoir-faire STI2D</a:t>
          </a:r>
          <a:endParaRPr lang="fr-FR" sz="1600" b="1" i="1" kern="1200" dirty="0">
            <a:solidFill>
              <a:srgbClr val="FF0000"/>
            </a:solidFill>
          </a:endParaRPr>
        </a:p>
      </dsp:txBody>
      <dsp:txXfrm>
        <a:off x="-601129" y="922128"/>
        <a:ext cx="1784848" cy="523434"/>
      </dsp:txXfrm>
    </dsp:sp>
    <dsp:sp modelId="{6912B5BD-FA0B-41D8-A34B-97067CECDE8C}">
      <dsp:nvSpPr>
        <dsp:cNvPr id="0" name=""/>
        <dsp:cNvSpPr/>
      </dsp:nvSpPr>
      <dsp:spPr>
        <a:xfrm>
          <a:off x="460235" y="385213"/>
          <a:ext cx="2246491" cy="1597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297994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dirty="0" smtClean="0"/>
            <a:t>Utiliser un modeleur volumique</a:t>
          </a:r>
          <a:endParaRPr lang="fr-FR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dirty="0" smtClean="0"/>
            <a:t>Utiliser un outil d’analyse environnementale</a:t>
          </a:r>
          <a:endParaRPr lang="fr-FR" sz="1300" b="1" i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300" b="1" i="1" kern="1200" dirty="0" smtClean="0"/>
            <a:t>Visualiser une information</a:t>
          </a:r>
          <a:endParaRPr lang="fr-FR" sz="1300" b="1" i="1" kern="1200" dirty="0"/>
        </a:p>
      </dsp:txBody>
      <dsp:txXfrm>
        <a:off x="460235" y="385213"/>
        <a:ext cx="2246491" cy="1597265"/>
      </dsp:txXfrm>
    </dsp:sp>
    <dsp:sp modelId="{DA68A72B-BEFE-4057-B389-D34489109754}">
      <dsp:nvSpPr>
        <dsp:cNvPr id="0" name=""/>
        <dsp:cNvSpPr/>
      </dsp:nvSpPr>
      <dsp:spPr>
        <a:xfrm>
          <a:off x="360043" y="-28494"/>
          <a:ext cx="663703" cy="61116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4325A-9F13-44B1-BC5D-779AE1F9EECF}">
      <dsp:nvSpPr>
        <dsp:cNvPr id="0" name=""/>
        <dsp:cNvSpPr/>
      </dsp:nvSpPr>
      <dsp:spPr>
        <a:xfrm rot="16200000">
          <a:off x="-576319" y="922128"/>
          <a:ext cx="1784848" cy="52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0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solidFill>
                <a:srgbClr val="FF0000"/>
              </a:solidFill>
            </a:rPr>
            <a:t>Savoir-faire STI2D</a:t>
          </a:r>
          <a:endParaRPr lang="fr-FR" sz="1600" b="1" i="1" kern="1200" dirty="0">
            <a:solidFill>
              <a:srgbClr val="FF0000"/>
            </a:solidFill>
          </a:endParaRPr>
        </a:p>
      </dsp:txBody>
      <dsp:txXfrm>
        <a:off x="-576319" y="922128"/>
        <a:ext cx="1784848" cy="523434"/>
      </dsp:txXfrm>
    </dsp:sp>
    <dsp:sp modelId="{6912B5BD-FA0B-41D8-A34B-97067CECDE8C}">
      <dsp:nvSpPr>
        <dsp:cNvPr id="0" name=""/>
        <dsp:cNvSpPr/>
      </dsp:nvSpPr>
      <dsp:spPr>
        <a:xfrm>
          <a:off x="214963" y="385213"/>
          <a:ext cx="3017638" cy="1597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297994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i="1" kern="1200" dirty="0" smtClean="0"/>
            <a:t>Caractériser les propriétés d’un matériau et d’une structure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i="1" kern="1200" dirty="0" smtClean="0"/>
            <a:t>Connaître et appliquer la RT2012</a:t>
          </a:r>
          <a:endParaRPr lang="fr-FR" sz="1600" b="1" i="1" kern="1200" dirty="0"/>
        </a:p>
      </dsp:txBody>
      <dsp:txXfrm>
        <a:off x="214963" y="385213"/>
        <a:ext cx="3017638" cy="1597265"/>
      </dsp:txXfrm>
    </dsp:sp>
    <dsp:sp modelId="{DA68A72B-BEFE-4057-B389-D34489109754}">
      <dsp:nvSpPr>
        <dsp:cNvPr id="0" name=""/>
        <dsp:cNvSpPr/>
      </dsp:nvSpPr>
      <dsp:spPr>
        <a:xfrm>
          <a:off x="384853" y="-28494"/>
          <a:ext cx="663703" cy="611169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4325A-9F13-44B1-BC5D-779AE1F9EECF}">
      <dsp:nvSpPr>
        <dsp:cNvPr id="0" name=""/>
        <dsp:cNvSpPr/>
      </dsp:nvSpPr>
      <dsp:spPr>
        <a:xfrm rot="16200000">
          <a:off x="-599886" y="922128"/>
          <a:ext cx="1784848" cy="52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0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solidFill>
                <a:srgbClr val="FF0000"/>
              </a:solidFill>
            </a:rPr>
            <a:t>Savoir-faire STI2D</a:t>
          </a:r>
          <a:endParaRPr lang="fr-FR" sz="1600" b="1" i="1" kern="1200" dirty="0">
            <a:solidFill>
              <a:srgbClr val="FF0000"/>
            </a:solidFill>
          </a:endParaRPr>
        </a:p>
      </dsp:txBody>
      <dsp:txXfrm>
        <a:off x="-599886" y="922128"/>
        <a:ext cx="1784848" cy="523434"/>
      </dsp:txXfrm>
    </dsp:sp>
    <dsp:sp modelId="{6912B5BD-FA0B-41D8-A34B-97067CECDE8C}">
      <dsp:nvSpPr>
        <dsp:cNvPr id="0" name=""/>
        <dsp:cNvSpPr/>
      </dsp:nvSpPr>
      <dsp:spPr>
        <a:xfrm>
          <a:off x="216245" y="385213"/>
          <a:ext cx="2740010" cy="1597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297994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i="1" kern="1200" dirty="0" smtClean="0"/>
            <a:t>Mesurer et comparer l’efficacité énergétique d’un dispositif</a:t>
          </a:r>
          <a:endParaRPr lang="fr-F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i="1" kern="1200" dirty="0" smtClean="0"/>
            <a:t>Utiliser une simulation </a:t>
          </a:r>
          <a:endParaRPr lang="fr-FR" sz="1800" b="1" i="1" kern="1200" dirty="0"/>
        </a:p>
      </dsp:txBody>
      <dsp:txXfrm>
        <a:off x="216245" y="385213"/>
        <a:ext cx="2740010" cy="1597265"/>
      </dsp:txXfrm>
    </dsp:sp>
    <dsp:sp modelId="{DA68A72B-BEFE-4057-B389-D34489109754}">
      <dsp:nvSpPr>
        <dsp:cNvPr id="0" name=""/>
        <dsp:cNvSpPr/>
      </dsp:nvSpPr>
      <dsp:spPr>
        <a:xfrm>
          <a:off x="361286" y="-28494"/>
          <a:ext cx="663703" cy="611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4325A-9F13-44B1-BC5D-779AE1F9EECF}">
      <dsp:nvSpPr>
        <dsp:cNvPr id="0" name=""/>
        <dsp:cNvSpPr/>
      </dsp:nvSpPr>
      <dsp:spPr>
        <a:xfrm rot="16200000">
          <a:off x="-599886" y="922128"/>
          <a:ext cx="1784848" cy="52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00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i="1" kern="1200" dirty="0" smtClean="0">
              <a:solidFill>
                <a:srgbClr val="FF0000"/>
              </a:solidFill>
            </a:rPr>
            <a:t>Savoir-faire STI2D</a:t>
          </a:r>
          <a:endParaRPr lang="fr-FR" sz="1600" b="1" i="1" kern="1200" dirty="0">
            <a:solidFill>
              <a:srgbClr val="FF0000"/>
            </a:solidFill>
          </a:endParaRPr>
        </a:p>
      </dsp:txBody>
      <dsp:txXfrm>
        <a:off x="-599886" y="922128"/>
        <a:ext cx="1784848" cy="523434"/>
      </dsp:txXfrm>
    </dsp:sp>
    <dsp:sp modelId="{6912B5BD-FA0B-41D8-A34B-97067CECDE8C}">
      <dsp:nvSpPr>
        <dsp:cNvPr id="0" name=""/>
        <dsp:cNvSpPr/>
      </dsp:nvSpPr>
      <dsp:spPr>
        <a:xfrm>
          <a:off x="216245" y="385213"/>
          <a:ext cx="2740010" cy="15972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297994" rIns="142240" bIns="14224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i="1" kern="1200" dirty="0" smtClean="0"/>
            <a:t>Lire et interpréter les représentations des signaux</a:t>
          </a:r>
          <a:endParaRPr lang="fr-F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600" b="1" i="1" kern="1200" dirty="0" smtClean="0"/>
            <a:t>Exploiter des signaux analogiques et numériques</a:t>
          </a:r>
          <a:endParaRPr lang="fr-FR" sz="1600" b="1" i="1" kern="1200" dirty="0"/>
        </a:p>
      </dsp:txBody>
      <dsp:txXfrm>
        <a:off x="216245" y="385213"/>
        <a:ext cx="2740010" cy="1597265"/>
      </dsp:txXfrm>
    </dsp:sp>
    <dsp:sp modelId="{DA68A72B-BEFE-4057-B389-D34489109754}">
      <dsp:nvSpPr>
        <dsp:cNvPr id="0" name=""/>
        <dsp:cNvSpPr/>
      </dsp:nvSpPr>
      <dsp:spPr>
        <a:xfrm>
          <a:off x="361286" y="-28494"/>
          <a:ext cx="663703" cy="611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3C2A9-264C-41E5-B778-6983C7BD17DB}" type="datetimeFigureOut">
              <a:rPr lang="fr-FR" smtClean="0"/>
              <a:t>17/05/12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6BC67-01E0-40BD-9BA0-B10EA4B56E1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393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800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094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784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322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784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322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784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322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784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784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35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279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517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92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740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488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3413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0806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155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011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5581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71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648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719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876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215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212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788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784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153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6BC67-01E0-40BD-9BA0-B10EA4B56E1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64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43D9-8AF4-4053-81FF-C9500087669B}" type="datetimeFigureOut">
              <a:rPr lang="fr-FR" smtClean="0"/>
              <a:t>17/05/12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1486-24CA-4F1B-B76A-FC9EF0296CC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43D9-8AF4-4053-81FF-C9500087669B}" type="datetimeFigureOut">
              <a:rPr lang="fr-FR" smtClean="0"/>
              <a:t>17/05/12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1486-24CA-4F1B-B76A-FC9EF0296CC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43D9-8AF4-4053-81FF-C9500087669B}" type="datetimeFigureOut">
              <a:rPr lang="fr-FR" smtClean="0"/>
              <a:t>17/05/12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1486-24CA-4F1B-B76A-FC9EF0296CC6}" type="slidenum">
              <a:rPr lang="fr-FR" smtClean="0"/>
              <a:t>‹#›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43D9-8AF4-4053-81FF-C9500087669B}" type="datetimeFigureOut">
              <a:rPr lang="fr-FR" smtClean="0"/>
              <a:t>17/05/12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1486-24CA-4F1B-B76A-FC9EF0296CC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43D9-8AF4-4053-81FF-C9500087669B}" type="datetimeFigureOut">
              <a:rPr lang="fr-FR" smtClean="0"/>
              <a:t>17/05/12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1486-24CA-4F1B-B76A-FC9EF0296CC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43D9-8AF4-4053-81FF-C9500087669B}" type="datetimeFigureOut">
              <a:rPr lang="fr-FR" smtClean="0"/>
              <a:t>17/05/12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1486-24CA-4F1B-B76A-FC9EF0296CC6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43D9-8AF4-4053-81FF-C9500087669B}" type="datetimeFigureOut">
              <a:rPr lang="fr-FR" smtClean="0"/>
              <a:t>17/05/12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1486-24CA-4F1B-B76A-FC9EF0296CC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43D9-8AF4-4053-81FF-C9500087669B}" type="datetimeFigureOut">
              <a:rPr lang="fr-FR" smtClean="0"/>
              <a:t>17/05/12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1486-24CA-4F1B-B76A-FC9EF0296CC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43D9-8AF4-4053-81FF-C9500087669B}" type="datetimeFigureOut">
              <a:rPr lang="fr-FR" smtClean="0"/>
              <a:t>17/05/12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1486-24CA-4F1B-B76A-FC9EF0296CC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43D9-8AF4-4053-81FF-C9500087669B}" type="datetimeFigureOut">
              <a:rPr lang="fr-FR" smtClean="0"/>
              <a:t>17/05/12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1486-24CA-4F1B-B76A-FC9EF0296CC6}" type="slidenum">
              <a:rPr lang="fr-FR" smtClean="0"/>
              <a:t>‹#›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343D9-8AF4-4053-81FF-C9500087669B}" type="datetimeFigureOut">
              <a:rPr lang="fr-FR" smtClean="0"/>
              <a:t>17/05/12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1486-24CA-4F1B-B76A-FC9EF0296CC6}" type="slidenum">
              <a:rPr lang="fr-FR" smtClean="0"/>
              <a:t>‹#›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40343D9-8AF4-4053-81FF-C9500087669B}" type="datetimeFigureOut">
              <a:rPr lang="fr-FR" smtClean="0"/>
              <a:t>17/05/12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0261486-24CA-4F1B-B76A-FC9EF0296CC6}" type="slidenum">
              <a:rPr lang="fr-FR" smtClean="0"/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1" Type="http://schemas.microsoft.com/office/2007/relationships/hdphoto" Target="../media/hdphoto9.wdp"/><Relationship Id="rId12" Type="http://schemas.openxmlformats.org/officeDocument/2006/relationships/image" Target="../media/image41.jpg"/><Relationship Id="rId13" Type="http://schemas.openxmlformats.org/officeDocument/2006/relationships/image" Target="../media/image42.png"/><Relationship Id="rId14" Type="http://schemas.microsoft.com/office/2007/relationships/hdphoto" Target="../media/hdphoto10.wdp"/><Relationship Id="rId15" Type="http://schemas.openxmlformats.org/officeDocument/2006/relationships/diagramData" Target="../diagrams/data8.xml"/><Relationship Id="rId16" Type="http://schemas.openxmlformats.org/officeDocument/2006/relationships/diagramLayout" Target="../diagrams/layout8.xml"/><Relationship Id="rId17" Type="http://schemas.openxmlformats.org/officeDocument/2006/relationships/diagramQuickStyle" Target="../diagrams/quickStyle8.xml"/><Relationship Id="rId18" Type="http://schemas.openxmlformats.org/officeDocument/2006/relationships/diagramColors" Target="../diagrams/colors8.xml"/><Relationship Id="rId19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6" Type="http://schemas.openxmlformats.org/officeDocument/2006/relationships/image" Target="../media/image37.jpg"/><Relationship Id="rId7" Type="http://schemas.openxmlformats.org/officeDocument/2006/relationships/image" Target="../media/image38.png"/><Relationship Id="rId8" Type="http://schemas.microsoft.com/office/2007/relationships/hdphoto" Target="../media/hdphoto8.wdp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.png"/><Relationship Id="rId5" Type="http://schemas.openxmlformats.org/officeDocument/2006/relationships/image" Target="../media/image44.pn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8" Type="http://schemas.openxmlformats.org/officeDocument/2006/relationships/image" Target="../media/image47.png"/><Relationship Id="rId9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9" Type="http://schemas.microsoft.com/office/2007/relationships/hdphoto" Target="../media/hdphoto12.wdp"/><Relationship Id="rId20" Type="http://schemas.openxmlformats.org/officeDocument/2006/relationships/image" Target="../media/image57.jpeg"/><Relationship Id="rId21" Type="http://schemas.openxmlformats.org/officeDocument/2006/relationships/image" Target="../media/image58.jpeg"/><Relationship Id="rId22" Type="http://schemas.openxmlformats.org/officeDocument/2006/relationships/image" Target="../media/image59.jpeg"/><Relationship Id="rId10" Type="http://schemas.openxmlformats.org/officeDocument/2006/relationships/image" Target="../media/image54.png"/><Relationship Id="rId11" Type="http://schemas.microsoft.com/office/2007/relationships/hdphoto" Target="../media/hdphoto13.wdp"/><Relationship Id="rId12" Type="http://schemas.openxmlformats.org/officeDocument/2006/relationships/diagramData" Target="../diagrams/data9.xml"/><Relationship Id="rId13" Type="http://schemas.openxmlformats.org/officeDocument/2006/relationships/diagramLayout" Target="../diagrams/layout9.xml"/><Relationship Id="rId14" Type="http://schemas.openxmlformats.org/officeDocument/2006/relationships/diagramQuickStyle" Target="../diagrams/quickStyle9.xml"/><Relationship Id="rId15" Type="http://schemas.openxmlformats.org/officeDocument/2006/relationships/diagramColors" Target="../diagrams/colors9.xml"/><Relationship Id="rId16" Type="http://schemas.microsoft.com/office/2007/relationships/diagramDrawing" Target="../diagrams/drawing9.xml"/><Relationship Id="rId17" Type="http://schemas.openxmlformats.org/officeDocument/2006/relationships/image" Target="../media/image55.jpeg"/><Relationship Id="rId18" Type="http://schemas.openxmlformats.org/officeDocument/2006/relationships/image" Target="../media/image56.png"/><Relationship Id="rId19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8.gif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7" Type="http://schemas.openxmlformats.org/officeDocument/2006/relationships/image" Target="../media/image52.gif"/><Relationship Id="rId8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png"/><Relationship Id="rId12" Type="http://schemas.microsoft.com/office/2007/relationships/hdphoto" Target="../media/hdphoto17.wdp"/><Relationship Id="rId13" Type="http://schemas.openxmlformats.org/officeDocument/2006/relationships/image" Target="../media/image66.jpeg"/><Relationship Id="rId14" Type="http://schemas.openxmlformats.org/officeDocument/2006/relationships/image" Target="../media/image67.png"/><Relationship Id="rId15" Type="http://schemas.microsoft.com/office/2007/relationships/hdphoto" Target="../media/hdphoto18.wdp"/><Relationship Id="rId16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0.png"/><Relationship Id="rId4" Type="http://schemas.microsoft.com/office/2007/relationships/hdphoto" Target="../media/hdphoto15.wdp"/><Relationship Id="rId5" Type="http://schemas.openxmlformats.org/officeDocument/2006/relationships/image" Target="../media/image61.jpeg"/><Relationship Id="rId6" Type="http://schemas.openxmlformats.org/officeDocument/2006/relationships/image" Target="../media/image62.jpeg"/><Relationship Id="rId7" Type="http://schemas.openxmlformats.org/officeDocument/2006/relationships/image" Target="../media/image4.png"/><Relationship Id="rId8" Type="http://schemas.openxmlformats.org/officeDocument/2006/relationships/image" Target="../media/image63.jpeg"/><Relationship Id="rId9" Type="http://schemas.openxmlformats.org/officeDocument/2006/relationships/image" Target="../media/image64.png"/><Relationship Id="rId10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jpeg"/><Relationship Id="rId12" Type="http://schemas.openxmlformats.org/officeDocument/2006/relationships/image" Target="../media/image73.jpeg"/><Relationship Id="rId13" Type="http://schemas.openxmlformats.org/officeDocument/2006/relationships/image" Target="../media/image74.jpeg"/><Relationship Id="rId14" Type="http://schemas.openxmlformats.org/officeDocument/2006/relationships/image" Target="../media/image75.jpeg"/><Relationship Id="rId15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9.jpeg"/><Relationship Id="rId4" Type="http://schemas.openxmlformats.org/officeDocument/2006/relationships/image" Target="../media/image70.jpeg"/><Relationship Id="rId5" Type="http://schemas.openxmlformats.org/officeDocument/2006/relationships/diagramData" Target="../diagrams/data10.xml"/><Relationship Id="rId6" Type="http://schemas.openxmlformats.org/officeDocument/2006/relationships/diagramLayout" Target="../diagrams/layout10.xml"/><Relationship Id="rId7" Type="http://schemas.openxmlformats.org/officeDocument/2006/relationships/diagramQuickStyle" Target="../diagrams/quickStyle10.xml"/><Relationship Id="rId8" Type="http://schemas.openxmlformats.org/officeDocument/2006/relationships/diagramColors" Target="../diagrams/colors10.xml"/><Relationship Id="rId9" Type="http://schemas.microsoft.com/office/2007/relationships/diagramDrawing" Target="../diagrams/drawing10.xml"/><Relationship Id="rId10" Type="http://schemas.openxmlformats.org/officeDocument/2006/relationships/image" Target="../media/image7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jpg"/><Relationship Id="rId5" Type="http://schemas.openxmlformats.org/officeDocument/2006/relationships/image" Target="../media/image4.png"/><Relationship Id="rId6" Type="http://schemas.openxmlformats.org/officeDocument/2006/relationships/image" Target="../media/image79.png"/><Relationship Id="rId7" Type="http://schemas.microsoft.com/office/2007/relationships/hdphoto" Target="../media/hdphoto19.wdp"/><Relationship Id="rId8" Type="http://schemas.openxmlformats.org/officeDocument/2006/relationships/image" Target="../media/image80.jpeg"/><Relationship Id="rId9" Type="http://schemas.openxmlformats.org/officeDocument/2006/relationships/image" Target="../media/image81.png"/><Relationship Id="rId10" Type="http://schemas.microsoft.com/office/2007/relationships/hdphoto" Target="../media/hdphoto20.wdp"/><Relationship Id="rId11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6.jpeg"/><Relationship Id="rId12" Type="http://schemas.openxmlformats.org/officeDocument/2006/relationships/image" Target="../media/image87.png"/><Relationship Id="rId13" Type="http://schemas.openxmlformats.org/officeDocument/2006/relationships/image" Target="../media/image88.jpeg"/><Relationship Id="rId14" Type="http://schemas.openxmlformats.org/officeDocument/2006/relationships/image" Target="../media/image89.png"/><Relationship Id="rId15" Type="http://schemas.microsoft.com/office/2007/relationships/hdphoto" Target="../media/hdphoto21.wdp"/><Relationship Id="rId16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3.jpeg"/><Relationship Id="rId4" Type="http://schemas.openxmlformats.org/officeDocument/2006/relationships/diagramData" Target="../diagrams/data11.xml"/><Relationship Id="rId5" Type="http://schemas.openxmlformats.org/officeDocument/2006/relationships/diagramLayout" Target="../diagrams/layout11.xml"/><Relationship Id="rId6" Type="http://schemas.openxmlformats.org/officeDocument/2006/relationships/diagramQuickStyle" Target="../diagrams/quickStyle11.xml"/><Relationship Id="rId7" Type="http://schemas.openxmlformats.org/officeDocument/2006/relationships/diagramColors" Target="../diagrams/colors11.xml"/><Relationship Id="rId8" Type="http://schemas.microsoft.com/office/2007/relationships/diagramDrawing" Target="../diagrams/drawing11.xml"/><Relationship Id="rId9" Type="http://schemas.openxmlformats.org/officeDocument/2006/relationships/image" Target="../media/image84.jpeg"/><Relationship Id="rId10" Type="http://schemas.openxmlformats.org/officeDocument/2006/relationships/image" Target="../media/image8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4" Type="http://schemas.openxmlformats.org/officeDocument/2006/relationships/image" Target="../media/image92.jpeg"/><Relationship Id="rId5" Type="http://schemas.openxmlformats.org/officeDocument/2006/relationships/image" Target="../media/image4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0.png"/><Relationship Id="rId12" Type="http://schemas.openxmlformats.org/officeDocument/2006/relationships/image" Target="../media/image101.png"/><Relationship Id="rId13" Type="http://schemas.microsoft.com/office/2007/relationships/hdphoto" Target="../media/hdphoto24.wdp"/><Relationship Id="rId14" Type="http://schemas.openxmlformats.org/officeDocument/2006/relationships/image" Target="../media/image10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5.jpeg"/><Relationship Id="rId4" Type="http://schemas.openxmlformats.org/officeDocument/2006/relationships/image" Target="../media/image96.png"/><Relationship Id="rId5" Type="http://schemas.microsoft.com/office/2007/relationships/hdphoto" Target="../media/hdphoto22.wdp"/><Relationship Id="rId6" Type="http://schemas.openxmlformats.org/officeDocument/2006/relationships/image" Target="../media/image97.jpeg"/><Relationship Id="rId7" Type="http://schemas.openxmlformats.org/officeDocument/2006/relationships/image" Target="../media/image98.jpg"/><Relationship Id="rId8" Type="http://schemas.openxmlformats.org/officeDocument/2006/relationships/image" Target="../media/image4.png"/><Relationship Id="rId9" Type="http://schemas.openxmlformats.org/officeDocument/2006/relationships/image" Target="../media/image99.png"/><Relationship Id="rId10" Type="http://schemas.microsoft.com/office/2007/relationships/hdphoto" Target="../media/hdphoto2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4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microsoft.com/office/2007/relationships/hdphoto" Target="../media/hdphoto2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4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microsoft.com/office/2007/relationships/hdphoto" Target="../media/hdphoto26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4" Type="http://schemas.openxmlformats.org/officeDocument/2006/relationships/image" Target="../media/image119.jpeg"/><Relationship Id="rId5" Type="http://schemas.openxmlformats.org/officeDocument/2006/relationships/image" Target="../media/image120.jpeg"/><Relationship Id="rId6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hdphoto1.wdp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4" Type="http://schemas.openxmlformats.org/officeDocument/2006/relationships/image" Target="../media/image123.jpeg"/><Relationship Id="rId5" Type="http://schemas.openxmlformats.org/officeDocument/2006/relationships/image" Target="../media/image124.jpeg"/><Relationship Id="rId6" Type="http://schemas.openxmlformats.org/officeDocument/2006/relationships/image" Target="../media/image125.jpeg"/><Relationship Id="rId7" Type="http://schemas.openxmlformats.org/officeDocument/2006/relationships/image" Target="../media/image126.jpeg"/><Relationship Id="rId8" Type="http://schemas.openxmlformats.org/officeDocument/2006/relationships/image" Target="../media/image127.jpeg"/><Relationship Id="rId9" Type="http://schemas.openxmlformats.org/officeDocument/2006/relationships/image" Target="../media/image128.jpeg"/><Relationship Id="rId10" Type="http://schemas.openxmlformats.org/officeDocument/2006/relationships/image" Target="../media/image1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5" Type="http://schemas.openxmlformats.org/officeDocument/2006/relationships/diagramData" Target="../diagrams/data4.xml"/><Relationship Id="rId6" Type="http://schemas.openxmlformats.org/officeDocument/2006/relationships/diagramLayout" Target="../diagrams/layout4.xml"/><Relationship Id="rId7" Type="http://schemas.openxmlformats.org/officeDocument/2006/relationships/diagramQuickStyle" Target="../diagrams/quickStyle4.xml"/><Relationship Id="rId8" Type="http://schemas.openxmlformats.org/officeDocument/2006/relationships/diagramColors" Target="../diagrams/colors4.xml"/><Relationship Id="rId9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6.xml"/><Relationship Id="rId12" Type="http://schemas.openxmlformats.org/officeDocument/2006/relationships/diagramColors" Target="../diagrams/colors6.xml"/><Relationship Id="rId13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9" Type="http://schemas.openxmlformats.org/officeDocument/2006/relationships/diagramData" Target="../diagrams/data6.xml"/><Relationship Id="rId10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jpeg"/><Relationship Id="rId12" Type="http://schemas.openxmlformats.org/officeDocument/2006/relationships/diagramData" Target="../diagrams/data7.xml"/><Relationship Id="rId13" Type="http://schemas.openxmlformats.org/officeDocument/2006/relationships/diagramLayout" Target="../diagrams/layout7.xml"/><Relationship Id="rId14" Type="http://schemas.openxmlformats.org/officeDocument/2006/relationships/diagramQuickStyle" Target="../diagrams/quickStyle7.xml"/><Relationship Id="rId15" Type="http://schemas.openxmlformats.org/officeDocument/2006/relationships/diagramColors" Target="../diagrams/colors7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microsoft.com/office/2007/relationships/hdphoto" Target="../media/hdphoto3.wdp"/><Relationship Id="rId7" Type="http://schemas.openxmlformats.org/officeDocument/2006/relationships/image" Target="../media/image25.jpeg"/><Relationship Id="rId8" Type="http://schemas.openxmlformats.org/officeDocument/2006/relationships/image" Target="../media/image26.png"/><Relationship Id="rId9" Type="http://schemas.microsoft.com/office/2007/relationships/hdphoto" Target="../media/hdphoto4.wdp"/><Relationship Id="rId10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9.png"/><Relationship Id="rId5" Type="http://schemas.microsoft.com/office/2007/relationships/hdphoto" Target="../media/hdphoto5.wdp"/><Relationship Id="rId6" Type="http://schemas.openxmlformats.org/officeDocument/2006/relationships/image" Target="../media/image30.jpeg"/><Relationship Id="rId7" Type="http://schemas.openxmlformats.org/officeDocument/2006/relationships/image" Target="../media/image31.png"/><Relationship Id="rId8" Type="http://schemas.microsoft.com/office/2007/relationships/hdphoto" Target="../media/hdphoto6.wdp"/><Relationship Id="rId9" Type="http://schemas.openxmlformats.org/officeDocument/2006/relationships/image" Target="../media/image32.jpeg"/><Relationship Id="rId10" Type="http://schemas.openxmlformats.org/officeDocument/2006/relationships/image" Target="../media/image33.png"/><Relationship Id="rId11" Type="http://schemas.microsoft.com/office/2007/relationships/hdphoto" Target="../media/hdphoto7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91172"/>
            <a:ext cx="7772400" cy="1780108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E</a:t>
            </a:r>
            <a:r>
              <a:rPr lang="fr-FR" dirty="0" smtClean="0"/>
              <a:t>nseignement </a:t>
            </a:r>
            <a:r>
              <a:rPr lang="fr-FR" b="1" dirty="0" smtClean="0">
                <a:solidFill>
                  <a:srgbClr val="FF0000"/>
                </a:solidFill>
              </a:rPr>
              <a:t>T</a:t>
            </a:r>
            <a:r>
              <a:rPr lang="fr-FR" dirty="0" smtClean="0"/>
              <a:t>echnologique </a:t>
            </a:r>
            <a:r>
              <a:rPr lang="fr-FR" b="1" dirty="0" smtClean="0">
                <a:solidFill>
                  <a:srgbClr val="FF0000"/>
                </a:solidFill>
              </a:rPr>
              <a:t>T</a:t>
            </a:r>
            <a:r>
              <a:rPr lang="fr-FR" dirty="0" smtClean="0"/>
              <a:t>ransversal en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STI2D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1473200"/>
          </a:xfrm>
        </p:spPr>
        <p:txBody>
          <a:bodyPr/>
          <a:lstStyle/>
          <a:p>
            <a:r>
              <a:rPr lang="fr-FR" sz="2400" dirty="0" smtClean="0"/>
              <a:t>Travail réalisé en première </a:t>
            </a:r>
            <a:r>
              <a:rPr lang="fr-FR" sz="2400" dirty="0" smtClean="0">
                <a:solidFill>
                  <a:srgbClr val="FF0000"/>
                </a:solidFill>
              </a:rPr>
              <a:t>STI</a:t>
            </a:r>
            <a:r>
              <a:rPr lang="fr-FR" sz="3200" dirty="0" smtClean="0">
                <a:solidFill>
                  <a:srgbClr val="FF0000"/>
                </a:solidFill>
              </a:rPr>
              <a:t>2</a:t>
            </a:r>
            <a:r>
              <a:rPr lang="fr-FR" sz="2400" dirty="0" smtClean="0">
                <a:solidFill>
                  <a:srgbClr val="FF0000"/>
                </a:solidFill>
              </a:rPr>
              <a:t>D</a:t>
            </a:r>
            <a:r>
              <a:rPr lang="fr-FR" sz="2400" dirty="0" smtClean="0"/>
              <a:t> au </a:t>
            </a:r>
          </a:p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Lycée Benjamin Franklin</a:t>
            </a:r>
            <a:r>
              <a:rPr lang="fr-FR" dirty="0" smtClean="0"/>
              <a:t> - Orléans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76672"/>
            <a:ext cx="4143375" cy="17145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ZoneTexte 6"/>
          <p:cNvSpPr txBox="1"/>
          <p:nvPr/>
        </p:nvSpPr>
        <p:spPr>
          <a:xfrm>
            <a:off x="323528" y="6170731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Cyril MARINE – Lycée Benjamin Franklin - Orléans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8439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885" y="3221895"/>
            <a:ext cx="1913149" cy="128969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505951"/>
            <a:ext cx="2093986" cy="17837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615" y="3456299"/>
            <a:ext cx="1505813" cy="15191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160" y="692696"/>
            <a:ext cx="2286000" cy="16383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100000" l="2381" r="946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256" y="1124744"/>
            <a:ext cx="2081091" cy="2081091"/>
          </a:xfrm>
          <a:prstGeom prst="rect">
            <a:avLst/>
          </a:prstGeom>
          <a:effectLst/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836712"/>
            <a:ext cx="2574429" cy="164021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39" b="100000" l="0" r="951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2039042"/>
            <a:ext cx="2903806" cy="151725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6631" y="3452863"/>
            <a:ext cx="2381250" cy="26955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229" l="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854" y="3933056"/>
            <a:ext cx="1878856" cy="195025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069560" y="215949"/>
            <a:ext cx="22299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Utiliser les </a:t>
            </a:r>
            <a:r>
              <a:rPr lang="fr-FR" b="1" dirty="0" smtClean="0"/>
              <a:t>paramètres de l’aérodynamique </a:t>
            </a:r>
            <a:r>
              <a:rPr lang="fr-FR" dirty="0" smtClean="0"/>
              <a:t>pour améliorer l’efficacité d’un vélo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062282" y="2039042"/>
            <a:ext cx="1945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Réguler un chauffage </a:t>
            </a:r>
            <a:r>
              <a:rPr lang="fr-FR" dirty="0" smtClean="0"/>
              <a:t>pour éviter un pic de consommation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597801" y="5085182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Mesurer l’efficacité </a:t>
            </a:r>
            <a:r>
              <a:rPr lang="fr-FR" dirty="0" smtClean="0"/>
              <a:t>d’un éclairage</a:t>
            </a:r>
            <a:endParaRPr lang="fr-FR" dirty="0"/>
          </a:p>
        </p:txBody>
      </p:sp>
      <p:graphicFrame>
        <p:nvGraphicFramePr>
          <p:cNvPr id="15" name="Diagramme 14"/>
          <p:cNvGraphicFramePr/>
          <p:nvPr>
            <p:extLst>
              <p:ext uri="{D42A27DB-BD31-4B8C-83A1-F6EECF244321}">
                <p14:modId xmlns:p14="http://schemas.microsoft.com/office/powerpoint/2010/main" val="3216457200"/>
              </p:ext>
            </p:extLst>
          </p:nvPr>
        </p:nvGraphicFramePr>
        <p:xfrm>
          <a:off x="539552" y="4509120"/>
          <a:ext cx="2987076" cy="204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37205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00" y="1487815"/>
            <a:ext cx="2377440" cy="23774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47" y="3429000"/>
            <a:ext cx="2857500" cy="32670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83768" y="5805264"/>
            <a:ext cx="1944216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STI </a:t>
            </a:r>
            <a:r>
              <a:rPr lang="fr-FR" sz="4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2D</a:t>
            </a:r>
            <a:endParaRPr lang="fr-FR" sz="48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33265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 smtClean="0">
                <a:solidFill>
                  <a:srgbClr val="C00000"/>
                </a:solidFill>
                <a:latin typeface="Britannic Bold" pitchFamily="34" charset="0"/>
              </a:rPr>
              <a:t>Séquence n°5</a:t>
            </a:r>
            <a:r>
              <a:rPr lang="fr-FR" sz="3200" b="1" i="1" dirty="0" smtClean="0">
                <a:solidFill>
                  <a:srgbClr val="C00000"/>
                </a:solidFill>
                <a:latin typeface="Britannic Bold" pitchFamily="34" charset="0"/>
              </a:rPr>
              <a:t>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95936" y="404664"/>
            <a:ext cx="4696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Communiquer</a:t>
            </a:r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avec un système, échanger des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informations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097" y="1628800"/>
            <a:ext cx="2026784" cy="152496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555921"/>
            <a:ext cx="1872208" cy="18722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498" y="3775496"/>
            <a:ext cx="2857317" cy="285731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739" r="99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875" y="2527176"/>
            <a:ext cx="2191889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0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91" y="3130451"/>
            <a:ext cx="1910982" cy="144016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998" y="1197528"/>
            <a:ext cx="1088605" cy="108860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315" y="3284984"/>
            <a:ext cx="2128044" cy="113109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521" y="3766709"/>
            <a:ext cx="1518816" cy="11391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561" y="4824412"/>
            <a:ext cx="2819401" cy="13954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875" l="0" r="9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4581128"/>
            <a:ext cx="1654944" cy="124722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414666" y="2628864"/>
            <a:ext cx="2209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Analyser et </a:t>
            </a:r>
            <a:r>
              <a:rPr lang="fr-FR" b="1" dirty="0" smtClean="0"/>
              <a:t>numériser</a:t>
            </a:r>
            <a:r>
              <a:rPr lang="fr-FR" dirty="0" smtClean="0"/>
              <a:t> un signal </a:t>
            </a:r>
            <a:r>
              <a:rPr lang="fr-FR" b="1" dirty="0" smtClean="0"/>
              <a:t>sonore</a:t>
            </a:r>
            <a:endParaRPr lang="fr-FR" b="1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61" b="99032" l="4372" r="989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30448">
            <a:off x="4790666" y="137313"/>
            <a:ext cx="2323790" cy="1970693"/>
          </a:xfrm>
          <a:prstGeom prst="rect">
            <a:avLst/>
          </a:prstGeom>
          <a:effectLst/>
        </p:spPr>
      </p:pic>
      <p:sp>
        <p:nvSpPr>
          <p:cNvPr id="11" name="ZoneTexte 10"/>
          <p:cNvSpPr txBox="1"/>
          <p:nvPr/>
        </p:nvSpPr>
        <p:spPr>
          <a:xfrm>
            <a:off x="6210133" y="65756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Coder</a:t>
            </a:r>
            <a:r>
              <a:rPr lang="fr-FR" dirty="0" smtClean="0"/>
              <a:t> une information</a:t>
            </a:r>
            <a:endParaRPr lang="fr-FR" dirty="0"/>
          </a:p>
        </p:txBody>
      </p:sp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2628991636"/>
              </p:ext>
            </p:extLst>
          </p:nvPr>
        </p:nvGraphicFramePr>
        <p:xfrm>
          <a:off x="539552" y="4509120"/>
          <a:ext cx="2987076" cy="204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9" name="Image 1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68" y="766059"/>
            <a:ext cx="2160000" cy="1722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932" b="93836" l="9890" r="898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948" y="618528"/>
            <a:ext cx="1408139" cy="180495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73" y="3090529"/>
            <a:ext cx="1466230" cy="109327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136" y="4183803"/>
            <a:ext cx="1706425" cy="1230957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39551" y="476672"/>
            <a:ext cx="2825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Acquérir</a:t>
            </a:r>
            <a:r>
              <a:rPr lang="fr-FR" dirty="0" smtClean="0"/>
              <a:t> une information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68" y="1714894"/>
            <a:ext cx="1093522" cy="110081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0152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8" l="4200" r="9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138891"/>
            <a:ext cx="4202452" cy="236177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326701"/>
            <a:ext cx="3274876" cy="19714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0029" y="1675649"/>
            <a:ext cx="3175000" cy="2667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47" y="3429000"/>
            <a:ext cx="2857500" cy="32670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83768" y="5805264"/>
            <a:ext cx="1944216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STI </a:t>
            </a:r>
            <a:r>
              <a:rPr lang="fr-FR" sz="4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2D</a:t>
            </a:r>
            <a:endParaRPr lang="fr-FR" sz="48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33265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 smtClean="0">
                <a:solidFill>
                  <a:srgbClr val="C00000"/>
                </a:solidFill>
                <a:latin typeface="Britannic Bold" pitchFamily="34" charset="0"/>
              </a:rPr>
              <a:t>Séquence n°6</a:t>
            </a:r>
            <a:r>
              <a:rPr lang="fr-FR" sz="3200" b="1" i="1" dirty="0" smtClean="0">
                <a:solidFill>
                  <a:srgbClr val="C00000"/>
                </a:solidFill>
                <a:latin typeface="Britannic Bold" pitchFamily="34" charset="0"/>
              </a:rPr>
              <a:t>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95936" y="404664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Donner des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dimensions </a:t>
            </a:r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et des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matériaux </a:t>
            </a:r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aux structures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453" y="2312439"/>
            <a:ext cx="2864546" cy="19132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204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9798" y="4118021"/>
            <a:ext cx="2743201" cy="188903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65" l="2667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369" y="4414539"/>
            <a:ext cx="1756121" cy="159221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67" y="1200160"/>
            <a:ext cx="1832479" cy="107671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59" b="88732" l="419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2090" y="5263019"/>
            <a:ext cx="2952754" cy="51198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384" y="3537010"/>
            <a:ext cx="2129668" cy="159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5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18" b="-16549"/>
          <a:stretch/>
        </p:blipFill>
        <p:spPr>
          <a:xfrm>
            <a:off x="1691680" y="1561997"/>
            <a:ext cx="2927923" cy="177775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993" y="264547"/>
            <a:ext cx="2567903" cy="209712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ZoneTexte 7"/>
          <p:cNvSpPr txBox="1"/>
          <p:nvPr/>
        </p:nvSpPr>
        <p:spPr>
          <a:xfrm>
            <a:off x="7164288" y="389778"/>
            <a:ext cx="1825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Analyser</a:t>
            </a:r>
            <a:r>
              <a:rPr lang="fr-FR" dirty="0" smtClean="0"/>
              <a:t> et </a:t>
            </a:r>
            <a:r>
              <a:rPr lang="fr-FR" b="1" dirty="0" smtClean="0"/>
              <a:t>pré-dimensionner</a:t>
            </a:r>
            <a:r>
              <a:rPr lang="fr-FR" dirty="0" smtClean="0"/>
              <a:t> une structure</a:t>
            </a:r>
            <a:endParaRPr lang="fr-FR" b="1" dirty="0"/>
          </a:p>
        </p:txBody>
      </p:sp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1166814697"/>
              </p:ext>
            </p:extLst>
          </p:nvPr>
        </p:nvGraphicFramePr>
        <p:xfrm>
          <a:off x="539552" y="4509120"/>
          <a:ext cx="2987076" cy="204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928" y="3152507"/>
            <a:ext cx="3775968" cy="28319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04" y="3193113"/>
            <a:ext cx="2255217" cy="153911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89778"/>
            <a:ext cx="2334703" cy="174344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3" name="ZoneTexte 22"/>
          <p:cNvSpPr txBox="1"/>
          <p:nvPr/>
        </p:nvSpPr>
        <p:spPr>
          <a:xfrm>
            <a:off x="2159921" y="610362"/>
            <a:ext cx="2825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Schématiser </a:t>
            </a:r>
            <a:r>
              <a:rPr lang="fr-FR" dirty="0" smtClean="0"/>
              <a:t>un système ou un ouvrage par ses liaisons mécaniques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87" y="2082408"/>
            <a:ext cx="943976" cy="1418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4581997"/>
            <a:ext cx="3217540" cy="19412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596" y="1730885"/>
            <a:ext cx="2481064" cy="139559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ZoneTexte 10"/>
          <p:cNvSpPr txBox="1"/>
          <p:nvPr/>
        </p:nvSpPr>
        <p:spPr>
          <a:xfrm>
            <a:off x="6565404" y="350100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Résoudre </a:t>
            </a:r>
            <a:r>
              <a:rPr lang="fr-FR" dirty="0" smtClean="0"/>
              <a:t>un problème d’équilibre statique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747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292023"/>
            <a:ext cx="1883086" cy="19778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72" y="1280772"/>
            <a:ext cx="2619375" cy="17430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47" y="3429000"/>
            <a:ext cx="2857500" cy="32670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83768" y="5805264"/>
            <a:ext cx="1944216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STI </a:t>
            </a:r>
            <a:r>
              <a:rPr lang="fr-FR" sz="4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2D</a:t>
            </a:r>
            <a:endParaRPr lang="fr-FR" sz="48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33265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 smtClean="0">
                <a:solidFill>
                  <a:srgbClr val="C00000"/>
                </a:solidFill>
                <a:latin typeface="Britannic Bold" pitchFamily="34" charset="0"/>
              </a:rPr>
              <a:t>Séquence n°7</a:t>
            </a:r>
            <a:r>
              <a:rPr lang="fr-FR" sz="3200" b="1" i="1" dirty="0" smtClean="0">
                <a:solidFill>
                  <a:srgbClr val="C00000"/>
                </a:solidFill>
                <a:latin typeface="Britannic Bold" pitchFamily="34" charset="0"/>
              </a:rPr>
              <a:t>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95936" y="404664"/>
            <a:ext cx="4696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Piloter </a:t>
            </a:r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une chaine d’énergie  pour assurer la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sécurité </a:t>
            </a:r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d’un système</a:t>
            </a:r>
            <a:endParaRPr lang="fr-FR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7294" y="1440959"/>
            <a:ext cx="4865236" cy="192292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241841"/>
            <a:ext cx="3367980" cy="33679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71" b="99412" l="126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8982" y="3789040"/>
            <a:ext cx="835718" cy="178905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747" y="3573016"/>
            <a:ext cx="2163763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75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897" y="4684495"/>
            <a:ext cx="3661772" cy="160737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892373" y="471862"/>
            <a:ext cx="2759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Analyser</a:t>
            </a:r>
            <a:r>
              <a:rPr lang="fr-FR" dirty="0" smtClean="0"/>
              <a:t> les caractéristiques des sources d’énergie et des charges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252491" y="436132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Respecter des </a:t>
            </a:r>
            <a:r>
              <a:rPr lang="fr-FR" b="1" dirty="0" smtClean="0"/>
              <a:t>normes de sécurité</a:t>
            </a:r>
            <a:endParaRPr lang="fr-FR" dirty="0"/>
          </a:p>
        </p:txBody>
      </p:sp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3653702092"/>
              </p:ext>
            </p:extLst>
          </p:nvPr>
        </p:nvGraphicFramePr>
        <p:xfrm>
          <a:off x="539552" y="4509120"/>
          <a:ext cx="2987076" cy="204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1293261" y="610362"/>
            <a:ext cx="2825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Observer </a:t>
            </a:r>
            <a:r>
              <a:rPr lang="fr-FR" dirty="0" smtClean="0"/>
              <a:t>et </a:t>
            </a:r>
            <a:r>
              <a:rPr lang="fr-FR" b="1" dirty="0" smtClean="0"/>
              <a:t>déterminer</a:t>
            </a:r>
            <a:r>
              <a:rPr lang="fr-FR" dirty="0" smtClean="0"/>
              <a:t> </a:t>
            </a:r>
            <a:r>
              <a:rPr lang="fr-FR" b="1" dirty="0" smtClean="0"/>
              <a:t>l’Organisation </a:t>
            </a:r>
            <a:r>
              <a:rPr lang="fr-FR" dirty="0" smtClean="0"/>
              <a:t>d’</a:t>
            </a:r>
            <a:r>
              <a:rPr lang="fr-FR" b="1" dirty="0" smtClean="0"/>
              <a:t> </a:t>
            </a:r>
            <a:r>
              <a:rPr lang="fr-FR" dirty="0" smtClean="0"/>
              <a:t>un système mécatronique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747" y="3958437"/>
            <a:ext cx="1399629" cy="7260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89" y="1533692"/>
            <a:ext cx="2319040" cy="8618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958" y="1625302"/>
            <a:ext cx="3745826" cy="21637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445" y="1412776"/>
            <a:ext cx="1334034" cy="13340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10" y="2395497"/>
            <a:ext cx="2374419" cy="178081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11" b="89962" l="9961" r="94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2733801"/>
            <a:ext cx="2074105" cy="159406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784" y="2745939"/>
            <a:ext cx="1233418" cy="90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4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104900"/>
            <a:ext cx="3110321" cy="25482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6378" y="3487556"/>
            <a:ext cx="2158387" cy="21478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47" y="3429000"/>
            <a:ext cx="2857500" cy="32670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83768" y="5805264"/>
            <a:ext cx="1944216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STI </a:t>
            </a:r>
            <a:r>
              <a:rPr lang="fr-FR" sz="4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2D</a:t>
            </a:r>
            <a:endParaRPr lang="fr-FR" sz="48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33265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 smtClean="0">
                <a:solidFill>
                  <a:srgbClr val="C00000"/>
                </a:solidFill>
                <a:latin typeface="Britannic Bold" pitchFamily="34" charset="0"/>
              </a:rPr>
              <a:t>Séquence n°8</a:t>
            </a:r>
            <a:r>
              <a:rPr lang="fr-FR" sz="3200" b="1" i="1" dirty="0" smtClean="0">
                <a:solidFill>
                  <a:srgbClr val="C00000"/>
                </a:solidFill>
                <a:latin typeface="Britannic Bold" pitchFamily="34" charset="0"/>
              </a:rPr>
              <a:t>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95936" y="404664"/>
            <a:ext cx="469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Traiter </a:t>
            </a:r>
            <a:r>
              <a:rPr lang="fr-FR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es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informations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104900"/>
            <a:ext cx="2957513" cy="23241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3515" y="3616342"/>
            <a:ext cx="3335227" cy="240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5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340" y="1207591"/>
            <a:ext cx="1979712" cy="131313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3113" y="4999837"/>
            <a:ext cx="3423885" cy="228259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6187" y="3429696"/>
            <a:ext cx="2403351" cy="180251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21" y="1064797"/>
            <a:ext cx="6210300" cy="26479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47" y="3429000"/>
            <a:ext cx="2857500" cy="32670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83768" y="5805264"/>
            <a:ext cx="1944216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STI </a:t>
            </a:r>
            <a:r>
              <a:rPr lang="fr-FR" sz="4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2D</a:t>
            </a:r>
            <a:endParaRPr lang="fr-FR" sz="48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33265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 smtClean="0">
                <a:solidFill>
                  <a:srgbClr val="C00000"/>
                </a:solidFill>
                <a:latin typeface="Britannic Bold" pitchFamily="34" charset="0"/>
              </a:rPr>
              <a:t>Séquence n°9</a:t>
            </a:r>
            <a:r>
              <a:rPr lang="fr-FR" sz="3200" b="1" i="1" dirty="0" smtClean="0">
                <a:solidFill>
                  <a:srgbClr val="C00000"/>
                </a:solidFill>
                <a:latin typeface="Britannic Bold" pitchFamily="34" charset="0"/>
              </a:rPr>
              <a:t>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95936" y="404664"/>
            <a:ext cx="4696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Activité </a:t>
            </a:r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de synthèse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00" b="98800" l="3419" r="995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40768"/>
            <a:ext cx="2985289" cy="318941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410" y="2388772"/>
            <a:ext cx="2199520" cy="181346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" b="97000" l="36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721" y="3138712"/>
            <a:ext cx="1949202" cy="155936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850153" y="1519043"/>
            <a:ext cx="3020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Solar</a:t>
            </a:r>
            <a:r>
              <a:rPr lang="fr-FR" sz="32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impulse</a:t>
            </a:r>
            <a:endParaRPr lang="fr-FR" sz="32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5476" y="5424264"/>
            <a:ext cx="1433736" cy="143373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04070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9" y="1700808"/>
            <a:ext cx="8496944" cy="4425355"/>
          </a:xfrm>
        </p:spPr>
        <p:txBody>
          <a:bodyPr/>
          <a:lstStyle/>
          <a:p>
            <a:r>
              <a:rPr lang="fr-FR" b="1" u="sng" dirty="0" smtClean="0">
                <a:solidFill>
                  <a:srgbClr val="FF0000"/>
                </a:solidFill>
              </a:rPr>
              <a:t>Objectifs</a:t>
            </a:r>
            <a:r>
              <a:rPr lang="fr-FR" b="1" dirty="0" smtClean="0"/>
              <a:t> – Bilan de l’année de première</a:t>
            </a:r>
          </a:p>
          <a:p>
            <a:pPr lvl="1"/>
            <a:r>
              <a:rPr lang="fr-FR" b="1" dirty="0" smtClean="0"/>
              <a:t>Bilan quantitatif </a:t>
            </a:r>
            <a:r>
              <a:rPr lang="fr-FR" dirty="0" smtClean="0"/>
              <a:t>: comparaison des horaires préconisés et réels</a:t>
            </a:r>
          </a:p>
          <a:p>
            <a:pPr lvl="1"/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Bilan qualitatif </a:t>
            </a:r>
            <a:r>
              <a:rPr lang="fr-FR" dirty="0" smtClean="0"/>
              <a:t>: bilan des acquis des connaissances de niveau 3</a:t>
            </a:r>
          </a:p>
          <a:p>
            <a:pPr lvl="1"/>
            <a:r>
              <a:rPr lang="fr-FR" b="1" dirty="0" smtClean="0">
                <a:solidFill>
                  <a:srgbClr val="7030A0"/>
                </a:solidFill>
              </a:rPr>
              <a:t>Décisions</a:t>
            </a:r>
            <a:r>
              <a:rPr lang="fr-FR" dirty="0" smtClean="0"/>
              <a:t> et perspectives pour la terminale STI2D</a:t>
            </a:r>
          </a:p>
          <a:p>
            <a:pPr lvl="1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Démarche pour l’analyse de pratique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9992" y="4653136"/>
            <a:ext cx="4430407" cy="1886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4005064"/>
            <a:ext cx="2937164" cy="238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511802"/>
            <a:ext cx="3651921" cy="222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043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7153"/>
              </p:ext>
            </p:extLst>
          </p:nvPr>
        </p:nvGraphicFramePr>
        <p:xfrm>
          <a:off x="427911" y="2343037"/>
          <a:ext cx="3916486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fr-FR" b="1" dirty="0" smtClean="0"/>
              <a:t>Progression pédagogique 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25914" y="1204264"/>
            <a:ext cx="4320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5</a:t>
            </a:r>
            <a:r>
              <a:rPr lang="fr-FR" sz="2000" dirty="0" smtClean="0"/>
              <a:t> Séquences pour </a:t>
            </a:r>
            <a:r>
              <a:rPr lang="fr-FR" sz="2000" b="1" dirty="0" smtClean="0">
                <a:solidFill>
                  <a:srgbClr val="FF0000"/>
                </a:solidFill>
              </a:rPr>
              <a:t>positionner des connaissances </a:t>
            </a:r>
            <a:r>
              <a:rPr lang="fr-FR" sz="2000" dirty="0" smtClean="0"/>
              <a:t>dans les différents champs de la technologie</a:t>
            </a:r>
            <a:endParaRPr lang="fr-FR" sz="2000" dirty="0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374092321"/>
              </p:ext>
            </p:extLst>
          </p:nvPr>
        </p:nvGraphicFramePr>
        <p:xfrm>
          <a:off x="5436096" y="2767573"/>
          <a:ext cx="3312368" cy="2095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704765" y="1628800"/>
            <a:ext cx="4320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3</a:t>
            </a:r>
            <a:r>
              <a:rPr lang="fr-FR" sz="2000" dirty="0" smtClean="0"/>
              <a:t> Séquences pour </a:t>
            </a:r>
            <a:r>
              <a:rPr lang="fr-FR" sz="2000" b="1" dirty="0" smtClean="0">
                <a:solidFill>
                  <a:srgbClr val="FF0000"/>
                </a:solidFill>
              </a:rPr>
              <a:t>approfondir les connaissances </a:t>
            </a:r>
            <a:r>
              <a:rPr lang="fr-FR" sz="2000" dirty="0" smtClean="0"/>
              <a:t>dans les champs Matière, Energie et Information</a:t>
            </a:r>
            <a:endParaRPr lang="fr-FR" sz="2000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2969769327"/>
              </p:ext>
            </p:extLst>
          </p:nvPr>
        </p:nvGraphicFramePr>
        <p:xfrm>
          <a:off x="5348191" y="5597951"/>
          <a:ext cx="3461483" cy="729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4788024" y="501317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1</a:t>
            </a:r>
            <a:r>
              <a:rPr lang="fr-FR" sz="2000" dirty="0" smtClean="0"/>
              <a:t> Séquence de synthèse</a:t>
            </a:r>
            <a:endParaRPr lang="fr-FR" sz="2000" dirty="0"/>
          </a:p>
        </p:txBody>
      </p:sp>
      <p:sp>
        <p:nvSpPr>
          <p:cNvPr id="10" name="Rectangle 9"/>
          <p:cNvSpPr/>
          <p:nvPr/>
        </p:nvSpPr>
        <p:spPr>
          <a:xfrm>
            <a:off x="5695615" y="850320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/>
                <a:solidFill>
                  <a:schemeClr val="accent3"/>
                </a:solidFill>
                <a:effectLst/>
              </a:rPr>
              <a:t>1</a:t>
            </a:r>
            <a:r>
              <a:rPr lang="fr-FR" sz="5400" b="1" cap="none" spc="0" baseline="30000" dirty="0" smtClean="0">
                <a:ln/>
                <a:solidFill>
                  <a:schemeClr val="accent3"/>
                </a:solidFill>
                <a:effectLst/>
              </a:rPr>
              <a:t>ière</a:t>
            </a:r>
            <a:r>
              <a:rPr lang="fr-FR" sz="5400" b="1" cap="none" spc="0" dirty="0" smtClean="0">
                <a:ln/>
                <a:solidFill>
                  <a:schemeClr val="accent3"/>
                </a:solidFill>
                <a:effectLst/>
              </a:rPr>
              <a:t> STI2D</a:t>
            </a:r>
            <a:endParaRPr lang="fr-F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858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533" y="1641776"/>
            <a:ext cx="8659144" cy="470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Analyse quantitative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2048444" y="1556792"/>
            <a:ext cx="6813340" cy="1080120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</a:rPr>
              <a:t>Centres d’intérêt</a:t>
            </a:r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18601" y="2636912"/>
            <a:ext cx="1329063" cy="3950822"/>
          </a:xfrm>
          <a:prstGeom prst="round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Séquences réalisées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547664" y="5877272"/>
            <a:ext cx="7337013" cy="566446"/>
          </a:xfrm>
          <a:prstGeom prst="roundRect">
            <a:avLst/>
          </a:prstGeom>
          <a:solidFill>
            <a:schemeClr val="accent3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Total des heures effectuées par CI</a:t>
            </a:r>
            <a:endParaRPr lang="fr-FR" sz="2800" b="1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048444" y="6160495"/>
            <a:ext cx="6813340" cy="283223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55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9" grpId="1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02777" y="1913225"/>
            <a:ext cx="576064" cy="24207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21292" y="189339"/>
            <a:ext cx="8229600" cy="858424"/>
          </a:xfrm>
        </p:spPr>
        <p:txBody>
          <a:bodyPr>
            <a:normAutofit/>
          </a:bodyPr>
          <a:lstStyle/>
          <a:p>
            <a:r>
              <a:rPr lang="fr-FR" dirty="0" smtClean="0"/>
              <a:t>Comparaison par centre d’intérêt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7" y="2996952"/>
            <a:ext cx="870247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324218"/>
            <a:ext cx="2143189" cy="1570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597586" y="908720"/>
            <a:ext cx="8006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latin typeface="Calibri" pitchFamily="34" charset="0"/>
              </a:rPr>
              <a:t>Observer</a:t>
            </a:r>
            <a:r>
              <a:rPr lang="fr-FR" sz="2400" b="1" dirty="0" smtClean="0">
                <a:latin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</a:rPr>
              <a:t>les différences entre horaire préconisé et réalisé</a:t>
            </a:r>
          </a:p>
          <a:p>
            <a:r>
              <a:rPr lang="fr-FR" sz="2400" b="1" u="sng" dirty="0" smtClean="0">
                <a:latin typeface="Calibri" pitchFamily="34" charset="0"/>
              </a:rPr>
              <a:t>Recentrer</a:t>
            </a:r>
            <a:r>
              <a:rPr lang="fr-FR" sz="2400" b="1" dirty="0" smtClean="0">
                <a:latin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</a:rPr>
              <a:t>les cibles en terminale</a:t>
            </a:r>
            <a:endParaRPr lang="fr-FR" sz="24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913225"/>
            <a:ext cx="576064" cy="24207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683568" y="2187200"/>
            <a:ext cx="576064" cy="242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83568" y="2489828"/>
            <a:ext cx="576064" cy="242072"/>
          </a:xfrm>
          <a:prstGeom prst="rect">
            <a:avLst/>
          </a:prstGeom>
          <a:solidFill>
            <a:srgbClr val="EDB1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605699" y="186434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Équilibre</a:t>
            </a:r>
          </a:p>
          <a:p>
            <a:r>
              <a:rPr lang="fr-FR" dirty="0" smtClean="0"/>
              <a:t>Il faut pousser le gain</a:t>
            </a:r>
          </a:p>
          <a:p>
            <a:r>
              <a:rPr lang="fr-FR" dirty="0" smtClean="0"/>
              <a:t>Saturation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292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Autofit/>
          </a:bodyPr>
          <a:lstStyle/>
          <a:p>
            <a:r>
              <a:rPr lang="fr-FR" sz="2400" dirty="0" smtClean="0">
                <a:latin typeface="Calibri" pitchFamily="34" charset="0"/>
              </a:rPr>
              <a:t>Evaluation horaire des connaissances abordées en première</a:t>
            </a:r>
            <a:endParaRPr lang="fr-FR" sz="2400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036" y="764704"/>
            <a:ext cx="8108420" cy="591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6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4678" y="980728"/>
            <a:ext cx="8424936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/>
              <a:t>Choix d’évaluer les acquis sur les </a:t>
            </a:r>
            <a:r>
              <a:rPr lang="fr-FR" b="1" dirty="0" smtClean="0">
                <a:solidFill>
                  <a:srgbClr val="FF0000"/>
                </a:solidFill>
              </a:rPr>
              <a:t>connaissances de niveau 3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Analyse qualitative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579417"/>
            <a:ext cx="8856984" cy="513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30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2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212" y="548680"/>
            <a:ext cx="3377952" cy="3377952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67544" y="1844824"/>
            <a:ext cx="6264696" cy="21099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dirty="0" smtClean="0">
                <a:latin typeface="Calibri" pitchFamily="34" charset="0"/>
              </a:rPr>
              <a:t>Les analyses quantitative et qualitative font apparaître un certain nombre de « </a:t>
            </a:r>
            <a:r>
              <a:rPr lang="fr-FR" sz="2800" dirty="0" smtClean="0">
                <a:solidFill>
                  <a:srgbClr val="FF0000"/>
                </a:solidFill>
                <a:latin typeface="Calibri" pitchFamily="34" charset="0"/>
              </a:rPr>
              <a:t>déficits</a:t>
            </a:r>
            <a:r>
              <a:rPr lang="fr-FR" sz="2800" dirty="0" smtClean="0">
                <a:latin typeface="Calibri" pitchFamily="34" charset="0"/>
              </a:rPr>
              <a:t> » et de « </a:t>
            </a:r>
            <a:r>
              <a:rPr lang="fr-FR" sz="2800" dirty="0" smtClean="0">
                <a:solidFill>
                  <a:srgbClr val="7030A0"/>
                </a:solidFill>
                <a:latin typeface="Calibri" pitchFamily="34" charset="0"/>
              </a:rPr>
              <a:t>surdosages</a:t>
            </a:r>
            <a:r>
              <a:rPr lang="fr-FR" sz="2800" dirty="0" smtClean="0">
                <a:latin typeface="Calibri" pitchFamily="34" charset="0"/>
              </a:rPr>
              <a:t> », que l’on va s’efforcer de recentrer en terminale.</a:t>
            </a:r>
            <a:endParaRPr lang="fr-FR" sz="2800" dirty="0">
              <a:latin typeface="Calibri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Les perspectives pour la terminale STI2D</a:t>
            </a:r>
            <a:endParaRPr lang="fr-FR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3926632"/>
            <a:ext cx="86409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>
                <a:solidFill>
                  <a:schemeClr val="tx2"/>
                </a:solidFill>
              </a:rPr>
              <a:t>Constat n°1 </a:t>
            </a:r>
            <a:r>
              <a:rPr lang="fr-FR" sz="2000" dirty="0" smtClean="0">
                <a:solidFill>
                  <a:schemeClr val="tx2"/>
                </a:solidFill>
              </a:rPr>
              <a:t>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2"/>
                </a:solidFill>
              </a:rPr>
              <a:t>Les connaissances sur les structures porteuses ne sont pas acquises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2"/>
                </a:solidFill>
              </a:rPr>
              <a:t>Les connaissances sur les liaisons entre solides sont en cours d’acquisition.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2"/>
                </a:solidFill>
              </a:rPr>
              <a:t>La connaissance « structures porteuses » n’a fait l’objet que de 6h de formation en première (pour 16 préconisées).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2"/>
                </a:solidFill>
              </a:rPr>
              <a:t>36h </a:t>
            </a:r>
            <a:r>
              <a:rPr lang="fr-FR" sz="2000" dirty="0">
                <a:solidFill>
                  <a:schemeClr val="tx2"/>
                </a:solidFill>
              </a:rPr>
              <a:t>sont à effectuer </a:t>
            </a:r>
            <a:r>
              <a:rPr lang="fr-FR" sz="2000" dirty="0" smtClean="0">
                <a:solidFill>
                  <a:schemeClr val="tx2"/>
                </a:solidFill>
              </a:rPr>
              <a:t>en terminale dans </a:t>
            </a:r>
            <a:r>
              <a:rPr lang="fr-FR" sz="2000" dirty="0">
                <a:solidFill>
                  <a:schemeClr val="tx2"/>
                </a:solidFill>
              </a:rPr>
              <a:t>le centre d’intérêt M3/CI4 – </a:t>
            </a:r>
            <a:r>
              <a:rPr lang="fr-FR" sz="2000" i="1" dirty="0">
                <a:solidFill>
                  <a:schemeClr val="tx2"/>
                </a:solidFill>
              </a:rPr>
              <a:t>dimensionnement des matériaux et des structures</a:t>
            </a:r>
          </a:p>
          <a:p>
            <a:pPr lvl="2"/>
            <a:endParaRPr lang="fr-FR" dirty="0" smtClean="0"/>
          </a:p>
          <a:p>
            <a:r>
              <a:rPr lang="fr-FR" dirty="0"/>
              <a:t>	</a:t>
            </a:r>
            <a:r>
              <a:rPr lang="fr-FR" dirty="0" smtClean="0"/>
              <a:t>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3036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Séquence n°1 en terminale</a:t>
            </a:r>
            <a:endParaRPr lang="fr-FR" dirty="0"/>
          </a:p>
        </p:txBody>
      </p:sp>
      <p:pic>
        <p:nvPicPr>
          <p:cNvPr id="6145" name="Imag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597295"/>
            <a:ext cx="2547416" cy="191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Imag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3574" y="3933056"/>
            <a:ext cx="2779592" cy="257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7543" y="1858402"/>
            <a:ext cx="6519221" cy="305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Structures porteuses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Objectifs principaux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identifier les éléments de structure d’un ouvrage</a:t>
            </a: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Identifier les liaisons et le type de sollicitation d’un élément de type poutre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Calculer un transfert de charge sur un élément</a:t>
            </a:r>
            <a:endParaRPr lang="fr-FR" sz="105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sz="16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Exploiter les résultats d’un modeleur</a:t>
            </a:r>
            <a:endParaRPr lang="fr-FR" sz="105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u="sng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Support </a:t>
            </a:r>
            <a:r>
              <a:rPr lang="fr-FR" b="1" u="sng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proposé</a:t>
            </a:r>
            <a:r>
              <a:rPr lang="fr-FR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: Maison modulaire </a:t>
            </a:r>
            <a:r>
              <a:rPr lang="fr-FR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Dhomino</a:t>
            </a:r>
            <a:endParaRPr lang="fr-FR" sz="1100" dirty="0">
              <a:solidFill>
                <a:prstClr val="black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12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11560" y="620688"/>
            <a:ext cx="7408333" cy="2232248"/>
          </a:xfrm>
        </p:spPr>
        <p:txBody>
          <a:bodyPr/>
          <a:lstStyle/>
          <a:p>
            <a:pPr marL="0" indent="0">
              <a:buNone/>
            </a:pPr>
            <a:r>
              <a:rPr lang="fr-FR" u="sng" dirty="0" smtClean="0"/>
              <a:t>Constat n°2 </a:t>
            </a:r>
            <a:r>
              <a:rPr lang="fr-FR" dirty="0" smtClean="0"/>
              <a:t>: </a:t>
            </a:r>
          </a:p>
          <a:p>
            <a:r>
              <a:rPr lang="fr-FR" dirty="0" smtClean="0"/>
              <a:t>Plus de 40h de formation sont à réaliser sur les centres d’intérêt EI3/ CI11 et I3/ CI14</a:t>
            </a:r>
          </a:p>
          <a:p>
            <a:pPr lvl="3"/>
            <a:r>
              <a:rPr lang="fr-FR" dirty="0" smtClean="0"/>
              <a:t>Commande temporelle des systèmes</a:t>
            </a:r>
          </a:p>
          <a:p>
            <a:pPr lvl="3"/>
            <a:r>
              <a:rPr lang="fr-FR" dirty="0" smtClean="0"/>
              <a:t>Traitement de l’information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2780928"/>
            <a:ext cx="7242688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Séquence n°2</a:t>
            </a:r>
            <a:r>
              <a:rPr lang="fr-FR" dirty="0"/>
              <a:t> : </a:t>
            </a:r>
            <a:r>
              <a:rPr lang="fr-FR" sz="2400" dirty="0"/>
              <a:t>Traitement de l’information</a:t>
            </a:r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b="1" u="sng" dirty="0"/>
              <a:t>Objectifs principaux</a:t>
            </a:r>
            <a:r>
              <a:rPr lang="fr-FR" dirty="0"/>
              <a:t> 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/>
              <a:t>Identifier les éléments d’une chaine d’information sur un système réel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/>
              <a:t>Identifier l’information utile au fonctionnement du système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/>
              <a:t>Déterminer le codage de l’information effectué par le système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/>
              <a:t>Déterminer le traitement et la logique de fonctionnement du système</a:t>
            </a:r>
          </a:p>
          <a:p>
            <a:r>
              <a:rPr lang="fr-FR" dirty="0"/>
              <a:t> </a:t>
            </a:r>
          </a:p>
          <a:p>
            <a:r>
              <a:rPr lang="fr-FR" b="1" u="sng" dirty="0"/>
              <a:t>Support proposé</a:t>
            </a:r>
            <a:r>
              <a:rPr lang="fr-FR" dirty="0"/>
              <a:t> : Serrure biométrique</a:t>
            </a:r>
          </a:p>
          <a:p>
            <a:r>
              <a:rPr lang="fr-FR" b="1" dirty="0"/>
              <a:t> 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484784"/>
            <a:ext cx="1878013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4240" y="3362796"/>
            <a:ext cx="1727383" cy="325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921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3933057"/>
            <a:ext cx="3433259" cy="248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27584" y="764704"/>
            <a:ext cx="7704856" cy="1872208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Constat n°3 : </a:t>
            </a:r>
          </a:p>
          <a:p>
            <a:pPr marL="0" indent="0">
              <a:buNone/>
            </a:pPr>
            <a:r>
              <a:rPr lang="fr-FR" dirty="0"/>
              <a:t>	</a:t>
            </a:r>
            <a:r>
              <a:rPr lang="fr-FR" dirty="0" smtClean="0"/>
              <a:t>Le champ de l’énergie (CI de type E3,EI3 ou ME3) n’est pas assez abordé, ce qui peut générer des problèmes également en enseignement de spécialité EE.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2708920"/>
            <a:ext cx="755847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Séquence n°3</a:t>
            </a:r>
            <a:r>
              <a:rPr lang="fr-FR" sz="2400" dirty="0"/>
              <a:t> </a:t>
            </a:r>
            <a:r>
              <a:rPr lang="fr-FR" dirty="0"/>
              <a:t>: </a:t>
            </a:r>
            <a:r>
              <a:rPr lang="fr-FR" sz="2400" dirty="0"/>
              <a:t>Comportement énergétique des </a:t>
            </a:r>
            <a:r>
              <a:rPr lang="fr-FR" sz="2400" dirty="0" smtClean="0"/>
              <a:t>systèmes</a:t>
            </a:r>
            <a:endParaRPr lang="fr-FR" dirty="0" smtClean="0"/>
          </a:p>
          <a:p>
            <a:endParaRPr lang="fr-FR" dirty="0"/>
          </a:p>
          <a:p>
            <a:r>
              <a:rPr lang="fr-FR" b="1" u="sng" dirty="0"/>
              <a:t>Objectifs principaux</a:t>
            </a:r>
            <a:r>
              <a:rPr lang="fr-FR" dirty="0"/>
              <a:t> :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/>
              <a:t>Identifier la nature d’une source d’énergie, et d’une charge.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/>
              <a:t>Déterminer les caractéristiques du stockage d’énergie du système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/>
              <a:t>Déterminer le rendement de la chaine d’énergie du système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/>
              <a:t>Utiliser une simulation pour l’analyse de la chaine d’énergie</a:t>
            </a:r>
          </a:p>
          <a:p>
            <a:r>
              <a:rPr lang="fr-FR" dirty="0"/>
              <a:t> </a:t>
            </a:r>
          </a:p>
          <a:p>
            <a:r>
              <a:rPr lang="fr-FR" b="1" u="sng" dirty="0"/>
              <a:t>Supports proposés</a:t>
            </a:r>
            <a:r>
              <a:rPr lang="fr-FR" dirty="0"/>
              <a:t> : Moto-planeur et Renault </a:t>
            </a:r>
            <a:r>
              <a:rPr lang="fr-FR" dirty="0" err="1"/>
              <a:t>Twizy</a:t>
            </a:r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2596" y="5386576"/>
            <a:ext cx="2785388" cy="124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037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345" y="3295870"/>
            <a:ext cx="3008007" cy="20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2" y="548680"/>
            <a:ext cx="7408333" cy="1728192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Dernier constat :</a:t>
            </a:r>
          </a:p>
          <a:p>
            <a:r>
              <a:rPr lang="fr-FR" dirty="0" smtClean="0"/>
              <a:t>La connaissance « transmission de l’information » n’est pas assez traitées (22h préconisées, 6 réalisées en première).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2636912"/>
            <a:ext cx="6951327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Séquence n°4</a:t>
            </a:r>
            <a:r>
              <a:rPr lang="fr-FR" sz="2800" dirty="0"/>
              <a:t> : Transmission de </a:t>
            </a:r>
            <a:r>
              <a:rPr lang="fr-FR" sz="2800" dirty="0" smtClean="0"/>
              <a:t>l’information</a:t>
            </a:r>
          </a:p>
          <a:p>
            <a:endParaRPr lang="fr-FR" dirty="0"/>
          </a:p>
          <a:p>
            <a:r>
              <a:rPr lang="fr-FR" b="1" u="sng" dirty="0"/>
              <a:t>Objectifs principaux</a:t>
            </a:r>
            <a:r>
              <a:rPr lang="fr-FR" dirty="0"/>
              <a:t> 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/>
              <a:t>Identifier les couches du modèle OSI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/>
              <a:t>Situer </a:t>
            </a:r>
            <a:r>
              <a:rPr lang="fr-FR" dirty="0" smtClean="0"/>
              <a:t>les </a:t>
            </a:r>
            <a:r>
              <a:rPr lang="fr-FR" dirty="0"/>
              <a:t>protocole </a:t>
            </a:r>
            <a:r>
              <a:rPr lang="fr-FR" dirty="0" smtClean="0"/>
              <a:t>IP et Ethernet</a:t>
            </a:r>
            <a:endParaRPr lang="fr-FR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/>
              <a:t>Identifier et justifier l’adresse physique MAC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 smtClean="0"/>
              <a:t>Identifier </a:t>
            </a:r>
            <a:r>
              <a:rPr lang="fr-FR" dirty="0"/>
              <a:t>l’adresse logique </a:t>
            </a:r>
            <a:r>
              <a:rPr lang="fr-FR" dirty="0" smtClean="0"/>
              <a:t>IP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fr-FR" dirty="0" smtClean="0"/>
              <a:t>Observer et interpréter une trame de communication</a:t>
            </a:r>
            <a:endParaRPr lang="fr-FR" dirty="0"/>
          </a:p>
          <a:p>
            <a:r>
              <a:rPr lang="fr-FR" dirty="0"/>
              <a:t> </a:t>
            </a:r>
          </a:p>
          <a:p>
            <a:r>
              <a:rPr lang="fr-FR" b="1" u="sng" dirty="0"/>
              <a:t>Support proposé</a:t>
            </a:r>
            <a:r>
              <a:rPr lang="fr-FR" dirty="0"/>
              <a:t> : Technologie domotique </a:t>
            </a:r>
            <a:r>
              <a:rPr lang="fr-FR" dirty="0" smtClean="0"/>
              <a:t>En-</a:t>
            </a:r>
            <a:r>
              <a:rPr lang="fr-FR" dirty="0" err="1" smtClean="0"/>
              <a:t>Ocean</a:t>
            </a:r>
            <a:endParaRPr lang="fr-FR" dirty="0"/>
          </a:p>
          <a:p>
            <a:r>
              <a:rPr lang="fr-FR" b="1" dirty="0"/>
              <a:t> 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6220" y="5445224"/>
            <a:ext cx="2465158" cy="106871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40968"/>
            <a:ext cx="1224136" cy="10445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313" y="5620481"/>
            <a:ext cx="1038031" cy="104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0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2554" y="321973"/>
            <a:ext cx="8229600" cy="1512168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Bilan d</a:t>
            </a:r>
            <a:r>
              <a:rPr lang="fr-FR" sz="3200" b="1" dirty="0" smtClean="0"/>
              <a:t>es </a:t>
            </a:r>
            <a:r>
              <a:rPr lang="fr-FR" sz="3200" b="1" dirty="0" smtClean="0">
                <a:solidFill>
                  <a:schemeClr val="tx2"/>
                </a:solidFill>
              </a:rPr>
              <a:t>supports</a:t>
            </a:r>
            <a:r>
              <a:rPr lang="fr-FR" sz="3200" b="1" dirty="0" smtClean="0"/>
              <a:t> du laboratoire d’enseignement technologique transversal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844824"/>
            <a:ext cx="31683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Objectifs</a:t>
            </a:r>
            <a:r>
              <a:rPr lang="fr-FR" sz="2400" dirty="0" smtClean="0"/>
              <a:t>: 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évaluer le niveau de pertinence des supports choisis parfois dans l’urgence,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Informer les enseignants de terminale pour éviter les redondances inutiles et le risque de démotivation</a:t>
            </a:r>
            <a:endParaRPr lang="fr-FR" sz="24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559663"/>
              </p:ext>
            </p:extLst>
          </p:nvPr>
        </p:nvGraphicFramePr>
        <p:xfrm>
          <a:off x="4139952" y="1772819"/>
          <a:ext cx="4581424" cy="4921661"/>
        </p:xfrm>
        <a:graphic>
          <a:graphicData uri="http://schemas.openxmlformats.org/drawingml/2006/table">
            <a:tbl>
              <a:tblPr/>
              <a:tblGrid>
                <a:gridCol w="286339"/>
                <a:gridCol w="286339"/>
                <a:gridCol w="286339"/>
                <a:gridCol w="286339"/>
                <a:gridCol w="286339"/>
                <a:gridCol w="286339"/>
                <a:gridCol w="286339"/>
                <a:gridCol w="286339"/>
                <a:gridCol w="286339"/>
                <a:gridCol w="286339"/>
                <a:gridCol w="286339"/>
                <a:gridCol w="286339"/>
                <a:gridCol w="286339"/>
                <a:gridCol w="286339"/>
                <a:gridCol w="286339"/>
                <a:gridCol w="286339"/>
              </a:tblGrid>
              <a:tr h="8167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Accordeur de guitare</a:t>
                      </a:r>
                    </a:p>
                  </a:txBody>
                  <a:tcPr marL="8422" marR="8422" marT="84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Arc à poulie</a:t>
                      </a:r>
                    </a:p>
                  </a:txBody>
                  <a:tcPr marL="8422" marR="8422" marT="84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Balance électronique</a:t>
                      </a:r>
                    </a:p>
                  </a:txBody>
                  <a:tcPr marL="8422" marR="8422" marT="84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 de traction Deltalab</a:t>
                      </a:r>
                    </a:p>
                  </a:txBody>
                  <a:tcPr marL="8422" marR="8422" marT="84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 d'essai chauffage</a:t>
                      </a:r>
                    </a:p>
                  </a:txBody>
                  <a:tcPr marL="8422" marR="8422" marT="84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 d'essai éclairage</a:t>
                      </a:r>
                    </a:p>
                  </a:txBody>
                  <a:tcPr marL="8422" marR="8422" marT="84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Banc d'essai poutre</a:t>
                      </a:r>
                    </a:p>
                  </a:txBody>
                  <a:tcPr marL="8422" marR="8422" marT="84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Caisson mesures thermiques A4</a:t>
                      </a:r>
                    </a:p>
                  </a:txBody>
                  <a:tcPr marL="8422" marR="8422" marT="84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Cardio fréquencemètre</a:t>
                      </a:r>
                    </a:p>
                  </a:txBody>
                  <a:tcPr marL="8422" marR="8422" marT="84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Horloge programmateur de chauffage domestique</a:t>
                      </a:r>
                    </a:p>
                  </a:txBody>
                  <a:tcPr marL="8422" marR="8422" marT="84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pad + application</a:t>
                      </a:r>
                    </a:p>
                  </a:txBody>
                  <a:tcPr marL="8422" marR="8422" marT="84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Macbook Pro unibody</a:t>
                      </a:r>
                    </a:p>
                  </a:txBody>
                  <a:tcPr marL="8422" marR="8422" marT="84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Portail automatique solaire SET</a:t>
                      </a:r>
                    </a:p>
                  </a:txBody>
                  <a:tcPr marL="8422" marR="8422" marT="84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Poste de travail + logiciel d'application</a:t>
                      </a:r>
                    </a:p>
                  </a:txBody>
                  <a:tcPr marL="8422" marR="8422" marT="84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Rolling bridge</a:t>
                      </a:r>
                    </a:p>
                  </a:txBody>
                  <a:tcPr marL="8422" marR="8422" marT="84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Tapis de course TC290</a:t>
                      </a:r>
                    </a:p>
                  </a:txBody>
                  <a:tcPr marL="8422" marR="8422" marT="842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85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9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bilan produit</a:t>
                      </a:r>
                    </a:p>
                  </a:txBody>
                  <a:tcPr marL="8422" marR="8422" marT="8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19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47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542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47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 Sustainability</a:t>
                      </a:r>
                    </a:p>
                  </a:txBody>
                  <a:tcPr marL="8422" marR="8422" marT="8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857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9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Audacity 1.3 beta</a:t>
                      </a:r>
                    </a:p>
                  </a:txBody>
                  <a:tcPr marL="8422" marR="8422" marT="8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24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</a:t>
                      </a:r>
                    </a:p>
                  </a:txBody>
                  <a:tcPr marL="8422" marR="8422" marT="8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9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Schématrice</a:t>
                      </a:r>
                    </a:p>
                  </a:txBody>
                  <a:tcPr marL="8422" marR="8422" marT="8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24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263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 + simulation</a:t>
                      </a:r>
                    </a:p>
                  </a:txBody>
                  <a:tcPr marL="8422" marR="8422" marT="8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140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Force effect</a:t>
                      </a:r>
                    </a:p>
                  </a:txBody>
                  <a:tcPr marL="8422" marR="8422" marT="8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08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1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 + simulation</a:t>
                      </a:r>
                    </a:p>
                  </a:txBody>
                  <a:tcPr marL="8422" marR="8422" marT="8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6108"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Flashcode</a:t>
                      </a:r>
                    </a:p>
                  </a:txBody>
                  <a:tcPr marL="8422" marR="8422" marT="842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48271"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422" marR="8422" marT="84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55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438907"/>
            <a:ext cx="2417552" cy="18131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47" y="3429000"/>
            <a:ext cx="2857500" cy="32670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83768" y="5805264"/>
            <a:ext cx="1944216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STI </a:t>
            </a:r>
            <a:r>
              <a:rPr lang="fr-FR" sz="4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2D</a:t>
            </a:r>
            <a:endParaRPr lang="fr-FR" sz="48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33265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 smtClean="0">
                <a:solidFill>
                  <a:srgbClr val="C00000"/>
                </a:solidFill>
                <a:latin typeface="Britannic Bold" pitchFamily="34" charset="0"/>
              </a:rPr>
              <a:t>Séquence n°1</a:t>
            </a:r>
            <a:r>
              <a:rPr lang="fr-FR" sz="3200" b="1" i="1" dirty="0" smtClean="0">
                <a:solidFill>
                  <a:srgbClr val="C00000"/>
                </a:solidFill>
                <a:latin typeface="Britannic Bold" pitchFamily="34" charset="0"/>
              </a:rPr>
              <a:t>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95936" y="40466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 développement durable</a:t>
            </a:r>
          </a:p>
          <a:p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Les ressources énergétiques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47" l="0" r="997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268760"/>
            <a:ext cx="3400178" cy="338574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340768"/>
            <a:ext cx="2611760" cy="174117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softEdge rad="1270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4822492"/>
            <a:ext cx="2597274" cy="173498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6347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331641"/>
            <a:ext cx="2902024" cy="266370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691" y="4497394"/>
            <a:ext cx="2121024" cy="2121024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72554" y="321973"/>
            <a:ext cx="8229600" cy="1512168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Les </a:t>
            </a:r>
            <a:r>
              <a:rPr lang="fr-FR" sz="3200" b="1" dirty="0" smtClean="0">
                <a:solidFill>
                  <a:schemeClr val="tx2"/>
                </a:solidFill>
              </a:rPr>
              <a:t>supports</a:t>
            </a:r>
            <a:r>
              <a:rPr lang="fr-FR" sz="3200" b="1" dirty="0" smtClean="0"/>
              <a:t> du laboratoire d’enseignement technologique transversal</a:t>
            </a:r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84482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En première </a:t>
            </a:r>
            <a:r>
              <a:rPr lang="fr-FR" sz="2400" dirty="0" smtClean="0"/>
              <a:t>: </a:t>
            </a:r>
            <a:r>
              <a:rPr lang="fr-FR" sz="2400" dirty="0" smtClean="0"/>
              <a:t>choix des </a:t>
            </a:r>
            <a:r>
              <a:rPr lang="fr-FR" sz="2400" dirty="0" smtClean="0"/>
              <a:t>supports </a:t>
            </a:r>
            <a:r>
              <a:rPr lang="fr-FR" sz="2400" dirty="0" smtClean="0"/>
              <a:t>simples…</a:t>
            </a:r>
            <a:endParaRPr lang="fr-FR" sz="24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100" y="1925950"/>
            <a:ext cx="1756054" cy="291915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439" y="2331641"/>
            <a:ext cx="3384376" cy="203591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5815" y="4164937"/>
            <a:ext cx="1385204" cy="233637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2806" y="4809389"/>
            <a:ext cx="1741165" cy="1152772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4641410"/>
            <a:ext cx="2079171" cy="130875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0339" y="4367555"/>
            <a:ext cx="11874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18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67944" y="2420888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/>
              <a:t>Fin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403137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354" y="260648"/>
            <a:ext cx="6568608" cy="63961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420888"/>
            <a:ext cx="2890664" cy="1645938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490102088"/>
              </p:ext>
            </p:extLst>
          </p:nvPr>
        </p:nvGraphicFramePr>
        <p:xfrm>
          <a:off x="395536" y="4509120"/>
          <a:ext cx="2736304" cy="204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3418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47" y="3429000"/>
            <a:ext cx="2857500" cy="32670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83768" y="5805264"/>
            <a:ext cx="1944216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STI </a:t>
            </a:r>
            <a:r>
              <a:rPr lang="fr-FR" sz="4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2D</a:t>
            </a:r>
            <a:endParaRPr lang="fr-FR" sz="48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33265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 smtClean="0">
                <a:solidFill>
                  <a:srgbClr val="C00000"/>
                </a:solidFill>
                <a:latin typeface="Britannic Bold" pitchFamily="34" charset="0"/>
              </a:rPr>
              <a:t>Séquence n°2</a:t>
            </a:r>
            <a:r>
              <a:rPr lang="fr-FR" sz="3200" b="1" i="1" dirty="0" smtClean="0">
                <a:solidFill>
                  <a:srgbClr val="C00000"/>
                </a:solidFill>
                <a:latin typeface="Britannic Bold" pitchFamily="34" charset="0"/>
              </a:rPr>
              <a:t>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95936" y="404664"/>
            <a:ext cx="4696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L’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éco-conception</a:t>
            </a:r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ou concevoir des produits plus efficaces.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311" y="1412776"/>
            <a:ext cx="2900040" cy="193577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 descr="P:\Mes groupes\premiere\eleves\STI2D Transversal\Séquence 2\dossiers élèves\Etudes d'investigation\macbook\ecran sustainabilit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655855" cy="22849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617" y="1235661"/>
            <a:ext cx="3469148" cy="260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40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957" y="4005064"/>
            <a:ext cx="987381" cy="789184"/>
          </a:xfrm>
          <a:prstGeom prst="rect">
            <a:avLst/>
          </a:prstGeom>
        </p:spPr>
      </p:pic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754921135"/>
              </p:ext>
            </p:extLst>
          </p:nvPr>
        </p:nvGraphicFramePr>
        <p:xfrm>
          <a:off x="-252536" y="476672"/>
          <a:ext cx="968655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779706732"/>
              </p:ext>
            </p:extLst>
          </p:nvPr>
        </p:nvGraphicFramePr>
        <p:xfrm>
          <a:off x="395536" y="4509120"/>
          <a:ext cx="2736304" cy="204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33019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47" y="3429000"/>
            <a:ext cx="2857500" cy="32670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83768" y="5805264"/>
            <a:ext cx="1944216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STI </a:t>
            </a:r>
            <a:r>
              <a:rPr lang="fr-FR" sz="4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2D</a:t>
            </a:r>
            <a:endParaRPr lang="fr-FR" sz="48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33265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 smtClean="0">
                <a:solidFill>
                  <a:srgbClr val="C00000"/>
                </a:solidFill>
                <a:latin typeface="Britannic Bold" pitchFamily="34" charset="0"/>
              </a:rPr>
              <a:t>Séquence n°3</a:t>
            </a:r>
            <a:r>
              <a:rPr lang="fr-FR" sz="3200" b="1" i="1" dirty="0" smtClean="0">
                <a:solidFill>
                  <a:srgbClr val="C00000"/>
                </a:solidFill>
                <a:latin typeface="Britannic Bold" pitchFamily="34" charset="0"/>
              </a:rPr>
              <a:t>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95936" y="404664"/>
            <a:ext cx="4696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Etudier les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matériaux</a:t>
            </a:r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et les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structures</a:t>
            </a:r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dans l’habitat. </a:t>
            </a:r>
          </a:p>
          <a:p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Caractériser l’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énergie</a:t>
            </a:r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10" name="Flèche droite rayée 9"/>
          <p:cNvSpPr/>
          <p:nvPr/>
        </p:nvSpPr>
        <p:spPr>
          <a:xfrm rot="1960699">
            <a:off x="2647187" y="2565505"/>
            <a:ext cx="2994019" cy="2016551"/>
          </a:xfrm>
          <a:prstGeom prst="stripedRightArrow">
            <a:avLst/>
          </a:prstGeom>
          <a:solidFill>
            <a:schemeClr val="bg2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594" y="2171809"/>
            <a:ext cx="2089415" cy="15670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412776"/>
            <a:ext cx="2713869" cy="1800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0841" y="3711940"/>
            <a:ext cx="2430016" cy="2313432"/>
          </a:xfrm>
          <a:prstGeom prst="rect">
            <a:avLst/>
          </a:prstGeom>
          <a:effectLst>
            <a:softEdge rad="127000"/>
          </a:effectLst>
        </p:spPr>
      </p:pic>
      <p:cxnSp>
        <p:nvCxnSpPr>
          <p:cNvPr id="13" name="Connecteur droit avec flèche 12"/>
          <p:cNvCxnSpPr/>
          <p:nvPr/>
        </p:nvCxnSpPr>
        <p:spPr>
          <a:xfrm>
            <a:off x="6444208" y="5445224"/>
            <a:ext cx="0" cy="5801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7812360" y="5445224"/>
            <a:ext cx="0" cy="5801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7020272" y="5445224"/>
            <a:ext cx="0" cy="5801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580112" y="5517232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8172401" y="5517232"/>
            <a:ext cx="432047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6344097" y="2852936"/>
            <a:ext cx="21163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Etudier mécaniquement une structure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427829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5154" y="3388824"/>
            <a:ext cx="1194489" cy="10515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1399321"/>
            <a:ext cx="2520280" cy="180610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56" b="95000" l="3125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2777600"/>
            <a:ext cx="2232248" cy="167418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714" y="1370385"/>
            <a:ext cx="2024062" cy="124301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ZoneTexte 7"/>
          <p:cNvSpPr txBox="1"/>
          <p:nvPr/>
        </p:nvSpPr>
        <p:spPr>
          <a:xfrm>
            <a:off x="395536" y="2579396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Calculer les </a:t>
            </a:r>
            <a:r>
              <a:rPr lang="fr-FR" sz="2000" b="1" i="1" dirty="0" smtClean="0">
                <a:solidFill>
                  <a:srgbClr val="FF0000"/>
                </a:solidFill>
              </a:rPr>
              <a:t>charges</a:t>
            </a:r>
            <a:endParaRPr lang="fr-FR" sz="2000" b="1" i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77350" y="2091751"/>
            <a:ext cx="18393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Choisir un </a:t>
            </a:r>
            <a:r>
              <a:rPr lang="fr-FR" sz="2000" b="1" i="1" dirty="0" smtClean="0">
                <a:solidFill>
                  <a:srgbClr val="FF0000"/>
                </a:solidFill>
              </a:rPr>
              <a:t>isolant</a:t>
            </a:r>
            <a:r>
              <a:rPr lang="fr-FR" sz="2000" b="1" i="1" dirty="0" smtClean="0"/>
              <a:t> en fonction de ses propriétés </a:t>
            </a:r>
            <a:endParaRPr lang="fr-FR" sz="2000" b="1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5975469" y="908720"/>
            <a:ext cx="316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Economiser l’énergie</a:t>
            </a:r>
            <a:endParaRPr lang="fr-FR" sz="2400" b="1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385" l="10000" r="92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525" y="396420"/>
            <a:ext cx="1371935" cy="148626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666301" y="338753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FF0000"/>
                </a:solidFill>
              </a:rPr>
              <a:t>R</a:t>
            </a:r>
            <a:r>
              <a:rPr lang="fr-FR" sz="2000" b="1" i="1" dirty="0" smtClean="0"/>
              <a:t>èglementation </a:t>
            </a:r>
            <a:r>
              <a:rPr lang="fr-FR" sz="2000" b="1" i="1" dirty="0" smtClean="0">
                <a:solidFill>
                  <a:srgbClr val="FF0000"/>
                </a:solidFill>
              </a:rPr>
              <a:t>T</a:t>
            </a:r>
            <a:r>
              <a:rPr lang="fr-FR" sz="2000" b="1" i="1" dirty="0" smtClean="0"/>
              <a:t>hermique </a:t>
            </a:r>
            <a:r>
              <a:rPr lang="fr-FR" sz="2000" b="1" i="1" dirty="0" smtClean="0">
                <a:solidFill>
                  <a:srgbClr val="FF0000"/>
                </a:solidFill>
              </a:rPr>
              <a:t>2012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331072" y="3732537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Proposer un chauffage performant</a:t>
            </a:r>
            <a:endParaRPr lang="fr-FR" sz="2000" b="1" i="1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458" y="4869161"/>
            <a:ext cx="3855185" cy="17702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0610" y="4533090"/>
            <a:ext cx="1092229" cy="672141"/>
          </a:xfrm>
          <a:prstGeom prst="rect">
            <a:avLst/>
          </a:prstGeom>
          <a:effectLst>
            <a:softEdge rad="31750"/>
          </a:effectLst>
        </p:spPr>
      </p:pic>
      <p:graphicFrame>
        <p:nvGraphicFramePr>
          <p:cNvPr id="18" name="Diagramme 17"/>
          <p:cNvGraphicFramePr/>
          <p:nvPr>
            <p:extLst>
              <p:ext uri="{D42A27DB-BD31-4B8C-83A1-F6EECF244321}">
                <p14:modId xmlns:p14="http://schemas.microsoft.com/office/powerpoint/2010/main" val="1218561817"/>
              </p:ext>
            </p:extLst>
          </p:nvPr>
        </p:nvGraphicFramePr>
        <p:xfrm>
          <a:off x="395535" y="4509120"/>
          <a:ext cx="3286989" cy="2047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3581462" y="5205231"/>
            <a:ext cx="2121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 dirty="0" smtClean="0"/>
              <a:t>Observer un quartier écologique en Angleterre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71968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47" y="3429000"/>
            <a:ext cx="2857500" cy="32670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83768" y="5805264"/>
            <a:ext cx="1944216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STI </a:t>
            </a:r>
            <a:r>
              <a:rPr lang="fr-FR" sz="4800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2D</a:t>
            </a:r>
            <a:endParaRPr lang="fr-FR" sz="4800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332656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i="1" dirty="0" smtClean="0">
                <a:solidFill>
                  <a:srgbClr val="C00000"/>
                </a:solidFill>
                <a:latin typeface="Britannic Bold" pitchFamily="34" charset="0"/>
              </a:rPr>
              <a:t>Séquence n°4</a:t>
            </a:r>
            <a:r>
              <a:rPr lang="fr-FR" sz="3200" b="1" i="1" dirty="0" smtClean="0">
                <a:solidFill>
                  <a:srgbClr val="C00000"/>
                </a:solidFill>
                <a:latin typeface="Britannic Bold" pitchFamily="34" charset="0"/>
              </a:rPr>
              <a:t> 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95936" y="404664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L’efficacité énergétique dans l’habitat et dans les transports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26" b="95699" l="4487" r="96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7144" y="1074369"/>
            <a:ext cx="1593782" cy="28586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776" y="3778918"/>
            <a:ext cx="3847851" cy="256723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7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3396" y="3553372"/>
            <a:ext cx="1025376" cy="203846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833" y="1408538"/>
            <a:ext cx="2787774" cy="184819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67" b="90000" l="4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943" y="1408538"/>
            <a:ext cx="2681042" cy="214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8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Vague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1438</TotalTime>
  <Words>868</Words>
  <Application>Microsoft Macintosh PowerPoint</Application>
  <PresentationFormat>Présentation à l'écran (4:3)</PresentationFormat>
  <Paragraphs>495</Paragraphs>
  <Slides>31</Slides>
  <Notes>31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Vagues</vt:lpstr>
      <vt:lpstr>Enseignement Technologique Transversal en STI2D</vt:lpstr>
      <vt:lpstr>Progression pédagogique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Démarche pour l’analyse de pratique</vt:lpstr>
      <vt:lpstr>Analyse quantitative</vt:lpstr>
      <vt:lpstr>Comparaison par centre d’intérêt</vt:lpstr>
      <vt:lpstr>Evaluation horaire des connaissances abordées en première</vt:lpstr>
      <vt:lpstr>Analyse qualitative</vt:lpstr>
      <vt:lpstr>Les perspectives pour la terminale STI2D</vt:lpstr>
      <vt:lpstr>Séquence n°1 en terminale</vt:lpstr>
      <vt:lpstr>Présentation PowerPoint</vt:lpstr>
      <vt:lpstr>Présentation PowerPoint</vt:lpstr>
      <vt:lpstr>Présentation PowerPoint</vt:lpstr>
      <vt:lpstr>Bilan des supports du laboratoire d’enseignement technologique transversal</vt:lpstr>
      <vt:lpstr>Les supports du laboratoire d’enseignement technologique transversal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cyril.marine</dc:creator>
  <cp:lastModifiedBy>Taraud Dominique</cp:lastModifiedBy>
  <cp:revision>138</cp:revision>
  <cp:lastPrinted>2012-02-02T11:36:56Z</cp:lastPrinted>
  <dcterms:created xsi:type="dcterms:W3CDTF">2012-02-02T10:48:24Z</dcterms:created>
  <dcterms:modified xsi:type="dcterms:W3CDTF">2012-05-17T12:16:28Z</dcterms:modified>
</cp:coreProperties>
</file>