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  <p:sldMasterId id="214748368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8895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Raleway Black"/>
      <p:bold r:id="rId18"/>
      <p:boldItalic r:id="rId19"/>
    </p:embeddedFon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383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22" Type="http://schemas.openxmlformats.org/officeDocument/2006/relationships/font" Target="fonts/CenturyGothic-italic.fntdata"/><Relationship Id="rId21" Type="http://schemas.openxmlformats.org/officeDocument/2006/relationships/font" Target="fonts/CenturyGothic-bold.fntdata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RalewayBlack-boldItalic.fntdata"/><Relationship Id="rId18" Type="http://schemas.openxmlformats.org/officeDocument/2006/relationships/font" Target="fonts/Raleway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3f86e86bf7_0_3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3f86e86bf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3f86e86bf7_0_1004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3f86e86bf7_0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3f86e86bf7_0_1475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3f86e86bf7_0_1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3f86e86bf7_0_149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3f86e86bf7_0_1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3f86e86bf7_0_1526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3f86e86bf7_0_1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3f86e86bf7_0_1498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3f86e86bf7_0_1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3f6e05c657_0_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3f6e05c6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company/ptc/" TargetMode="External"/><Relationship Id="rId10" Type="http://schemas.openxmlformats.org/officeDocument/2006/relationships/image" Target="../media/image24.png"/><Relationship Id="rId13" Type="http://schemas.openxmlformats.org/officeDocument/2006/relationships/hyperlink" Target="https://youtube.com/ptc" TargetMode="External"/><Relationship Id="rId1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www.ptc.com/" TargetMode="Externa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s://twitter.com/ptc" TargetMode="External"/><Relationship Id="rId15" Type="http://schemas.openxmlformats.org/officeDocument/2006/relationships/image" Target="../media/image30.png"/><Relationship Id="rId14" Type="http://schemas.openxmlformats.org/officeDocument/2006/relationships/image" Target="../media/image22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hyperlink" Target="https://facebook.com/ptc.inc" TargetMode="External"/><Relationship Id="rId8" Type="http://schemas.openxmlformats.org/officeDocument/2006/relationships/image" Target="../media/image4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507" y="992767"/>
            <a:ext cx="11358000" cy="27369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496" y="3778833"/>
            <a:ext cx="113580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496" y="1474833"/>
            <a:ext cx="11358000" cy="26181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496" y="4202967"/>
            <a:ext cx="11358000" cy="1734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showMasterSp="0">
  <p:cSld name="Cover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" type="subTitle"/>
          </p:nvPr>
        </p:nvSpPr>
        <p:spPr>
          <a:xfrm>
            <a:off x="437264" y="5059333"/>
            <a:ext cx="4753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>
            <a:lvl1pPr lvl="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lvl="2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lvl="3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lvl="4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2" type="body"/>
          </p:nvPr>
        </p:nvSpPr>
        <p:spPr>
          <a:xfrm>
            <a:off x="457269" y="5396933"/>
            <a:ext cx="4570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i="1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None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3" type="body"/>
          </p:nvPr>
        </p:nvSpPr>
        <p:spPr>
          <a:xfrm>
            <a:off x="483602" y="6399289"/>
            <a:ext cx="37482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52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1300"/>
              <a:buFont typeface="Raleway"/>
              <a:buNone/>
              <a:defRPr sz="1300">
                <a:solidFill>
                  <a:srgbClr val="64656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type="ctrTitle"/>
          </p:nvPr>
        </p:nvSpPr>
        <p:spPr>
          <a:xfrm>
            <a:off x="427595" y="2708808"/>
            <a:ext cx="44088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525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Raleway"/>
              <a:buNone/>
              <a:defRPr b="1" sz="4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39" y="6017774"/>
            <a:ext cx="2885331" cy="214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4"/>
          <p:cNvGrpSpPr/>
          <p:nvPr/>
        </p:nvGrpSpPr>
        <p:grpSpPr>
          <a:xfrm>
            <a:off x="4972850" y="0"/>
            <a:ext cx="7215493" cy="6867927"/>
            <a:chOff x="4974342" y="0"/>
            <a:chExt cx="7217659" cy="6867927"/>
          </a:xfrm>
        </p:grpSpPr>
        <p:sp>
          <p:nvSpPr>
            <p:cNvPr id="93" name="Google Shape;93;p14"/>
            <p:cNvSpPr/>
            <p:nvPr/>
          </p:nvSpPr>
          <p:spPr>
            <a:xfrm>
              <a:off x="4974342" y="0"/>
              <a:ext cx="4554128" cy="6139965"/>
            </a:xfrm>
            <a:custGeom>
              <a:rect b="b" l="l" r="r" t="t"/>
              <a:pathLst>
                <a:path extrusionOk="0" h="6139965" w="4554128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9482470" y="0"/>
              <a:ext cx="2709530" cy="2273732"/>
            </a:xfrm>
            <a:custGeom>
              <a:rect b="b" l="l" r="r" t="t"/>
              <a:pathLst>
                <a:path extrusionOk="0" h="2273732" w="2709530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7809494" y="2296870"/>
              <a:ext cx="4382507" cy="4571057"/>
            </a:xfrm>
            <a:custGeom>
              <a:rect b="b" l="l" r="r" t="t"/>
              <a:pathLst>
                <a:path extrusionOk="0" h="4571057" w="438250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177" y="116399"/>
            <a:ext cx="3958844" cy="160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w Image" showMasterSp="0">
  <p:cSld name="Cover w Image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437264" y="5059333"/>
            <a:ext cx="4753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>
            <a:lvl1pPr lvl="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lvl="2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lvl="3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lvl="4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457269" y="5396933"/>
            <a:ext cx="4570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i="1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None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3" type="body"/>
          </p:nvPr>
        </p:nvSpPr>
        <p:spPr>
          <a:xfrm>
            <a:off x="483602" y="6399289"/>
            <a:ext cx="37482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52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1300"/>
              <a:buFont typeface="Raleway"/>
              <a:buNone/>
              <a:defRPr sz="1300">
                <a:solidFill>
                  <a:srgbClr val="64656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type="ctrTitle"/>
          </p:nvPr>
        </p:nvSpPr>
        <p:spPr>
          <a:xfrm>
            <a:off x="427595" y="2708808"/>
            <a:ext cx="44088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525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Raleway"/>
              <a:buNone/>
              <a:defRPr b="1" sz="4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39" y="6017774"/>
            <a:ext cx="2885331" cy="214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5"/>
          <p:cNvGrpSpPr/>
          <p:nvPr/>
        </p:nvGrpSpPr>
        <p:grpSpPr>
          <a:xfrm>
            <a:off x="4972850" y="0"/>
            <a:ext cx="7215493" cy="6867927"/>
            <a:chOff x="4974342" y="0"/>
            <a:chExt cx="7217659" cy="6867927"/>
          </a:xfrm>
        </p:grpSpPr>
        <p:sp>
          <p:nvSpPr>
            <p:cNvPr id="104" name="Google Shape;104;p15"/>
            <p:cNvSpPr/>
            <p:nvPr/>
          </p:nvSpPr>
          <p:spPr>
            <a:xfrm>
              <a:off x="4974342" y="0"/>
              <a:ext cx="4554128" cy="6139965"/>
            </a:xfrm>
            <a:custGeom>
              <a:rect b="b" l="l" r="r" t="t"/>
              <a:pathLst>
                <a:path extrusionOk="0" h="6139965" w="4554128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9482470" y="0"/>
              <a:ext cx="2709530" cy="2273732"/>
            </a:xfrm>
            <a:custGeom>
              <a:rect b="b" l="l" r="r" t="t"/>
              <a:pathLst>
                <a:path extrusionOk="0" h="2273732" w="2709530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7809494" y="2296870"/>
              <a:ext cx="4382507" cy="4571057"/>
            </a:xfrm>
            <a:custGeom>
              <a:rect b="b" l="l" r="r" t="t"/>
              <a:pathLst>
                <a:path extrusionOk="0" h="4571057" w="438250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7" name="Google Shape;107;p15"/>
          <p:cNvSpPr/>
          <p:nvPr/>
        </p:nvSpPr>
        <p:spPr>
          <a:xfrm>
            <a:off x="7807539" y="2286943"/>
            <a:ext cx="4382507" cy="4571057"/>
          </a:xfrm>
          <a:custGeom>
            <a:rect b="b" l="l" r="r" t="t"/>
            <a:pathLst>
              <a:path extrusionOk="0" h="4571057" w="438250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lt2">
              <a:alpha val="90980"/>
            </a:scheme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9177" y="116399"/>
            <a:ext cx="3958844" cy="160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098234" y="2762"/>
            <a:ext cx="702181" cy="675861"/>
          </a:xfrm>
          <a:custGeom>
            <a:rect b="b" l="l" r="r" t="t"/>
            <a:pathLst>
              <a:path extrusionOk="0" h="675861" w="70218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8630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5090742" y="2730899"/>
            <a:ext cx="6112200" cy="14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/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/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12" name="Google Shape;112;p16"/>
          <p:cNvCxnSpPr/>
          <p:nvPr/>
        </p:nvCxnSpPr>
        <p:spPr>
          <a:xfrm>
            <a:off x="4079142" y="1054677"/>
            <a:ext cx="0" cy="4754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16"/>
          <p:cNvSpPr/>
          <p:nvPr/>
        </p:nvSpPr>
        <p:spPr>
          <a:xfrm rot="10800000">
            <a:off x="510828" y="2887256"/>
            <a:ext cx="959700" cy="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16"/>
          <p:cNvSpPr txBox="1"/>
          <p:nvPr>
            <p:ph idx="2" type="body"/>
          </p:nvPr>
        </p:nvSpPr>
        <p:spPr>
          <a:xfrm>
            <a:off x="458673" y="3225800"/>
            <a:ext cx="34140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4000"/>
              <a:buFont typeface="Raleway"/>
              <a:buNone/>
              <a:defRPr b="1" sz="4000" cap="none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32" y="4871963"/>
            <a:ext cx="58845" cy="182423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>
            <a:off x="0" y="6624535"/>
            <a:ext cx="12179350" cy="233465"/>
          </a:xfrm>
          <a:custGeom>
            <a:rect b="b" l="l" r="r" t="t"/>
            <a:pathLst>
              <a:path extrusionOk="0" h="233465" w="11969877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8583507" y="6620256"/>
            <a:ext cx="541588" cy="237348"/>
          </a:xfrm>
          <a:custGeom>
            <a:rect b="b" l="l" r="r" t="t"/>
            <a:pathLst>
              <a:path extrusionOk="0" h="949391" w="1046547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0">
                <a:srgbClr val="6CC04A"/>
              </a:gs>
              <a:gs pos="35000">
                <a:srgbClr val="6CC04A"/>
              </a:gs>
              <a:gs pos="100000">
                <a:srgbClr val="A6D991"/>
              </a:gs>
            </a:gsLst>
            <a:lin ang="0" scaled="0"/>
          </a:gra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aleway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10583920" y="2762"/>
            <a:ext cx="702181" cy="675861"/>
          </a:xfrm>
          <a:custGeom>
            <a:rect b="b" l="l" r="r" t="t"/>
            <a:pathLst>
              <a:path extrusionOk="0" h="675861" w="70218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3730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1069605" y="2762"/>
            <a:ext cx="702181" cy="675861"/>
          </a:xfrm>
          <a:custGeom>
            <a:rect b="b" l="l" r="r" t="t"/>
            <a:pathLst>
              <a:path extrusionOk="0" h="675861" w="70218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>
            <a:off x="11038955" y="241617"/>
            <a:ext cx="932282" cy="679259"/>
            <a:chOff x="11042268" y="267017"/>
            <a:chExt cx="932562" cy="679259"/>
          </a:xfrm>
        </p:grpSpPr>
        <p:grpSp>
          <p:nvGrpSpPr>
            <p:cNvPr id="121" name="Google Shape;121;p16"/>
            <p:cNvGrpSpPr/>
            <p:nvPr/>
          </p:nvGrpSpPr>
          <p:grpSpPr>
            <a:xfrm flipH="1" rot="10800000">
              <a:off x="11042268" y="267017"/>
              <a:ext cx="907034" cy="112903"/>
              <a:chOff x="10978768" y="6357873"/>
              <a:chExt cx="907034" cy="112903"/>
            </a:xfrm>
          </p:grpSpPr>
          <p:sp>
            <p:nvSpPr>
              <p:cNvPr id="122" name="Google Shape;122;p16"/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rect b="b" l="l" r="r" t="t"/>
                <a:pathLst>
                  <a:path extrusionOk="0" h="76898" w="16447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rect b="b" l="l" r="r" t="t"/>
                <a:pathLst>
                  <a:path extrusionOk="0" h="112903" w="16382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rect b="b" l="l" r="r" t="t"/>
                <a:pathLst>
                  <a:path extrusionOk="0" h="76898" w="16447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rect b="b" l="l" r="r" t="t"/>
                <a:pathLst>
                  <a:path extrusionOk="0" h="76898" w="16447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rect b="b" l="l" r="r" t="t"/>
                <a:pathLst>
                  <a:path extrusionOk="0" h="76898" w="16447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rect b="b" l="l" r="r" t="t"/>
                <a:pathLst>
                  <a:path extrusionOk="0" h="76898" w="16383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rect b="b" l="l" r="r" t="t"/>
                <a:pathLst>
                  <a:path extrusionOk="0" h="76898" w="16383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rect b="b" l="l" r="r" t="t"/>
                <a:pathLst>
                  <a:path extrusionOk="0" h="112903" w="16382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rect b="b" l="l" r="r" t="t"/>
                <a:pathLst>
                  <a:path extrusionOk="0" h="112903" w="16446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37" name="Google Shape;137;p16"/>
            <p:cNvSpPr/>
            <p:nvPr/>
          </p:nvSpPr>
          <p:spPr>
            <a:xfrm flipH="1" rot="-5400000">
              <a:off x="11916016" y="424307"/>
              <a:ext cx="43688" cy="43687"/>
            </a:xfrm>
            <a:custGeom>
              <a:rect b="b" l="l" r="r" t="t"/>
              <a:pathLst>
                <a:path extrusionOk="0" h="43687" w="43688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138" name="Google Shape;138;p16"/>
            <p:cNvGrpSpPr/>
            <p:nvPr/>
          </p:nvGrpSpPr>
          <p:grpSpPr>
            <a:xfrm flipH="1" rot="10800000">
              <a:off x="11901678" y="535622"/>
              <a:ext cx="73152" cy="410654"/>
              <a:chOff x="11838178" y="5791517"/>
              <a:chExt cx="73152" cy="410654"/>
            </a:xfrm>
          </p:grpSpPr>
          <p:grpSp>
            <p:nvGrpSpPr>
              <p:cNvPr id="139" name="Google Shape;139;p16"/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</p:grpSpPr>
            <p:sp>
              <p:nvSpPr>
                <p:cNvPr id="140" name="Google Shape;140;p16"/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rect b="b" l="l" r="r" t="t"/>
                  <a:pathLst>
                    <a:path extrusionOk="0" h="4381" w="41655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625" lIns="91275" spcFirstLastPara="1" rIns="91275" wrap="square" tIns="456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Raleway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3D4647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141" name="Google Shape;141;p16"/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rect b="b" l="l" r="r" t="t"/>
                  <a:pathLst>
                    <a:path extrusionOk="0" h="4381" w="41655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625" lIns="91275" spcFirstLastPara="1" rIns="91275" wrap="square" tIns="456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Raleway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3D4647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142" name="Google Shape;142;p16"/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rect b="b" l="l" r="r" t="t"/>
                  <a:pathLst>
                    <a:path extrusionOk="0" h="4381" w="41655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625" lIns="91275" spcFirstLastPara="1" rIns="91275" wrap="square" tIns="456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Raleway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3D4647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143" name="Google Shape;143;p16"/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rect b="b" l="l" r="r" t="t"/>
                  <a:pathLst>
                    <a:path extrusionOk="0" h="4381" w="41655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625" lIns="91275" spcFirstLastPara="1" rIns="91275" wrap="square" tIns="456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Raleway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3D4647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144" name="Google Shape;144;p16"/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rect b="b" l="l" r="r" t="t"/>
                  <a:pathLst>
                    <a:path extrusionOk="0" h="38100" w="42418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>
                  <a:noFill/>
                </a:ln>
              </p:spPr>
              <p:txBody>
                <a:bodyPr anchorCtr="0" anchor="ctr" bIns="45625" lIns="91275" spcFirstLastPara="1" rIns="91275" wrap="square" tIns="456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Raleway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3D4647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sp>
            <p:nvSpPr>
              <p:cNvPr id="145" name="Google Shape;145;p16"/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rect b="b" l="l" r="r" t="t"/>
                <a:pathLst>
                  <a:path extrusionOk="0" h="39877" w="73152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solidFill>
                <a:srgbClr val="7F7F7F"/>
              </a:solidFill>
              <a:ln cap="flat" cmpd="sng" w="9525">
                <a:solidFill>
                  <a:srgbClr val="CFD0C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sp>
        <p:nvSpPr>
          <p:cNvPr id="146" name="Google Shape;146;p16"/>
          <p:cNvSpPr txBox="1"/>
          <p:nvPr/>
        </p:nvSpPr>
        <p:spPr>
          <a:xfrm>
            <a:off x="10360608" y="203016"/>
            <a:ext cx="592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7B9"/>
              </a:buClr>
              <a:buSzPts val="900"/>
              <a:buFont typeface="Raleway"/>
              <a:buNone/>
            </a:pPr>
            <a:fld id="{00000000-1234-1234-1234-123412341234}" type="slidenum">
              <a:rPr b="0" i="0" lang="fr" sz="900" u="none" cap="none" strike="noStrike">
                <a:solidFill>
                  <a:srgbClr val="B8B7B9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900" u="none" cap="none" strike="noStrike">
              <a:solidFill>
                <a:srgbClr val="B8B7B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" showMasterSp="0">
  <p:cSld name="1_Divi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58490" cy="684085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/>
          <p:nvPr/>
        </p:nvSpPr>
        <p:spPr>
          <a:xfrm rot="-2920914">
            <a:off x="5569951" y="2250121"/>
            <a:ext cx="5235831" cy="1832747"/>
          </a:xfrm>
          <a:prstGeom prst="roundRect">
            <a:avLst>
              <a:gd fmla="val 16667" name="adj"/>
            </a:avLst>
          </a:prstGeom>
          <a:solidFill>
            <a:srgbClr val="F8F9FA">
              <a:alpha val="63919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17"/>
          <p:cNvSpPr txBox="1"/>
          <p:nvPr>
            <p:ph type="title"/>
          </p:nvPr>
        </p:nvSpPr>
        <p:spPr>
          <a:xfrm>
            <a:off x="2664660" y="3088211"/>
            <a:ext cx="8867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Raleway"/>
              <a:buNone/>
              <a:defRPr b="1" sz="5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51" name="Google Shape;151;p17"/>
          <p:cNvGrpSpPr/>
          <p:nvPr/>
        </p:nvGrpSpPr>
        <p:grpSpPr>
          <a:xfrm>
            <a:off x="0" y="3166440"/>
            <a:ext cx="2454463" cy="537000"/>
            <a:chOff x="0" y="3161621"/>
            <a:chExt cx="2455200" cy="537000"/>
          </a:xfrm>
        </p:grpSpPr>
        <p:sp>
          <p:nvSpPr>
            <p:cNvPr id="152" name="Google Shape;152;p17"/>
            <p:cNvSpPr/>
            <p:nvPr/>
          </p:nvSpPr>
          <p:spPr>
            <a:xfrm>
              <a:off x="0" y="3161621"/>
              <a:ext cx="2455200" cy="537000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 flipH="1" rot="-5400000">
              <a:off x="310193" y="3115077"/>
              <a:ext cx="4763" cy="274713"/>
            </a:xfrm>
            <a:custGeom>
              <a:rect b="b" l="l" r="r" t="t"/>
              <a:pathLst>
                <a:path extrusionOk="0" h="732567" w="19050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 flipH="1" rot="-5400000">
              <a:off x="81731" y="3339528"/>
              <a:ext cx="183713" cy="4762"/>
            </a:xfrm>
            <a:custGeom>
              <a:rect b="b" l="l" r="r" t="t"/>
              <a:pathLst>
                <a:path extrusionOk="0" h="19049" w="734853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55" name="Google Shape;155;p17"/>
            <p:cNvPicPr preferRelativeResize="0"/>
            <p:nvPr/>
          </p:nvPicPr>
          <p:blipFill rotWithShape="1">
            <a:blip r:embed="rId3">
              <a:alphaModFix amt="50000"/>
            </a:blip>
            <a:srcRect b="0" l="47779" r="6344" t="0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6" name="Google Shape;156;p17"/>
            <p:cNvCxnSpPr/>
            <p:nvPr/>
          </p:nvCxnSpPr>
          <p:spPr>
            <a:xfrm>
              <a:off x="176782" y="3325341"/>
              <a:ext cx="0" cy="365700"/>
            </a:xfrm>
            <a:prstGeom prst="straightConnector1">
              <a:avLst/>
            </a:prstGeom>
            <a:noFill/>
            <a:ln cap="flat" cmpd="sng" w="9525">
              <a:solidFill>
                <a:schemeClr val="lt1">
                  <a:alpha val="4863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vider" showMasterSp="0">
  <p:cSld name="2_Divid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58490" cy="684085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/>
          <p:nvPr/>
        </p:nvSpPr>
        <p:spPr>
          <a:xfrm rot="-2920914">
            <a:off x="5569951" y="2250121"/>
            <a:ext cx="5235831" cy="1832747"/>
          </a:xfrm>
          <a:prstGeom prst="roundRect">
            <a:avLst>
              <a:gd fmla="val 16667" name="adj"/>
            </a:avLst>
          </a:prstGeom>
          <a:solidFill>
            <a:srgbClr val="F8F9FA">
              <a:alpha val="63919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1817228" y="2214235"/>
            <a:ext cx="5235000" cy="1991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12" scaled="0"/>
          </a:gra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8"/>
          <p:cNvSpPr txBox="1"/>
          <p:nvPr>
            <p:ph type="title"/>
          </p:nvPr>
        </p:nvSpPr>
        <p:spPr>
          <a:xfrm>
            <a:off x="2664661" y="3082752"/>
            <a:ext cx="8867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Raleway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62" name="Google Shape;162;p18"/>
          <p:cNvGrpSpPr/>
          <p:nvPr/>
        </p:nvGrpSpPr>
        <p:grpSpPr>
          <a:xfrm>
            <a:off x="0" y="2784626"/>
            <a:ext cx="2450265" cy="1288800"/>
            <a:chOff x="0" y="2781802"/>
            <a:chExt cx="2451000" cy="1288800"/>
          </a:xfrm>
        </p:grpSpPr>
        <p:sp>
          <p:nvSpPr>
            <p:cNvPr id="163" name="Google Shape;163;p18"/>
            <p:cNvSpPr/>
            <p:nvPr/>
          </p:nvSpPr>
          <p:spPr>
            <a:xfrm>
              <a:off x="0" y="2781802"/>
              <a:ext cx="2451000" cy="12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64" name="Google Shape;164;p18"/>
            <p:cNvPicPr preferRelativeResize="0"/>
            <p:nvPr/>
          </p:nvPicPr>
          <p:blipFill rotWithShape="1">
            <a:blip r:embed="rId3">
              <a:alphaModFix amt="50000"/>
            </a:blip>
            <a:srcRect b="0" l="47779" r="6344" t="0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8"/>
            <p:cNvSpPr/>
            <p:nvPr/>
          </p:nvSpPr>
          <p:spPr>
            <a:xfrm flipH="1" rot="-5400000">
              <a:off x="310193" y="2739235"/>
              <a:ext cx="4763" cy="274713"/>
            </a:xfrm>
            <a:custGeom>
              <a:rect b="b" l="l" r="r" t="t"/>
              <a:pathLst>
                <a:path extrusionOk="0" h="732567" w="19050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 flipH="1" rot="-5400000">
              <a:off x="81731" y="2970556"/>
              <a:ext cx="183713" cy="4762"/>
            </a:xfrm>
            <a:custGeom>
              <a:rect b="b" l="l" r="r" t="t"/>
              <a:pathLst>
                <a:path extrusionOk="0" h="19049" w="734853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67" name="Google Shape;167;p18"/>
            <p:cNvCxnSpPr/>
            <p:nvPr/>
          </p:nvCxnSpPr>
          <p:spPr>
            <a:xfrm>
              <a:off x="176782" y="3016529"/>
              <a:ext cx="0" cy="1051500"/>
            </a:xfrm>
            <a:prstGeom prst="straightConnector1">
              <a:avLst/>
            </a:prstGeom>
            <a:noFill/>
            <a:ln cap="flat" cmpd="sng" w="9525">
              <a:solidFill>
                <a:schemeClr val="lt1">
                  <a:alpha val="4863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vider" showMasterSp="0">
  <p:cSld name="3_Divid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58490" cy="684085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/>
          <p:nvPr/>
        </p:nvSpPr>
        <p:spPr>
          <a:xfrm rot="-2920914">
            <a:off x="5569951" y="2250121"/>
            <a:ext cx="5235831" cy="1832747"/>
          </a:xfrm>
          <a:prstGeom prst="roundRect">
            <a:avLst>
              <a:gd fmla="val 16667" name="adj"/>
            </a:avLst>
          </a:prstGeom>
          <a:solidFill>
            <a:srgbClr val="F8F9FA">
              <a:alpha val="63919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1817228" y="1718935"/>
            <a:ext cx="5235000" cy="2582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12" scaled="0"/>
          </a:gra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19"/>
          <p:cNvSpPr txBox="1"/>
          <p:nvPr>
            <p:ph type="title"/>
          </p:nvPr>
        </p:nvSpPr>
        <p:spPr>
          <a:xfrm>
            <a:off x="2664661" y="3082751"/>
            <a:ext cx="8867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Raleway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73" name="Google Shape;173;p19"/>
          <p:cNvGrpSpPr/>
          <p:nvPr/>
        </p:nvGrpSpPr>
        <p:grpSpPr>
          <a:xfrm>
            <a:off x="0" y="2426267"/>
            <a:ext cx="2450265" cy="2005500"/>
            <a:chOff x="0" y="2361678"/>
            <a:chExt cx="2451000" cy="2005500"/>
          </a:xfrm>
        </p:grpSpPr>
        <p:sp>
          <p:nvSpPr>
            <p:cNvPr id="174" name="Google Shape;174;p19"/>
            <p:cNvSpPr/>
            <p:nvPr/>
          </p:nvSpPr>
          <p:spPr>
            <a:xfrm>
              <a:off x="0" y="2361678"/>
              <a:ext cx="2451000" cy="2005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 flipH="1" rot="-5400000">
              <a:off x="310193" y="2313036"/>
              <a:ext cx="4763" cy="274713"/>
            </a:xfrm>
            <a:custGeom>
              <a:rect b="b" l="l" r="r" t="t"/>
              <a:pathLst>
                <a:path extrusionOk="0" h="732567" w="19050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76" name="Google Shape;176;p19"/>
            <p:cNvPicPr preferRelativeResize="0"/>
            <p:nvPr/>
          </p:nvPicPr>
          <p:blipFill rotWithShape="1">
            <a:blip r:embed="rId3">
              <a:alphaModFix amt="50000"/>
            </a:blip>
            <a:srcRect b="0" l="47779" r="6344" t="0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9"/>
            <p:cNvSpPr/>
            <p:nvPr/>
          </p:nvSpPr>
          <p:spPr>
            <a:xfrm flipH="1" rot="-5400000">
              <a:off x="81731" y="2533396"/>
              <a:ext cx="183713" cy="4762"/>
            </a:xfrm>
            <a:custGeom>
              <a:rect b="b" l="l" r="r" t="t"/>
              <a:pathLst>
                <a:path extrusionOk="0" h="19049" w="734853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78" name="Google Shape;178;p19"/>
            <p:cNvCxnSpPr/>
            <p:nvPr/>
          </p:nvCxnSpPr>
          <p:spPr>
            <a:xfrm>
              <a:off x="176782" y="2579369"/>
              <a:ext cx="0" cy="1783200"/>
            </a:xfrm>
            <a:prstGeom prst="straightConnector1">
              <a:avLst/>
            </a:prstGeom>
            <a:noFill/>
            <a:ln cap="flat" cmpd="sng" w="9525">
              <a:solidFill>
                <a:schemeClr val="lt1">
                  <a:alpha val="4863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490637" y="1713756"/>
            <a:ext cx="10787400" cy="4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/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/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1" name="Google Shape;181;p20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490637" y="1711084"/>
            <a:ext cx="54291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/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/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4" name="Google Shape;184;p21"/>
          <p:cNvSpPr txBox="1"/>
          <p:nvPr>
            <p:ph idx="2" type="body"/>
          </p:nvPr>
        </p:nvSpPr>
        <p:spPr>
          <a:xfrm>
            <a:off x="6478715" y="1711084"/>
            <a:ext cx="53577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 b="0" i="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 b="0" i="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 b="0" i="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 b="0" i="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238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Char char="•"/>
              <a:defRPr b="0" i="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496" y="2867800"/>
            <a:ext cx="11358000" cy="1122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490636" y="1713756"/>
            <a:ext cx="33822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/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/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p22"/>
          <p:cNvSpPr txBox="1"/>
          <p:nvPr>
            <p:ph idx="2" type="body"/>
          </p:nvPr>
        </p:nvSpPr>
        <p:spPr>
          <a:xfrm>
            <a:off x="4403528" y="1713756"/>
            <a:ext cx="3382200" cy="4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/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/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" name="Google Shape;189;p22"/>
          <p:cNvSpPr txBox="1"/>
          <p:nvPr>
            <p:ph idx="3" type="body"/>
          </p:nvPr>
        </p:nvSpPr>
        <p:spPr>
          <a:xfrm>
            <a:off x="8316419" y="1713756"/>
            <a:ext cx="3382200" cy="4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/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/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p22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third/Two-third Content">
  <p:cSld name="One-third/Two-third Conte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4"/>
          <p:cNvGrpSpPr/>
          <p:nvPr/>
        </p:nvGrpSpPr>
        <p:grpSpPr>
          <a:xfrm>
            <a:off x="567539" y="1509315"/>
            <a:ext cx="3557532" cy="4711000"/>
            <a:chOff x="567709" y="1528150"/>
            <a:chExt cx="3558600" cy="4692231"/>
          </a:xfrm>
        </p:grpSpPr>
        <p:sp>
          <p:nvSpPr>
            <p:cNvPr id="195" name="Google Shape;195;p24"/>
            <p:cNvSpPr/>
            <p:nvPr/>
          </p:nvSpPr>
          <p:spPr>
            <a:xfrm>
              <a:off x="567709" y="1637881"/>
              <a:ext cx="3558600" cy="4582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67710" y="1528150"/>
              <a:ext cx="1235100" cy="223200"/>
            </a:xfrm>
            <a:prstGeom prst="homePlat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97" name="Google Shape;197;p24"/>
          <p:cNvGrpSpPr/>
          <p:nvPr/>
        </p:nvGrpSpPr>
        <p:grpSpPr>
          <a:xfrm>
            <a:off x="3330998" y="1775504"/>
            <a:ext cx="631407" cy="594534"/>
            <a:chOff x="3331998" y="1775504"/>
            <a:chExt cx="631597" cy="594534"/>
          </a:xfrm>
        </p:grpSpPr>
        <p:sp>
          <p:nvSpPr>
            <p:cNvPr id="198" name="Google Shape;198;p24"/>
            <p:cNvSpPr/>
            <p:nvPr/>
          </p:nvSpPr>
          <p:spPr>
            <a:xfrm rot="10800000">
              <a:off x="3331998" y="1775507"/>
              <a:ext cx="236532" cy="243939"/>
            </a:xfrm>
            <a:custGeom>
              <a:rect b="b" l="l" r="r" t="t"/>
              <a:pathLst>
                <a:path extrusionOk="0" h="243939" w="236532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 rot="10800000">
              <a:off x="3723772" y="2122077"/>
              <a:ext cx="239823" cy="247961"/>
            </a:xfrm>
            <a:custGeom>
              <a:rect b="b" l="l" r="r" t="t"/>
              <a:pathLst>
                <a:path extrusionOk="0" h="247961" w="239823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3340161" y="1775504"/>
              <a:ext cx="516651" cy="536140"/>
            </a:xfrm>
            <a:custGeom>
              <a:rect b="b" l="l" r="r" t="t"/>
              <a:pathLst>
                <a:path extrusionOk="0" h="536140" w="516651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3402110" y="1793022"/>
              <a:ext cx="556042" cy="577015"/>
            </a:xfrm>
            <a:custGeom>
              <a:rect b="b" l="l" r="r" t="t"/>
              <a:pathLst>
                <a:path extrusionOk="0" h="577015" w="556042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-177800" lvl="0" marL="292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02" name="Google Shape;202;p24"/>
          <p:cNvSpPr/>
          <p:nvPr/>
        </p:nvSpPr>
        <p:spPr>
          <a:xfrm>
            <a:off x="0" y="1509331"/>
            <a:ext cx="511500" cy="471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2">
            <a:alphaModFix/>
          </a:blip>
          <a:srcRect b="0" l="0" r="41262" t="5329"/>
          <a:stretch/>
        </p:blipFill>
        <p:spPr>
          <a:xfrm rot="10800000">
            <a:off x="3480173" y="2990306"/>
            <a:ext cx="498553" cy="309413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4560223" y="1622243"/>
            <a:ext cx="709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/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/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p24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6" name="Google Shape;206;p24"/>
          <p:cNvSpPr txBox="1"/>
          <p:nvPr>
            <p:ph idx="2" type="body"/>
          </p:nvPr>
        </p:nvSpPr>
        <p:spPr>
          <a:xfrm>
            <a:off x="770951" y="1866900"/>
            <a:ext cx="3028500" cy="4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>
                <a:solidFill>
                  <a:schemeClr val="lt1"/>
                </a:solidFill>
              </a:defRPr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>
                <a:solidFill>
                  <a:schemeClr val="lt1"/>
                </a:solidFill>
              </a:defRPr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>
                <a:solidFill>
                  <a:schemeClr val="lt1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>
                <a:solidFill>
                  <a:schemeClr val="lt1"/>
                </a:solidFill>
              </a:defRPr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7" name="Google Shape;207;p24"/>
          <p:cNvSpPr/>
          <p:nvPr/>
        </p:nvSpPr>
        <p:spPr>
          <a:xfrm rot="10800000">
            <a:off x="4289726" y="1775505"/>
            <a:ext cx="192186" cy="198707"/>
          </a:xfrm>
          <a:custGeom>
            <a:rect b="b" l="l" r="r" t="t"/>
            <a:pathLst>
              <a:path extrusionOk="0" h="198707" w="192186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r Graphic &amp; Content ">
  <p:cSld name="Image or Graphic &amp; Content 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5"/>
          <p:cNvGrpSpPr/>
          <p:nvPr/>
        </p:nvGrpSpPr>
        <p:grpSpPr>
          <a:xfrm>
            <a:off x="567539" y="1509315"/>
            <a:ext cx="3557532" cy="4711000"/>
            <a:chOff x="567709" y="1528150"/>
            <a:chExt cx="3558600" cy="4692231"/>
          </a:xfrm>
        </p:grpSpPr>
        <p:sp>
          <p:nvSpPr>
            <p:cNvPr id="210" name="Google Shape;210;p25"/>
            <p:cNvSpPr/>
            <p:nvPr/>
          </p:nvSpPr>
          <p:spPr>
            <a:xfrm>
              <a:off x="567709" y="1637881"/>
              <a:ext cx="3558600" cy="4582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567710" y="1528150"/>
              <a:ext cx="1235100" cy="223200"/>
            </a:xfrm>
            <a:prstGeom prst="homePlat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12" name="Google Shape;212;p25"/>
          <p:cNvGrpSpPr/>
          <p:nvPr/>
        </p:nvGrpSpPr>
        <p:grpSpPr>
          <a:xfrm>
            <a:off x="3330998" y="1775504"/>
            <a:ext cx="631407" cy="594534"/>
            <a:chOff x="3331998" y="1775504"/>
            <a:chExt cx="631597" cy="594534"/>
          </a:xfrm>
        </p:grpSpPr>
        <p:sp>
          <p:nvSpPr>
            <p:cNvPr id="213" name="Google Shape;213;p25"/>
            <p:cNvSpPr/>
            <p:nvPr/>
          </p:nvSpPr>
          <p:spPr>
            <a:xfrm rot="10800000">
              <a:off x="3331998" y="1775507"/>
              <a:ext cx="236532" cy="243939"/>
            </a:xfrm>
            <a:custGeom>
              <a:rect b="b" l="l" r="r" t="t"/>
              <a:pathLst>
                <a:path extrusionOk="0" h="243939" w="236532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4" name="Google Shape;214;p25"/>
            <p:cNvSpPr/>
            <p:nvPr/>
          </p:nvSpPr>
          <p:spPr>
            <a:xfrm rot="10800000">
              <a:off x="3723772" y="2122077"/>
              <a:ext cx="239823" cy="247961"/>
            </a:xfrm>
            <a:custGeom>
              <a:rect b="b" l="l" r="r" t="t"/>
              <a:pathLst>
                <a:path extrusionOk="0" h="247961" w="239823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3340161" y="1775504"/>
              <a:ext cx="516651" cy="536140"/>
            </a:xfrm>
            <a:custGeom>
              <a:rect b="b" l="l" r="r" t="t"/>
              <a:pathLst>
                <a:path extrusionOk="0" h="536140" w="516651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3402110" y="1793022"/>
              <a:ext cx="556042" cy="577015"/>
            </a:xfrm>
            <a:custGeom>
              <a:rect b="b" l="l" r="r" t="t"/>
              <a:pathLst>
                <a:path extrusionOk="0" h="577015" w="556042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-177800" lvl="0" marL="292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17" name="Google Shape;217;p25"/>
          <p:cNvSpPr/>
          <p:nvPr/>
        </p:nvSpPr>
        <p:spPr>
          <a:xfrm>
            <a:off x="0" y="1509331"/>
            <a:ext cx="511500" cy="471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2">
            <a:alphaModFix/>
          </a:blip>
          <a:srcRect b="0" l="0" r="41262" t="5329"/>
          <a:stretch/>
        </p:blipFill>
        <p:spPr>
          <a:xfrm rot="10800000">
            <a:off x="3480173" y="2990306"/>
            <a:ext cx="498553" cy="309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3">
            <a:alphaModFix/>
          </a:blip>
          <a:srcRect b="0" l="0" r="52919" t="0"/>
          <a:stretch/>
        </p:blipFill>
        <p:spPr>
          <a:xfrm>
            <a:off x="11027615" y="2887980"/>
            <a:ext cx="1161336" cy="227076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/>
          <p:nvPr>
            <p:ph idx="2" type="pic"/>
          </p:nvPr>
        </p:nvSpPr>
        <p:spPr>
          <a:xfrm>
            <a:off x="4572761" y="1648460"/>
            <a:ext cx="7094100" cy="45720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5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4572761" y="1465962"/>
            <a:ext cx="5252910" cy="24257"/>
          </a:xfrm>
          <a:custGeom>
            <a:rect b="b" l="l" r="r" t="t"/>
            <a:pathLst>
              <a:path extrusionOk="0" h="24257" w="5252910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leway"/>
              <a:buNone/>
            </a:pPr>
            <a:r>
              <a:t/>
            </a:r>
            <a:endParaRPr b="0" i="0" sz="2300" u="none" cap="none" strike="noStrike">
              <a:solidFill>
                <a:srgbClr val="3D464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23" name="Google Shape;223;p25"/>
          <p:cNvGrpSpPr/>
          <p:nvPr/>
        </p:nvGrpSpPr>
        <p:grpSpPr>
          <a:xfrm>
            <a:off x="5038763" y="1453579"/>
            <a:ext cx="4310863" cy="55752"/>
            <a:chOff x="1962277" y="6465887"/>
            <a:chExt cx="4312157" cy="55752"/>
          </a:xfrm>
        </p:grpSpPr>
        <p:grpSp>
          <p:nvGrpSpPr>
            <p:cNvPr id="224" name="Google Shape;224;p25"/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</p:grpSpPr>
          <p:sp>
            <p:nvSpPr>
              <p:cNvPr id="225" name="Google Shape;225;p25"/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26" name="Google Shape;226;p25"/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27" name="Google Shape;227;p25"/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28" name="Google Shape;228;p25"/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229" name="Google Shape;229;p25"/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</p:grpSpPr>
          <p:sp>
            <p:nvSpPr>
              <p:cNvPr id="230" name="Google Shape;230;p25"/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31" name="Google Shape;231;p25"/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32" name="Google Shape;232;p25"/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33" name="Google Shape;233;p25"/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234" name="Google Shape;234;p25"/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</p:grpSpPr>
          <p:sp>
            <p:nvSpPr>
              <p:cNvPr id="235" name="Google Shape;235;p25"/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36" name="Google Shape;236;p25"/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37" name="Google Shape;237;p25"/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38" name="Google Shape;238;p25"/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239" name="Google Shape;239;p25"/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</p:grpSpPr>
          <p:sp>
            <p:nvSpPr>
              <p:cNvPr id="240" name="Google Shape;240;p25"/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41" name="Google Shape;241;p25"/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42" name="Google Shape;242;p25"/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43" name="Google Shape;243;p25"/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244" name="Google Shape;244;p25"/>
            <p:cNvGrpSpPr/>
            <p:nvPr/>
          </p:nvGrpSpPr>
          <p:grpSpPr>
            <a:xfrm>
              <a:off x="5193982" y="6465887"/>
              <a:ext cx="275082" cy="55752"/>
              <a:chOff x="5193982" y="6465887"/>
              <a:chExt cx="275082" cy="55752"/>
            </a:xfrm>
          </p:grpSpPr>
          <p:sp>
            <p:nvSpPr>
              <p:cNvPr id="245" name="Google Shape;245;p25"/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46" name="Google Shape;246;p25"/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47" name="Google Shape;247;p25"/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48" name="Google Shape;248;p25"/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249" name="Google Shape;249;p25"/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</p:grpSpPr>
          <p:sp>
            <p:nvSpPr>
              <p:cNvPr id="250" name="Google Shape;250;p25"/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51" name="Google Shape;251;p25"/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52" name="Google Shape;252;p25"/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53" name="Google Shape;253;p25"/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rect b="b" l="l" r="r" t="t"/>
                <a:pathLst>
                  <a:path extrusionOk="0" h="55752" w="8064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sp>
        <p:nvSpPr>
          <p:cNvPr id="254" name="Google Shape;254;p25"/>
          <p:cNvSpPr/>
          <p:nvPr/>
        </p:nvSpPr>
        <p:spPr>
          <a:xfrm>
            <a:off x="4557558" y="6297424"/>
            <a:ext cx="99631" cy="161861"/>
          </a:xfrm>
          <a:custGeom>
            <a:rect b="b" l="l" r="r" t="t"/>
            <a:pathLst>
              <a:path extrusionOk="0" h="161861" w="9963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lt2">
              <a:alpha val="22750"/>
            </a:scheme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leway"/>
              <a:buNone/>
            </a:pPr>
            <a:r>
              <a:t/>
            </a:r>
            <a:endParaRPr b="0" i="0" sz="2300" u="none" cap="none" strike="noStrike">
              <a:solidFill>
                <a:srgbClr val="3D464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4627390" y="6297424"/>
            <a:ext cx="99567" cy="161861"/>
          </a:xfrm>
          <a:custGeom>
            <a:rect b="b" l="l" r="r" t="t"/>
            <a:pathLst>
              <a:path extrusionOk="0" h="161861" w="99567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lt2">
              <a:alpha val="22750"/>
            </a:scheme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leway"/>
              <a:buNone/>
            </a:pPr>
            <a:r>
              <a:t/>
            </a:r>
            <a:endParaRPr b="0" i="0" sz="2300" u="none" cap="none" strike="noStrike">
              <a:solidFill>
                <a:srgbClr val="3D464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4695826" y="6297424"/>
            <a:ext cx="99631" cy="161861"/>
          </a:xfrm>
          <a:custGeom>
            <a:rect b="b" l="l" r="r" t="t"/>
            <a:pathLst>
              <a:path extrusionOk="0" h="161861" w="9963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lt2">
              <a:alpha val="22750"/>
            </a:scheme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leway"/>
              <a:buNone/>
            </a:pPr>
            <a:r>
              <a:t/>
            </a:r>
            <a:endParaRPr b="0" i="0" sz="2300" u="none" cap="none" strike="noStrike">
              <a:solidFill>
                <a:srgbClr val="3D464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7" name="Google Shape;257;p25"/>
          <p:cNvSpPr txBox="1"/>
          <p:nvPr>
            <p:ph idx="1" type="body"/>
          </p:nvPr>
        </p:nvSpPr>
        <p:spPr>
          <a:xfrm>
            <a:off x="762127" y="1872616"/>
            <a:ext cx="3055200" cy="40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>
                <a:solidFill>
                  <a:schemeClr val="lt1"/>
                </a:solidFill>
              </a:defRPr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>
                <a:solidFill>
                  <a:schemeClr val="lt1"/>
                </a:solidFill>
              </a:defRPr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>
                <a:solidFill>
                  <a:schemeClr val="lt1"/>
                </a:solidFill>
              </a:defRPr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None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Content">
  <p:cSld name="Image &amp; Conten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/>
          <p:nvPr>
            <p:ph idx="2" type="pic"/>
          </p:nvPr>
        </p:nvSpPr>
        <p:spPr>
          <a:xfrm>
            <a:off x="568183" y="1514887"/>
            <a:ext cx="3556800" cy="4700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26"/>
          <p:cNvSpPr/>
          <p:nvPr/>
        </p:nvSpPr>
        <p:spPr>
          <a:xfrm>
            <a:off x="0" y="1509331"/>
            <a:ext cx="511500" cy="471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p26"/>
          <p:cNvSpPr txBox="1"/>
          <p:nvPr>
            <p:ph idx="1" type="body"/>
          </p:nvPr>
        </p:nvSpPr>
        <p:spPr>
          <a:xfrm>
            <a:off x="4587012" y="1514887"/>
            <a:ext cx="7067100" cy="4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/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 b="0"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 b="0"/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 b="0"/>
            </a:lvl4pPr>
            <a:lvl5pPr indent="-3238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Char char="•"/>
              <a:defRPr b="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2" name="Google Shape;262;p26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3" name="Google Shape;263;p26"/>
          <p:cNvSpPr/>
          <p:nvPr/>
        </p:nvSpPr>
        <p:spPr>
          <a:xfrm rot="10800000">
            <a:off x="4289726" y="1775505"/>
            <a:ext cx="192186" cy="198707"/>
          </a:xfrm>
          <a:custGeom>
            <a:rect b="b" l="l" r="r" t="t"/>
            <a:pathLst>
              <a:path extrusionOk="0" h="198707" w="192186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64" name="Google Shape;264;p26"/>
          <p:cNvGrpSpPr/>
          <p:nvPr/>
        </p:nvGrpSpPr>
        <p:grpSpPr>
          <a:xfrm rot="10800000">
            <a:off x="4187364" y="2267344"/>
            <a:ext cx="152228" cy="3960685"/>
            <a:chOff x="5814441" y="100216"/>
            <a:chExt cx="152274" cy="3960685"/>
          </a:xfrm>
        </p:grpSpPr>
        <p:sp>
          <p:nvSpPr>
            <p:cNvPr id="265" name="Google Shape;265;p26"/>
            <p:cNvSpPr/>
            <p:nvPr/>
          </p:nvSpPr>
          <p:spPr>
            <a:xfrm flipH="1" rot="5400000">
              <a:off x="4300442" y="1617453"/>
              <a:ext cx="3168650" cy="140652"/>
            </a:xfrm>
            <a:custGeom>
              <a:rect b="b" l="l" r="r" t="t"/>
              <a:pathLst>
                <a:path extrusionOk="0" h="140652" w="3168650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Raleway"/>
                <a:buNone/>
              </a:pPr>
              <a:r>
                <a:t/>
              </a:r>
              <a:endParaRPr b="0" i="0" sz="23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6" name="Google Shape;266;p26"/>
            <p:cNvSpPr/>
            <p:nvPr/>
          </p:nvSpPr>
          <p:spPr>
            <a:xfrm flipH="1" rot="5400000">
              <a:off x="5894038" y="42209"/>
              <a:ext cx="6350" cy="122364"/>
            </a:xfrm>
            <a:custGeom>
              <a:rect b="b" l="l" r="r" t="t"/>
              <a:pathLst>
                <a:path extrusionOk="0" h="122364" w="6350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6FBE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Raleway"/>
                <a:buNone/>
              </a:pPr>
              <a:r>
                <a:t/>
              </a:r>
              <a:endParaRPr b="0" i="0" sz="23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 flipH="1" rot="5400000">
              <a:off x="5839080" y="187847"/>
              <a:ext cx="43688" cy="43687"/>
            </a:xfrm>
            <a:custGeom>
              <a:rect b="b" l="l" r="r" t="t"/>
              <a:pathLst>
                <a:path extrusionOk="0" h="43687" w="43688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cap="flat" cmpd="sng" w="9525">
              <a:solidFill>
                <a:srgbClr val="B3B3B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Raleway"/>
                <a:buNone/>
              </a:pPr>
              <a:r>
                <a:t/>
              </a:r>
              <a:endParaRPr b="0" i="0" sz="23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 flipH="1" rot="5400000">
              <a:off x="5824887" y="232582"/>
              <a:ext cx="254063" cy="6350"/>
            </a:xfrm>
            <a:custGeom>
              <a:rect b="b" l="l" r="r" t="t"/>
              <a:pathLst>
                <a:path extrusionOk="0" h="6350" w="254063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noFill/>
            <a:ln cap="flat" cmpd="sng" w="19050">
              <a:solidFill>
                <a:srgbClr val="6FBE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Raleway"/>
                <a:buNone/>
              </a:pPr>
              <a:r>
                <a:t/>
              </a:r>
              <a:endParaRPr b="0" i="0" sz="23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269" name="Google Shape;269;p26"/>
            <p:cNvGrpSpPr/>
            <p:nvPr/>
          </p:nvGrpSpPr>
          <p:grpSpPr>
            <a:xfrm flipH="1" rot="5400000">
              <a:off x="5479575" y="3573760"/>
              <a:ext cx="901382" cy="72899"/>
              <a:chOff x="7926578" y="441451"/>
              <a:chExt cx="901382" cy="72899"/>
            </a:xfrm>
          </p:grpSpPr>
          <p:sp>
            <p:nvSpPr>
              <p:cNvPr id="270" name="Google Shape;270;p26"/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71" name="Google Shape;271;p26"/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72" name="Google Shape;272;p26"/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rect b="b" l="l" r="r" t="t"/>
                <a:pathLst>
                  <a:path extrusionOk="0" h="66548" w="89281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73" name="Google Shape;273;p26"/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rect b="b" l="l" r="r" t="t"/>
                <a:pathLst>
                  <a:path extrusionOk="0" h="66548" w="89280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74" name="Google Shape;274;p26"/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rect b="b" l="l" r="r" t="t"/>
                <a:pathLst>
                  <a:path extrusionOk="0" h="66548" w="89280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77" name="Google Shape;277;p26"/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78" name="Google Shape;278;p26"/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rect b="b" l="l" r="r" t="t"/>
                <a:pathLst>
                  <a:path extrusionOk="0" h="66548" w="89281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79" name="Google Shape;279;p26"/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80" name="Google Shape;280;p26"/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81" name="Google Shape;281;p26"/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rect b="b" l="l" r="r" t="t"/>
                <a:pathLst>
                  <a:path extrusionOk="0" h="6350" w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82" name="Google Shape;282;p26"/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rect b="b" l="l" r="r" t="t"/>
                <a:pathLst>
                  <a:path extrusionOk="0" h="66548" w="9086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83" name="Google Shape;283;p26"/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84" name="Google Shape;284;p26"/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85" name="Google Shape;285;p26"/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86" name="Google Shape;286;p26"/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87" name="Google Shape;287;p26"/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88" name="Google Shape;288;p26"/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89" name="Google Shape;289;p26"/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290" name="Google Shape;290;p26"/>
            <p:cNvGrpSpPr/>
            <p:nvPr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291" name="Google Shape;291;p26"/>
              <p:cNvSpPr/>
              <p:nvPr/>
            </p:nvSpPr>
            <p:spPr>
              <a:xfrm flipH="1" rot="-5400000">
                <a:off x="5405100" y="3681616"/>
                <a:ext cx="43688" cy="43687"/>
              </a:xfrm>
              <a:custGeom>
                <a:rect b="b" l="l" r="r" t="t"/>
                <a:pathLst>
                  <a:path extrusionOk="0" h="43687" w="43688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7F7F7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92" name="Google Shape;292;p26"/>
              <p:cNvSpPr/>
              <p:nvPr/>
            </p:nvSpPr>
            <p:spPr>
              <a:xfrm flipH="1" rot="-5400000">
                <a:off x="5426469" y="4081062"/>
                <a:ext cx="4381" cy="41656"/>
              </a:xfrm>
              <a:custGeom>
                <a:rect b="b" l="l" r="r" t="t"/>
                <a:pathLst>
                  <a:path extrusionOk="0" h="41656" w="4381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93" name="Google Shape;293;p26"/>
              <p:cNvSpPr/>
              <p:nvPr/>
            </p:nvSpPr>
            <p:spPr>
              <a:xfrm flipH="1" rot="-5400000">
                <a:off x="5426469" y="4021394"/>
                <a:ext cx="4381" cy="41656"/>
              </a:xfrm>
              <a:custGeom>
                <a:rect b="b" l="l" r="r" t="t"/>
                <a:pathLst>
                  <a:path extrusionOk="0" h="41656" w="4381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94" name="Google Shape;294;p26"/>
              <p:cNvSpPr/>
              <p:nvPr/>
            </p:nvSpPr>
            <p:spPr>
              <a:xfrm flipH="1" rot="-5400000">
                <a:off x="5426469" y="3902056"/>
                <a:ext cx="4381" cy="41656"/>
              </a:xfrm>
              <a:custGeom>
                <a:rect b="b" l="l" r="r" t="t"/>
                <a:pathLst>
                  <a:path extrusionOk="0" h="41656" w="4381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95" name="Google Shape;295;p26"/>
              <p:cNvSpPr/>
              <p:nvPr/>
            </p:nvSpPr>
            <p:spPr>
              <a:xfrm flipH="1" rot="10800000">
                <a:off x="5407069" y="4165549"/>
                <a:ext cx="42418" cy="38100"/>
              </a:xfrm>
              <a:custGeom>
                <a:rect b="b" l="l" r="r" t="t"/>
                <a:pathLst>
                  <a:path extrusionOk="0" h="38100" w="42418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96" name="Google Shape;296;p26"/>
              <p:cNvSpPr/>
              <p:nvPr/>
            </p:nvSpPr>
            <p:spPr>
              <a:xfrm flipH="1" rot="-5400000">
                <a:off x="5407387" y="3776295"/>
                <a:ext cx="39878" cy="73151"/>
              </a:xfrm>
              <a:custGeom>
                <a:rect b="b" l="l" r="r" t="t"/>
                <a:pathLst>
                  <a:path extrusionOk="0" h="73151" w="39878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97" name="Google Shape;297;p26"/>
              <p:cNvSpPr/>
              <p:nvPr/>
            </p:nvSpPr>
            <p:spPr>
              <a:xfrm flipH="1" rot="-5400000">
                <a:off x="5426469" y="3961725"/>
                <a:ext cx="4381" cy="41656"/>
              </a:xfrm>
              <a:custGeom>
                <a:rect b="b" l="l" r="r" t="t"/>
                <a:pathLst>
                  <a:path extrusionOk="0" h="41656" w="4381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1 Image" showMasterSp="0">
  <p:cSld name="Title &amp; 1 Image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/>
          <p:nvPr>
            <p:ph idx="2" type="pic"/>
          </p:nvPr>
        </p:nvSpPr>
        <p:spPr>
          <a:xfrm>
            <a:off x="1524" y="0"/>
            <a:ext cx="12185700" cy="520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0" name="Google Shape;300;p27"/>
          <p:cNvSpPr/>
          <p:nvPr/>
        </p:nvSpPr>
        <p:spPr>
          <a:xfrm>
            <a:off x="3047" y="4992785"/>
            <a:ext cx="12207148" cy="1776593"/>
          </a:xfrm>
          <a:custGeom>
            <a:rect b="b" l="l" r="r" t="t"/>
            <a:pathLst>
              <a:path extrusionOk="0" h="1754660" w="12237742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1" name="Google Shape;301;p27"/>
          <p:cNvPicPr preferRelativeResize="0"/>
          <p:nvPr/>
        </p:nvPicPr>
        <p:blipFill rotWithShape="1">
          <a:blip r:embed="rId2">
            <a:alphaModFix/>
          </a:blip>
          <a:srcRect b="0" l="0" r="41262" t="5329"/>
          <a:stretch/>
        </p:blipFill>
        <p:spPr>
          <a:xfrm flipH="1" rot="-5400000">
            <a:off x="952021" y="4424432"/>
            <a:ext cx="294467" cy="182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7"/>
          <p:cNvPicPr preferRelativeResize="0"/>
          <p:nvPr/>
        </p:nvPicPr>
        <p:blipFill rotWithShape="1">
          <a:blip r:embed="rId2">
            <a:alphaModFix/>
          </a:blip>
          <a:srcRect b="0" l="0" r="41262" t="5329"/>
          <a:stretch/>
        </p:blipFill>
        <p:spPr>
          <a:xfrm flipH="1" rot="5400000">
            <a:off x="10973807" y="5293572"/>
            <a:ext cx="294467" cy="182753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7"/>
          <p:cNvSpPr txBox="1"/>
          <p:nvPr>
            <p:ph idx="1" type="body"/>
          </p:nvPr>
        </p:nvSpPr>
        <p:spPr>
          <a:xfrm>
            <a:off x="1001525" y="5574141"/>
            <a:ext cx="105381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Raleway"/>
              <a:buNone/>
              <a:defRPr b="0" sz="4400" cap="none">
                <a:solidFill>
                  <a:schemeClr val="lt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4" name="Google Shape;304;p27"/>
          <p:cNvSpPr/>
          <p:nvPr/>
        </p:nvSpPr>
        <p:spPr>
          <a:xfrm>
            <a:off x="0" y="6624535"/>
            <a:ext cx="12179350" cy="233465"/>
          </a:xfrm>
          <a:custGeom>
            <a:rect b="b" l="l" r="r" t="t"/>
            <a:pathLst>
              <a:path extrusionOk="0" h="233465" w="11969877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5" name="Google Shape;305;p27"/>
          <p:cNvSpPr/>
          <p:nvPr/>
        </p:nvSpPr>
        <p:spPr>
          <a:xfrm>
            <a:off x="8583507" y="6620256"/>
            <a:ext cx="541588" cy="237348"/>
          </a:xfrm>
          <a:custGeom>
            <a:rect b="b" l="l" r="r" t="t"/>
            <a:pathLst>
              <a:path extrusionOk="0" h="949391" w="1046547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0">
                <a:srgbClr val="6CC04A"/>
              </a:gs>
              <a:gs pos="35000">
                <a:srgbClr val="6CC04A"/>
              </a:gs>
              <a:gs pos="100000">
                <a:srgbClr val="A6D991"/>
              </a:gs>
            </a:gsLst>
            <a:lin ang="0" scaled="0"/>
          </a:gra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aleway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 Images">
  <p:cSld name="Title &amp; 2 Images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/>
          <p:nvPr>
            <p:ph idx="2" type="pic"/>
          </p:nvPr>
        </p:nvSpPr>
        <p:spPr>
          <a:xfrm>
            <a:off x="6446678" y="2733199"/>
            <a:ext cx="5119500" cy="2811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28"/>
          <p:cNvSpPr/>
          <p:nvPr>
            <p:ph idx="3" type="pic"/>
          </p:nvPr>
        </p:nvSpPr>
        <p:spPr>
          <a:xfrm>
            <a:off x="868274" y="2733198"/>
            <a:ext cx="5119500" cy="2818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8"/>
          <p:cNvSpPr txBox="1"/>
          <p:nvPr>
            <p:ph idx="1" type="body"/>
          </p:nvPr>
        </p:nvSpPr>
        <p:spPr>
          <a:xfrm>
            <a:off x="868274" y="5726510"/>
            <a:ext cx="5119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Raleway"/>
              <a:buNone/>
              <a:defRPr sz="20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0" name="Google Shape;310;p28"/>
          <p:cNvSpPr txBox="1"/>
          <p:nvPr>
            <p:ph idx="4" type="body"/>
          </p:nvPr>
        </p:nvSpPr>
        <p:spPr>
          <a:xfrm>
            <a:off x="868274" y="2306505"/>
            <a:ext cx="5119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000"/>
              <a:buFont typeface="Raleway"/>
              <a:buChar char="•"/>
              <a:defRPr b="1" sz="20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1" name="Google Shape;311;p28"/>
          <p:cNvSpPr txBox="1"/>
          <p:nvPr>
            <p:ph idx="5" type="body"/>
          </p:nvPr>
        </p:nvSpPr>
        <p:spPr>
          <a:xfrm>
            <a:off x="6446678" y="2306505"/>
            <a:ext cx="5119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000"/>
              <a:buFont typeface="Raleway"/>
              <a:buChar char="•"/>
              <a:defRPr b="1" sz="20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2" name="Google Shape;312;p28"/>
          <p:cNvSpPr txBox="1"/>
          <p:nvPr>
            <p:ph idx="6" type="body"/>
          </p:nvPr>
        </p:nvSpPr>
        <p:spPr>
          <a:xfrm>
            <a:off x="6446678" y="5726510"/>
            <a:ext cx="5119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Raleway"/>
              <a:buNone/>
              <a:defRPr sz="20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3" name="Google Shape;313;p28"/>
          <p:cNvSpPr/>
          <p:nvPr/>
        </p:nvSpPr>
        <p:spPr>
          <a:xfrm>
            <a:off x="0" y="2733198"/>
            <a:ext cx="522000" cy="281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28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5" name="Google Shape;315;p28"/>
          <p:cNvSpPr txBox="1"/>
          <p:nvPr>
            <p:ph idx="7" type="body"/>
          </p:nvPr>
        </p:nvSpPr>
        <p:spPr>
          <a:xfrm>
            <a:off x="880023" y="1704673"/>
            <a:ext cx="106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300"/>
              <a:buFont typeface="Raleway"/>
              <a:buNone/>
              <a:defRPr sz="23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 Images">
  <p:cSld name="Title &amp; 3 Image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8" name="Google Shape;318;p29"/>
          <p:cNvSpPr/>
          <p:nvPr>
            <p:ph idx="2" type="pic"/>
          </p:nvPr>
        </p:nvSpPr>
        <p:spPr>
          <a:xfrm>
            <a:off x="868274" y="2733197"/>
            <a:ext cx="3291300" cy="2818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9"/>
          <p:cNvSpPr txBox="1"/>
          <p:nvPr>
            <p:ph idx="1" type="body"/>
          </p:nvPr>
        </p:nvSpPr>
        <p:spPr>
          <a:xfrm>
            <a:off x="868274" y="5726508"/>
            <a:ext cx="329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Raleway"/>
              <a:buNone/>
              <a:defRPr sz="20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0" name="Google Shape;320;p29"/>
          <p:cNvSpPr txBox="1"/>
          <p:nvPr>
            <p:ph idx="3" type="body"/>
          </p:nvPr>
        </p:nvSpPr>
        <p:spPr>
          <a:xfrm>
            <a:off x="868274" y="2262960"/>
            <a:ext cx="32913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1" name="Google Shape;321;p29"/>
          <p:cNvSpPr/>
          <p:nvPr>
            <p:ph idx="4" type="pic"/>
          </p:nvPr>
        </p:nvSpPr>
        <p:spPr>
          <a:xfrm>
            <a:off x="4567252" y="2733198"/>
            <a:ext cx="3291300" cy="2818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9"/>
          <p:cNvSpPr txBox="1"/>
          <p:nvPr>
            <p:ph idx="5" type="body"/>
          </p:nvPr>
        </p:nvSpPr>
        <p:spPr>
          <a:xfrm>
            <a:off x="4567253" y="5726509"/>
            <a:ext cx="329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Raleway"/>
              <a:buNone/>
              <a:defRPr sz="20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p29"/>
          <p:cNvSpPr txBox="1"/>
          <p:nvPr>
            <p:ph idx="6" type="body"/>
          </p:nvPr>
        </p:nvSpPr>
        <p:spPr>
          <a:xfrm>
            <a:off x="4567251" y="2262961"/>
            <a:ext cx="32913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4" name="Google Shape;324;p29"/>
          <p:cNvSpPr/>
          <p:nvPr>
            <p:ph idx="7" type="pic"/>
          </p:nvPr>
        </p:nvSpPr>
        <p:spPr>
          <a:xfrm>
            <a:off x="8266231" y="2733198"/>
            <a:ext cx="3291300" cy="2818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29"/>
          <p:cNvSpPr txBox="1"/>
          <p:nvPr>
            <p:ph idx="8" type="body"/>
          </p:nvPr>
        </p:nvSpPr>
        <p:spPr>
          <a:xfrm>
            <a:off x="8266232" y="5726509"/>
            <a:ext cx="329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Raleway"/>
              <a:buNone/>
              <a:defRPr sz="20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6" name="Google Shape;326;p29"/>
          <p:cNvSpPr txBox="1"/>
          <p:nvPr>
            <p:ph idx="9" type="body"/>
          </p:nvPr>
        </p:nvSpPr>
        <p:spPr>
          <a:xfrm>
            <a:off x="8266231" y="2262961"/>
            <a:ext cx="32913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7" name="Google Shape;327;p29"/>
          <p:cNvSpPr txBox="1"/>
          <p:nvPr>
            <p:ph idx="13" type="body"/>
          </p:nvPr>
        </p:nvSpPr>
        <p:spPr>
          <a:xfrm>
            <a:off x="880023" y="1704676"/>
            <a:ext cx="106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300"/>
              <a:buFont typeface="Raleway"/>
              <a:buNone/>
              <a:defRPr sz="23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8" name="Google Shape;328;p29"/>
          <p:cNvSpPr/>
          <p:nvPr/>
        </p:nvSpPr>
        <p:spPr>
          <a:xfrm>
            <a:off x="0" y="2733198"/>
            <a:ext cx="522000" cy="281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4 Images">
  <p:cSld name="Title &amp; 4 Images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1" name="Google Shape;331;p30"/>
          <p:cNvSpPr/>
          <p:nvPr>
            <p:ph idx="2" type="pic"/>
          </p:nvPr>
        </p:nvSpPr>
        <p:spPr>
          <a:xfrm>
            <a:off x="868274" y="2733197"/>
            <a:ext cx="2331000" cy="2818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30"/>
          <p:cNvSpPr txBox="1"/>
          <p:nvPr>
            <p:ph idx="1" type="body"/>
          </p:nvPr>
        </p:nvSpPr>
        <p:spPr>
          <a:xfrm>
            <a:off x="868274" y="5726508"/>
            <a:ext cx="233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Raleway"/>
              <a:buNone/>
              <a:defRPr sz="20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3" name="Google Shape;333;p30"/>
          <p:cNvSpPr txBox="1"/>
          <p:nvPr>
            <p:ph idx="3" type="body"/>
          </p:nvPr>
        </p:nvSpPr>
        <p:spPr>
          <a:xfrm>
            <a:off x="880023" y="2262961"/>
            <a:ext cx="23193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4" name="Google Shape;334;p30"/>
          <p:cNvSpPr/>
          <p:nvPr>
            <p:ph idx="4" type="pic"/>
          </p:nvPr>
        </p:nvSpPr>
        <p:spPr>
          <a:xfrm>
            <a:off x="3660255" y="2733198"/>
            <a:ext cx="2331000" cy="2818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30"/>
          <p:cNvSpPr txBox="1"/>
          <p:nvPr>
            <p:ph idx="5" type="body"/>
          </p:nvPr>
        </p:nvSpPr>
        <p:spPr>
          <a:xfrm>
            <a:off x="3660255" y="5726509"/>
            <a:ext cx="233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Raleway"/>
              <a:buNone/>
              <a:defRPr sz="20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6" name="Google Shape;336;p30"/>
          <p:cNvSpPr txBox="1"/>
          <p:nvPr>
            <p:ph idx="6" type="body"/>
          </p:nvPr>
        </p:nvSpPr>
        <p:spPr>
          <a:xfrm>
            <a:off x="3660255" y="2262962"/>
            <a:ext cx="23310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7" name="Google Shape;337;p30"/>
          <p:cNvSpPr/>
          <p:nvPr>
            <p:ph idx="7" type="pic"/>
          </p:nvPr>
        </p:nvSpPr>
        <p:spPr>
          <a:xfrm>
            <a:off x="6452237" y="2733198"/>
            <a:ext cx="2331000" cy="2818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0"/>
          <p:cNvSpPr txBox="1"/>
          <p:nvPr>
            <p:ph idx="8" type="body"/>
          </p:nvPr>
        </p:nvSpPr>
        <p:spPr>
          <a:xfrm>
            <a:off x="6452237" y="5726509"/>
            <a:ext cx="233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Raleway"/>
              <a:buNone/>
              <a:defRPr sz="20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9" name="Google Shape;339;p30"/>
          <p:cNvSpPr txBox="1"/>
          <p:nvPr>
            <p:ph idx="9" type="body"/>
          </p:nvPr>
        </p:nvSpPr>
        <p:spPr>
          <a:xfrm>
            <a:off x="6452237" y="2262962"/>
            <a:ext cx="23310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0" name="Google Shape;340;p30"/>
          <p:cNvSpPr/>
          <p:nvPr>
            <p:ph idx="13" type="pic"/>
          </p:nvPr>
        </p:nvSpPr>
        <p:spPr>
          <a:xfrm>
            <a:off x="9244219" y="2733197"/>
            <a:ext cx="2331000" cy="2818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30"/>
          <p:cNvSpPr txBox="1"/>
          <p:nvPr>
            <p:ph idx="14" type="body"/>
          </p:nvPr>
        </p:nvSpPr>
        <p:spPr>
          <a:xfrm>
            <a:off x="9244218" y="5726508"/>
            <a:ext cx="233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Raleway"/>
              <a:buNone/>
              <a:defRPr sz="20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2" name="Google Shape;342;p30"/>
          <p:cNvSpPr txBox="1"/>
          <p:nvPr>
            <p:ph idx="15" type="body"/>
          </p:nvPr>
        </p:nvSpPr>
        <p:spPr>
          <a:xfrm>
            <a:off x="9244218" y="2262961"/>
            <a:ext cx="23313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3" name="Google Shape;343;p30"/>
          <p:cNvSpPr txBox="1"/>
          <p:nvPr>
            <p:ph idx="16" type="body"/>
          </p:nvPr>
        </p:nvSpPr>
        <p:spPr>
          <a:xfrm>
            <a:off x="880023" y="1704676"/>
            <a:ext cx="106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300"/>
              <a:buFont typeface="Raleway"/>
              <a:buNone/>
              <a:defRPr sz="23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4" name="Google Shape;344;p30"/>
          <p:cNvSpPr/>
          <p:nvPr/>
        </p:nvSpPr>
        <p:spPr>
          <a:xfrm>
            <a:off x="0" y="2733198"/>
            <a:ext cx="522000" cy="281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2" showMasterSp="0">
  <p:cSld name="Case Study 2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/>
          <p:nvPr>
            <p:ph idx="2" type="pic"/>
          </p:nvPr>
        </p:nvSpPr>
        <p:spPr>
          <a:xfrm>
            <a:off x="-18946" y="98770"/>
            <a:ext cx="5831700" cy="675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7" name="Google Shape;347;p31"/>
          <p:cNvSpPr txBox="1"/>
          <p:nvPr>
            <p:ph idx="1" type="body"/>
          </p:nvPr>
        </p:nvSpPr>
        <p:spPr>
          <a:xfrm>
            <a:off x="-11276" y="4615198"/>
            <a:ext cx="3652500" cy="1249200"/>
          </a:xfrm>
          <a:prstGeom prst="rect">
            <a:avLst/>
          </a:prstGeom>
          <a:gradFill>
            <a:gsLst>
              <a:gs pos="0">
                <a:srgbClr val="4F9333">
                  <a:alpha val="84705"/>
                </a:srgbClr>
              </a:gs>
              <a:gs pos="100000">
                <a:srgbClr val="6CC04A">
                  <a:alpha val="8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72650" lIns="454175" spcFirstLastPara="1" rIns="75575" wrap="square" tIns="378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1100"/>
              <a:buFont typeface="Raleway"/>
              <a:buNone/>
              <a:defRPr sz="1100">
                <a:solidFill>
                  <a:srgbClr val="424949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8" name="Google Shape;348;p31"/>
          <p:cNvSpPr txBox="1"/>
          <p:nvPr>
            <p:ph idx="3" type="body"/>
          </p:nvPr>
        </p:nvSpPr>
        <p:spPr>
          <a:xfrm>
            <a:off x="-12463" y="4882452"/>
            <a:ext cx="5342700" cy="107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72650" lIns="454175" spcFirstLastPara="1" rIns="75575" wrap="square" tIns="378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1100"/>
              <a:buFont typeface="Raleway"/>
              <a:buNone/>
              <a:defRPr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9" name="Google Shape;349;p31"/>
          <p:cNvSpPr txBox="1"/>
          <p:nvPr>
            <p:ph type="title"/>
          </p:nvPr>
        </p:nvSpPr>
        <p:spPr>
          <a:xfrm>
            <a:off x="6234140" y="690485"/>
            <a:ext cx="548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0" name="Google Shape;350;p31"/>
          <p:cNvSpPr/>
          <p:nvPr/>
        </p:nvSpPr>
        <p:spPr>
          <a:xfrm>
            <a:off x="6234140" y="389410"/>
            <a:ext cx="955200" cy="45600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51" name="Google Shape;351;p31"/>
          <p:cNvGrpSpPr/>
          <p:nvPr/>
        </p:nvGrpSpPr>
        <p:grpSpPr>
          <a:xfrm rot="10800000">
            <a:off x="5878582" y="2706256"/>
            <a:ext cx="152228" cy="3960685"/>
            <a:chOff x="5814441" y="100216"/>
            <a:chExt cx="152274" cy="3960685"/>
          </a:xfrm>
        </p:grpSpPr>
        <p:sp>
          <p:nvSpPr>
            <p:cNvPr id="352" name="Google Shape;352;p31"/>
            <p:cNvSpPr/>
            <p:nvPr/>
          </p:nvSpPr>
          <p:spPr>
            <a:xfrm flipH="1" rot="5400000">
              <a:off x="4300442" y="1617453"/>
              <a:ext cx="3168650" cy="140652"/>
            </a:xfrm>
            <a:custGeom>
              <a:rect b="b" l="l" r="r" t="t"/>
              <a:pathLst>
                <a:path extrusionOk="0" h="140652" w="3168650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Raleway"/>
                <a:buNone/>
              </a:pPr>
              <a:r>
                <a:t/>
              </a:r>
              <a:endParaRPr b="0" i="0" sz="23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 flipH="1" rot="5400000">
              <a:off x="5894038" y="42209"/>
              <a:ext cx="6350" cy="122364"/>
            </a:xfrm>
            <a:custGeom>
              <a:rect b="b" l="l" r="r" t="t"/>
              <a:pathLst>
                <a:path extrusionOk="0" h="122364" w="6350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6FBE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Raleway"/>
                <a:buNone/>
              </a:pPr>
              <a:r>
                <a:t/>
              </a:r>
              <a:endParaRPr b="0" i="0" sz="23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 flipH="1" rot="5400000">
              <a:off x="5839080" y="187847"/>
              <a:ext cx="43688" cy="43687"/>
            </a:xfrm>
            <a:custGeom>
              <a:rect b="b" l="l" r="r" t="t"/>
              <a:pathLst>
                <a:path extrusionOk="0" h="43687" w="43688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cap="flat" cmpd="sng" w="9525">
              <a:solidFill>
                <a:srgbClr val="B3B3B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Raleway"/>
                <a:buNone/>
              </a:pPr>
              <a:r>
                <a:t/>
              </a:r>
              <a:endParaRPr b="0" i="0" sz="23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 flipH="1" rot="5400000">
              <a:off x="5824887" y="232582"/>
              <a:ext cx="254063" cy="6350"/>
            </a:xfrm>
            <a:custGeom>
              <a:rect b="b" l="l" r="r" t="t"/>
              <a:pathLst>
                <a:path extrusionOk="0" h="6350" w="254063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noFill/>
            <a:ln cap="flat" cmpd="sng" w="19050">
              <a:solidFill>
                <a:srgbClr val="6FBE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Raleway"/>
                <a:buNone/>
              </a:pPr>
              <a:r>
                <a:t/>
              </a:r>
              <a:endParaRPr b="0" i="0" sz="23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356" name="Google Shape;356;p31"/>
            <p:cNvGrpSpPr/>
            <p:nvPr/>
          </p:nvGrpSpPr>
          <p:grpSpPr>
            <a:xfrm flipH="1" rot="5400000">
              <a:off x="5479575" y="3573760"/>
              <a:ext cx="901382" cy="72899"/>
              <a:chOff x="7926578" y="441451"/>
              <a:chExt cx="901382" cy="72899"/>
            </a:xfrm>
          </p:grpSpPr>
          <p:sp>
            <p:nvSpPr>
              <p:cNvPr id="357" name="Google Shape;357;p31"/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59" name="Google Shape;359;p31"/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rect b="b" l="l" r="r" t="t"/>
                <a:pathLst>
                  <a:path extrusionOk="0" h="66548" w="89281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rect b="b" l="l" r="r" t="t"/>
                <a:pathLst>
                  <a:path extrusionOk="0" h="66548" w="89280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2" name="Google Shape;362;p31"/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3" name="Google Shape;363;p31"/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rect b="b" l="l" r="r" t="t"/>
                <a:pathLst>
                  <a:path extrusionOk="0" h="66548" w="89280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5" name="Google Shape;365;p31"/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rect b="b" l="l" r="r" t="t"/>
                <a:pathLst>
                  <a:path extrusionOk="0" h="66548" w="89281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6" name="Google Shape;366;p31"/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8" name="Google Shape;368;p31"/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rect b="b" l="l" r="r" t="t"/>
                <a:pathLst>
                  <a:path extrusionOk="0" h="6350" w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rect b="b" l="l" r="r" t="t"/>
                <a:pathLst>
                  <a:path extrusionOk="0" h="66548" w="9086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5" name="Google Shape;375;p31"/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6" name="Google Shape;376;p31"/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rect b="b" l="l" r="r" t="t"/>
                <a:pathLst>
                  <a:path extrusionOk="0" h="66548" w="89344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solidFill>
                <a:srgbClr val="75BF43">
                  <a:alpha val="56860"/>
                </a:srgbClr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377" name="Google Shape;377;p31"/>
            <p:cNvGrpSpPr/>
            <p:nvPr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378" name="Google Shape;378;p31"/>
              <p:cNvSpPr/>
              <p:nvPr/>
            </p:nvSpPr>
            <p:spPr>
              <a:xfrm flipH="1" rot="-5400000">
                <a:off x="5405100" y="3681616"/>
                <a:ext cx="43688" cy="43687"/>
              </a:xfrm>
              <a:custGeom>
                <a:rect b="b" l="l" r="r" t="t"/>
                <a:pathLst>
                  <a:path extrusionOk="0" h="43687" w="43688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7F7F7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 flipH="1" rot="-5400000">
                <a:off x="5426469" y="4081062"/>
                <a:ext cx="4381" cy="41656"/>
              </a:xfrm>
              <a:custGeom>
                <a:rect b="b" l="l" r="r" t="t"/>
                <a:pathLst>
                  <a:path extrusionOk="0" h="41656" w="4381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 flipH="1" rot="-5400000">
                <a:off x="5426469" y="4021394"/>
                <a:ext cx="4381" cy="41656"/>
              </a:xfrm>
              <a:custGeom>
                <a:rect b="b" l="l" r="r" t="t"/>
                <a:pathLst>
                  <a:path extrusionOk="0" h="41656" w="4381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 flipH="1" rot="-5400000">
                <a:off x="5426469" y="3902056"/>
                <a:ext cx="4381" cy="41656"/>
              </a:xfrm>
              <a:custGeom>
                <a:rect b="b" l="l" r="r" t="t"/>
                <a:pathLst>
                  <a:path extrusionOk="0" h="41656" w="4381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 flipH="1" rot="10800000">
                <a:off x="5407069" y="4165549"/>
                <a:ext cx="42418" cy="38100"/>
              </a:xfrm>
              <a:custGeom>
                <a:rect b="b" l="l" r="r" t="t"/>
                <a:pathLst>
                  <a:path extrusionOk="0" h="38100" w="42418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3" name="Google Shape;383;p31"/>
              <p:cNvSpPr/>
              <p:nvPr/>
            </p:nvSpPr>
            <p:spPr>
              <a:xfrm flipH="1" rot="-5400000">
                <a:off x="5407387" y="3776295"/>
                <a:ext cx="39878" cy="73151"/>
              </a:xfrm>
              <a:custGeom>
                <a:rect b="b" l="l" r="r" t="t"/>
                <a:pathLst>
                  <a:path extrusionOk="0" h="73151" w="39878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4" name="Google Shape;384;p31"/>
              <p:cNvSpPr/>
              <p:nvPr/>
            </p:nvSpPr>
            <p:spPr>
              <a:xfrm flipH="1" rot="-5400000">
                <a:off x="5426469" y="3961725"/>
                <a:ext cx="4381" cy="41656"/>
              </a:xfrm>
              <a:custGeom>
                <a:rect b="b" l="l" r="r" t="t"/>
                <a:pathLst>
                  <a:path extrusionOk="0" h="41656" w="4381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Raleway"/>
                  <a:buNone/>
                </a:pPr>
                <a:r>
                  <a:t/>
                </a:r>
                <a:endParaRPr b="0" i="0" sz="23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sp>
        <p:nvSpPr>
          <p:cNvPr id="385" name="Google Shape;385;p31"/>
          <p:cNvSpPr txBox="1"/>
          <p:nvPr>
            <p:ph idx="4" type="body"/>
          </p:nvPr>
        </p:nvSpPr>
        <p:spPr>
          <a:xfrm>
            <a:off x="306418" y="4725035"/>
            <a:ext cx="29664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None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6" name="Google Shape;386;p31"/>
          <p:cNvSpPr txBox="1"/>
          <p:nvPr>
            <p:ph idx="5" type="body"/>
          </p:nvPr>
        </p:nvSpPr>
        <p:spPr>
          <a:xfrm>
            <a:off x="3670091" y="5036185"/>
            <a:ext cx="14721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1500"/>
              <a:buFont typeface="Raleway"/>
              <a:buNone/>
              <a:defRPr sz="15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7" name="Google Shape;387;p31"/>
          <p:cNvSpPr txBox="1"/>
          <p:nvPr>
            <p:ph idx="6" type="body"/>
          </p:nvPr>
        </p:nvSpPr>
        <p:spPr>
          <a:xfrm>
            <a:off x="6259534" y="1485898"/>
            <a:ext cx="5484900" cy="4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/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8" name="Google Shape;388;p31"/>
          <p:cNvSpPr/>
          <p:nvPr/>
        </p:nvSpPr>
        <p:spPr>
          <a:xfrm>
            <a:off x="10583920" y="2762"/>
            <a:ext cx="702181" cy="675861"/>
          </a:xfrm>
          <a:custGeom>
            <a:rect b="b" l="l" r="r" t="t"/>
            <a:pathLst>
              <a:path extrusionOk="0" h="675861" w="70218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3730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9" name="Google Shape;389;p31"/>
          <p:cNvSpPr/>
          <p:nvPr/>
        </p:nvSpPr>
        <p:spPr>
          <a:xfrm>
            <a:off x="11069605" y="2762"/>
            <a:ext cx="702181" cy="675861"/>
          </a:xfrm>
          <a:custGeom>
            <a:rect b="b" l="l" r="r" t="t"/>
            <a:pathLst>
              <a:path extrusionOk="0" h="675861" w="70218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90" name="Google Shape;390;p31"/>
          <p:cNvGrpSpPr/>
          <p:nvPr/>
        </p:nvGrpSpPr>
        <p:grpSpPr>
          <a:xfrm>
            <a:off x="11038955" y="241617"/>
            <a:ext cx="932282" cy="679259"/>
            <a:chOff x="11042268" y="267017"/>
            <a:chExt cx="932562" cy="679259"/>
          </a:xfrm>
        </p:grpSpPr>
        <p:grpSp>
          <p:nvGrpSpPr>
            <p:cNvPr id="391" name="Google Shape;391;p31"/>
            <p:cNvGrpSpPr/>
            <p:nvPr/>
          </p:nvGrpSpPr>
          <p:grpSpPr>
            <a:xfrm flipH="1" rot="10800000">
              <a:off x="11042268" y="267017"/>
              <a:ext cx="907034" cy="112903"/>
              <a:chOff x="10978768" y="6357873"/>
              <a:chExt cx="907034" cy="112903"/>
            </a:xfrm>
          </p:grpSpPr>
          <p:sp>
            <p:nvSpPr>
              <p:cNvPr id="392" name="Google Shape;392;p31"/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rect b="b" l="l" r="r" t="t"/>
                <a:pathLst>
                  <a:path extrusionOk="0" h="76898" w="16447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3" name="Google Shape;393;p31"/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4" name="Google Shape;394;p31"/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rect b="b" l="l" r="r" t="t"/>
                <a:pathLst>
                  <a:path extrusionOk="0" h="112903" w="16382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rect b="b" l="l" r="r" t="t"/>
                <a:pathLst>
                  <a:path extrusionOk="0" h="76898" w="16447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7" name="Google Shape;397;p31"/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rect b="b" l="l" r="r" t="t"/>
                <a:pathLst>
                  <a:path extrusionOk="0" h="76898" w="16447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rect b="b" l="l" r="r" t="t"/>
                <a:pathLst>
                  <a:path extrusionOk="0" h="76898" w="16447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9" name="Google Shape;399;p31"/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402" name="Google Shape;402;p31"/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rect b="b" l="l" r="r" t="t"/>
                <a:pathLst>
                  <a:path extrusionOk="0" h="76898" w="16446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rect b="b" l="l" r="r" t="t"/>
                <a:pathLst>
                  <a:path extrusionOk="0" h="76898" w="16383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rect b="b" l="l" r="r" t="t"/>
                <a:pathLst>
                  <a:path extrusionOk="0" h="76898" w="16383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405" name="Google Shape;405;p31"/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rect b="b" l="l" r="r" t="t"/>
                <a:pathLst>
                  <a:path extrusionOk="0" h="112903" w="16382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rect b="b" l="l" r="r" t="t"/>
                <a:pathLst>
                  <a:path extrusionOk="0" h="112903" w="16446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407" name="Google Shape;407;p31"/>
            <p:cNvSpPr/>
            <p:nvPr/>
          </p:nvSpPr>
          <p:spPr>
            <a:xfrm flipH="1" rot="-5400000">
              <a:off x="11916016" y="424307"/>
              <a:ext cx="43688" cy="43687"/>
            </a:xfrm>
            <a:custGeom>
              <a:rect b="b" l="l" r="r" t="t"/>
              <a:pathLst>
                <a:path extrusionOk="0" h="43687" w="43688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408" name="Google Shape;408;p31"/>
            <p:cNvGrpSpPr/>
            <p:nvPr/>
          </p:nvGrpSpPr>
          <p:grpSpPr>
            <a:xfrm flipH="1" rot="10800000">
              <a:off x="11901678" y="535622"/>
              <a:ext cx="73152" cy="410654"/>
              <a:chOff x="11838178" y="5791517"/>
              <a:chExt cx="73152" cy="410654"/>
            </a:xfrm>
          </p:grpSpPr>
          <p:grpSp>
            <p:nvGrpSpPr>
              <p:cNvPr id="409" name="Google Shape;409;p31"/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</p:grpSpPr>
            <p:sp>
              <p:nvSpPr>
                <p:cNvPr id="410" name="Google Shape;410;p31"/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rect b="b" l="l" r="r" t="t"/>
                  <a:pathLst>
                    <a:path extrusionOk="0" h="4381" w="41655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625" lIns="91275" spcFirstLastPara="1" rIns="91275" wrap="square" tIns="456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Raleway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3D4647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411" name="Google Shape;411;p31"/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rect b="b" l="l" r="r" t="t"/>
                  <a:pathLst>
                    <a:path extrusionOk="0" h="4381" w="41655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625" lIns="91275" spcFirstLastPara="1" rIns="91275" wrap="square" tIns="456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Raleway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3D4647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412" name="Google Shape;412;p31"/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rect b="b" l="l" r="r" t="t"/>
                  <a:pathLst>
                    <a:path extrusionOk="0" h="4381" w="41655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625" lIns="91275" spcFirstLastPara="1" rIns="91275" wrap="square" tIns="456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Raleway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3D4647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413" name="Google Shape;413;p31"/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rect b="b" l="l" r="r" t="t"/>
                  <a:pathLst>
                    <a:path extrusionOk="0" h="4381" w="41655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625" lIns="91275" spcFirstLastPara="1" rIns="91275" wrap="square" tIns="456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Raleway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3D4647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414" name="Google Shape;414;p31"/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rect b="b" l="l" r="r" t="t"/>
                  <a:pathLst>
                    <a:path extrusionOk="0" h="38100" w="42418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>
                  <a:noFill/>
                </a:ln>
              </p:spPr>
              <p:txBody>
                <a:bodyPr anchorCtr="0" anchor="ctr" bIns="45625" lIns="91275" spcFirstLastPara="1" rIns="91275" wrap="square" tIns="456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Raleway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3D4647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  <p:sp>
            <p:nvSpPr>
              <p:cNvPr id="415" name="Google Shape;415;p31"/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rect b="b" l="l" r="r" t="t"/>
                <a:pathLst>
                  <a:path extrusionOk="0" h="39877" w="73152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solidFill>
                <a:srgbClr val="7F7F7F"/>
              </a:solidFill>
              <a:ln cap="flat" cmpd="sng" w="9525">
                <a:solidFill>
                  <a:srgbClr val="CFD0C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sp>
        <p:nvSpPr>
          <p:cNvPr id="416" name="Google Shape;416;p31"/>
          <p:cNvSpPr txBox="1"/>
          <p:nvPr/>
        </p:nvSpPr>
        <p:spPr>
          <a:xfrm>
            <a:off x="10360608" y="203016"/>
            <a:ext cx="592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7B9"/>
              </a:buClr>
              <a:buSzPts val="900"/>
              <a:buFont typeface="Raleway"/>
              <a:buNone/>
            </a:pPr>
            <a:fld id="{00000000-1234-1234-1234-123412341234}" type="slidenum">
              <a:rPr b="0" i="0" lang="fr" sz="900" u="none" cap="none" strike="noStrike">
                <a:solidFill>
                  <a:srgbClr val="B8B7B9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900" u="none" cap="none" strike="noStrike">
              <a:solidFill>
                <a:srgbClr val="B8B7B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7" name="Google Shape;417;p31"/>
          <p:cNvSpPr/>
          <p:nvPr/>
        </p:nvSpPr>
        <p:spPr>
          <a:xfrm>
            <a:off x="10098234" y="2762"/>
            <a:ext cx="702181" cy="675861"/>
          </a:xfrm>
          <a:custGeom>
            <a:rect b="b" l="l" r="r" t="t"/>
            <a:pathLst>
              <a:path extrusionOk="0" h="675861" w="70218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8630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w 3 Content">
  <p:cSld name="Icons w 3 Content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2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0" name="Google Shape;420;p32"/>
          <p:cNvSpPr txBox="1"/>
          <p:nvPr>
            <p:ph idx="1" type="body"/>
          </p:nvPr>
        </p:nvSpPr>
        <p:spPr>
          <a:xfrm>
            <a:off x="665314" y="2862992"/>
            <a:ext cx="2834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aleway"/>
              <a:buNone/>
              <a:defRPr b="1" sz="19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p32"/>
          <p:cNvSpPr txBox="1"/>
          <p:nvPr>
            <p:ph idx="2" type="body"/>
          </p:nvPr>
        </p:nvSpPr>
        <p:spPr>
          <a:xfrm>
            <a:off x="664997" y="4830063"/>
            <a:ext cx="28344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p32"/>
          <p:cNvSpPr txBox="1"/>
          <p:nvPr>
            <p:ph idx="3" type="body"/>
          </p:nvPr>
        </p:nvSpPr>
        <p:spPr>
          <a:xfrm>
            <a:off x="4695133" y="2862992"/>
            <a:ext cx="2834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aleway"/>
              <a:buNone/>
              <a:defRPr b="1" sz="19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p32"/>
          <p:cNvSpPr txBox="1"/>
          <p:nvPr>
            <p:ph idx="4" type="body"/>
          </p:nvPr>
        </p:nvSpPr>
        <p:spPr>
          <a:xfrm>
            <a:off x="4694816" y="4830063"/>
            <a:ext cx="28344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p32"/>
          <p:cNvSpPr txBox="1"/>
          <p:nvPr>
            <p:ph idx="5" type="body"/>
          </p:nvPr>
        </p:nvSpPr>
        <p:spPr>
          <a:xfrm>
            <a:off x="8725573" y="2862992"/>
            <a:ext cx="2834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aleway"/>
              <a:buNone/>
              <a:defRPr b="1" sz="19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p32"/>
          <p:cNvSpPr txBox="1"/>
          <p:nvPr>
            <p:ph idx="6" type="body"/>
          </p:nvPr>
        </p:nvSpPr>
        <p:spPr>
          <a:xfrm>
            <a:off x="8725256" y="4830063"/>
            <a:ext cx="28344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6" name="Google Shape;426;p32"/>
          <p:cNvSpPr/>
          <p:nvPr>
            <p:ph idx="7" type="pic"/>
          </p:nvPr>
        </p:nvSpPr>
        <p:spPr>
          <a:xfrm>
            <a:off x="1774648" y="3754367"/>
            <a:ext cx="6156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32"/>
          <p:cNvSpPr/>
          <p:nvPr>
            <p:ph idx="8" type="pic"/>
          </p:nvPr>
        </p:nvSpPr>
        <p:spPr>
          <a:xfrm>
            <a:off x="5804467" y="3754367"/>
            <a:ext cx="6156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32"/>
          <p:cNvSpPr/>
          <p:nvPr>
            <p:ph idx="9" type="pic"/>
          </p:nvPr>
        </p:nvSpPr>
        <p:spPr>
          <a:xfrm>
            <a:off x="9834907" y="3754367"/>
            <a:ext cx="6156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32"/>
          <p:cNvSpPr txBox="1"/>
          <p:nvPr>
            <p:ph idx="13" type="body"/>
          </p:nvPr>
        </p:nvSpPr>
        <p:spPr>
          <a:xfrm>
            <a:off x="1157950" y="1691640"/>
            <a:ext cx="987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300"/>
              <a:buFont typeface="Raleway"/>
              <a:buNone/>
              <a:defRPr sz="23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w 4 Content">
  <p:cSld name="Icons w 4 Content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3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2" name="Google Shape;432;p33"/>
          <p:cNvSpPr txBox="1"/>
          <p:nvPr>
            <p:ph idx="1" type="body"/>
          </p:nvPr>
        </p:nvSpPr>
        <p:spPr>
          <a:xfrm>
            <a:off x="696729" y="2864755"/>
            <a:ext cx="19356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b="1" sz="16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3" name="Google Shape;433;p33"/>
          <p:cNvSpPr txBox="1"/>
          <p:nvPr>
            <p:ph idx="2" type="body"/>
          </p:nvPr>
        </p:nvSpPr>
        <p:spPr>
          <a:xfrm>
            <a:off x="696511" y="4784343"/>
            <a:ext cx="193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00"/>
              <a:buFont typeface="Raleway"/>
              <a:buNone/>
              <a:defRPr sz="15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4" name="Google Shape;434;p33"/>
          <p:cNvSpPr txBox="1"/>
          <p:nvPr>
            <p:ph idx="3" type="body"/>
          </p:nvPr>
        </p:nvSpPr>
        <p:spPr>
          <a:xfrm>
            <a:off x="3665738" y="2864755"/>
            <a:ext cx="19356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b="1" sz="16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5" name="Google Shape;435;p33"/>
          <p:cNvSpPr txBox="1"/>
          <p:nvPr>
            <p:ph idx="4" type="body"/>
          </p:nvPr>
        </p:nvSpPr>
        <p:spPr>
          <a:xfrm>
            <a:off x="3665520" y="4784343"/>
            <a:ext cx="193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00"/>
              <a:buFont typeface="Raleway"/>
              <a:buNone/>
              <a:defRPr sz="15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6" name="Google Shape;436;p33"/>
          <p:cNvSpPr txBox="1"/>
          <p:nvPr>
            <p:ph idx="5" type="body"/>
          </p:nvPr>
        </p:nvSpPr>
        <p:spPr>
          <a:xfrm>
            <a:off x="6629618" y="2864755"/>
            <a:ext cx="19356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b="1" sz="16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7" name="Google Shape;437;p33"/>
          <p:cNvSpPr txBox="1"/>
          <p:nvPr>
            <p:ph idx="6" type="body"/>
          </p:nvPr>
        </p:nvSpPr>
        <p:spPr>
          <a:xfrm>
            <a:off x="6629401" y="4784343"/>
            <a:ext cx="193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00"/>
              <a:buFont typeface="Raleway"/>
              <a:buNone/>
              <a:defRPr sz="15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8" name="Google Shape;438;p33"/>
          <p:cNvSpPr txBox="1"/>
          <p:nvPr>
            <p:ph idx="7" type="body"/>
          </p:nvPr>
        </p:nvSpPr>
        <p:spPr>
          <a:xfrm>
            <a:off x="9577872" y="2864755"/>
            <a:ext cx="19356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b="1" sz="1600">
                <a:solidFill>
                  <a:schemeClr val="dk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9" name="Google Shape;439;p33"/>
          <p:cNvSpPr txBox="1"/>
          <p:nvPr>
            <p:ph idx="8" type="body"/>
          </p:nvPr>
        </p:nvSpPr>
        <p:spPr>
          <a:xfrm>
            <a:off x="9577654" y="4784343"/>
            <a:ext cx="193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00"/>
              <a:buFont typeface="Raleway"/>
              <a:buNone/>
              <a:defRPr sz="15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0" name="Google Shape;440;p33"/>
          <p:cNvSpPr/>
          <p:nvPr>
            <p:ph idx="9" type="pic"/>
          </p:nvPr>
        </p:nvSpPr>
        <p:spPr>
          <a:xfrm>
            <a:off x="1356903" y="3730183"/>
            <a:ext cx="6156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441" name="Google Shape;441;p33"/>
          <p:cNvSpPr/>
          <p:nvPr>
            <p:ph idx="13" type="pic"/>
          </p:nvPr>
        </p:nvSpPr>
        <p:spPr>
          <a:xfrm>
            <a:off x="4325912" y="3730183"/>
            <a:ext cx="6156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442" name="Google Shape;442;p33"/>
          <p:cNvSpPr/>
          <p:nvPr>
            <p:ph idx="14" type="pic"/>
          </p:nvPr>
        </p:nvSpPr>
        <p:spPr>
          <a:xfrm>
            <a:off x="10238048" y="3730183"/>
            <a:ext cx="6156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33"/>
          <p:cNvSpPr/>
          <p:nvPr>
            <p:ph idx="15" type="pic"/>
          </p:nvPr>
        </p:nvSpPr>
        <p:spPr>
          <a:xfrm>
            <a:off x="7289793" y="3730183"/>
            <a:ext cx="6156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33"/>
          <p:cNvSpPr txBox="1"/>
          <p:nvPr>
            <p:ph idx="16" type="body"/>
          </p:nvPr>
        </p:nvSpPr>
        <p:spPr>
          <a:xfrm>
            <a:off x="1157950" y="1691640"/>
            <a:ext cx="987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300"/>
              <a:buFont typeface="Raleway"/>
              <a:buNone/>
              <a:defRPr sz="23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w 5 Content">
  <p:cSld name="Icons w 5 Conten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"/>
          <p:cNvSpPr txBox="1"/>
          <p:nvPr>
            <p:ph idx="1" type="body"/>
          </p:nvPr>
        </p:nvSpPr>
        <p:spPr>
          <a:xfrm>
            <a:off x="580967" y="2866929"/>
            <a:ext cx="15996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1600"/>
              <a:buFont typeface="Raleway"/>
              <a:buNone/>
              <a:defRPr b="1" sz="16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7" name="Google Shape;447;p34"/>
          <p:cNvSpPr txBox="1"/>
          <p:nvPr>
            <p:ph idx="2" type="body"/>
          </p:nvPr>
        </p:nvSpPr>
        <p:spPr>
          <a:xfrm>
            <a:off x="580786" y="4747766"/>
            <a:ext cx="159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Raleway"/>
              <a:buNone/>
              <a:defRPr sz="12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8" name="Google Shape;448;p34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9" name="Google Shape;449;p34"/>
          <p:cNvSpPr txBox="1"/>
          <p:nvPr>
            <p:ph idx="3" type="body"/>
          </p:nvPr>
        </p:nvSpPr>
        <p:spPr>
          <a:xfrm>
            <a:off x="2904485" y="2866929"/>
            <a:ext cx="15996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1600"/>
              <a:buFont typeface="Raleway"/>
              <a:buNone/>
              <a:defRPr b="1" sz="16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0" name="Google Shape;450;p34"/>
          <p:cNvSpPr txBox="1"/>
          <p:nvPr>
            <p:ph idx="4" type="body"/>
          </p:nvPr>
        </p:nvSpPr>
        <p:spPr>
          <a:xfrm>
            <a:off x="2904304" y="4747766"/>
            <a:ext cx="159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Raleway"/>
              <a:buNone/>
              <a:defRPr sz="12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1" name="Google Shape;451;p34"/>
          <p:cNvSpPr txBox="1"/>
          <p:nvPr>
            <p:ph idx="5" type="body"/>
          </p:nvPr>
        </p:nvSpPr>
        <p:spPr>
          <a:xfrm>
            <a:off x="5151823" y="2866929"/>
            <a:ext cx="15996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1600"/>
              <a:buFont typeface="Raleway"/>
              <a:buNone/>
              <a:defRPr b="1" sz="16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2" name="Google Shape;452;p34"/>
          <p:cNvSpPr txBox="1"/>
          <p:nvPr>
            <p:ph idx="6" type="body"/>
          </p:nvPr>
        </p:nvSpPr>
        <p:spPr>
          <a:xfrm>
            <a:off x="5151642" y="4747766"/>
            <a:ext cx="159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Raleway"/>
              <a:buNone/>
              <a:defRPr sz="12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3" name="Google Shape;453;p34"/>
          <p:cNvSpPr txBox="1"/>
          <p:nvPr>
            <p:ph idx="7" type="body"/>
          </p:nvPr>
        </p:nvSpPr>
        <p:spPr>
          <a:xfrm>
            <a:off x="7513432" y="2866929"/>
            <a:ext cx="15996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1600"/>
              <a:buFont typeface="Raleway"/>
              <a:buNone/>
              <a:defRPr b="1" sz="16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4" name="Google Shape;454;p34"/>
          <p:cNvSpPr txBox="1"/>
          <p:nvPr>
            <p:ph idx="8" type="body"/>
          </p:nvPr>
        </p:nvSpPr>
        <p:spPr>
          <a:xfrm>
            <a:off x="7513251" y="4747766"/>
            <a:ext cx="159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Raleway"/>
              <a:buNone/>
              <a:defRPr sz="12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5" name="Google Shape;455;p34"/>
          <p:cNvSpPr txBox="1"/>
          <p:nvPr>
            <p:ph idx="9" type="body"/>
          </p:nvPr>
        </p:nvSpPr>
        <p:spPr>
          <a:xfrm>
            <a:off x="9875041" y="2866929"/>
            <a:ext cx="15996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1600"/>
              <a:buFont typeface="Raleway"/>
              <a:buNone/>
              <a:defRPr b="1" sz="16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6" name="Google Shape;456;p34"/>
          <p:cNvSpPr txBox="1"/>
          <p:nvPr>
            <p:ph idx="13" type="body"/>
          </p:nvPr>
        </p:nvSpPr>
        <p:spPr>
          <a:xfrm>
            <a:off x="9874860" y="4747766"/>
            <a:ext cx="159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Raleway"/>
              <a:buNone/>
              <a:defRPr sz="1200"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3pPr>
            <a:lvl4pPr indent="-228600" lvl="3" marL="18288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4pPr>
            <a:lvl5pPr indent="-228600" lvl="4" marL="22860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None/>
              <a:defRPr sz="1600"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7" name="Google Shape;457;p34"/>
          <p:cNvSpPr txBox="1"/>
          <p:nvPr>
            <p:ph idx="14" type="body"/>
          </p:nvPr>
        </p:nvSpPr>
        <p:spPr>
          <a:xfrm>
            <a:off x="1157950" y="1691640"/>
            <a:ext cx="987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37465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300"/>
              <a:buFont typeface="Raleway"/>
              <a:buChar char="•"/>
              <a:defRPr sz="2300"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8" name="Google Shape;458;p34"/>
          <p:cNvSpPr/>
          <p:nvPr>
            <p:ph idx="15" type="pic"/>
          </p:nvPr>
        </p:nvSpPr>
        <p:spPr>
          <a:xfrm>
            <a:off x="1073174" y="3741934"/>
            <a:ext cx="6156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p34"/>
          <p:cNvSpPr/>
          <p:nvPr>
            <p:ph idx="16" type="pic"/>
          </p:nvPr>
        </p:nvSpPr>
        <p:spPr>
          <a:xfrm>
            <a:off x="3396693" y="3741934"/>
            <a:ext cx="6156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34"/>
          <p:cNvSpPr/>
          <p:nvPr>
            <p:ph idx="17" type="pic"/>
          </p:nvPr>
        </p:nvSpPr>
        <p:spPr>
          <a:xfrm>
            <a:off x="8005640" y="3741934"/>
            <a:ext cx="6156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p34"/>
          <p:cNvSpPr/>
          <p:nvPr>
            <p:ph idx="18" type="pic"/>
          </p:nvPr>
        </p:nvSpPr>
        <p:spPr>
          <a:xfrm>
            <a:off x="5644031" y="3741934"/>
            <a:ext cx="6156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34"/>
          <p:cNvSpPr/>
          <p:nvPr>
            <p:ph idx="19" type="pic"/>
          </p:nvPr>
        </p:nvSpPr>
        <p:spPr>
          <a:xfrm>
            <a:off x="10367249" y="3741934"/>
            <a:ext cx="615600" cy="365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No Footer">
  <p:cSld name="Title and Content No Footer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5"/>
          <p:cNvSpPr txBox="1"/>
          <p:nvPr>
            <p:ph idx="1" type="body"/>
          </p:nvPr>
        </p:nvSpPr>
        <p:spPr>
          <a:xfrm>
            <a:off x="490637" y="1713755"/>
            <a:ext cx="10787400" cy="4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Char char="•"/>
              <a:defRPr/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aleway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Raleway"/>
              <a:buChar char="•"/>
              <a:defRPr/>
            </a:lvl3pPr>
            <a:lvl4pPr indent="-3302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aleway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aleway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5" name="Google Shape;465;p35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6" name="Google Shape;466;p35"/>
          <p:cNvSpPr/>
          <p:nvPr/>
        </p:nvSpPr>
        <p:spPr>
          <a:xfrm>
            <a:off x="3047" y="6624536"/>
            <a:ext cx="12188952" cy="233465"/>
          </a:xfrm>
          <a:custGeom>
            <a:rect b="b" l="l" r="r" t="t"/>
            <a:pathLst>
              <a:path extrusionOk="0" h="233465" w="12188952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aleway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Footer">
  <p:cSld name="Title Only No Footer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9" name="Google Shape;469;p36"/>
          <p:cNvSpPr/>
          <p:nvPr/>
        </p:nvSpPr>
        <p:spPr>
          <a:xfrm>
            <a:off x="3047" y="6601968"/>
            <a:ext cx="12188952" cy="256228"/>
          </a:xfrm>
          <a:custGeom>
            <a:rect b="b" l="l" r="r" t="t"/>
            <a:pathLst>
              <a:path extrusionOk="0" h="233465" w="12188952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aleway"/>
              <a:buNone/>
            </a:pPr>
            <a:r>
              <a:rPr b="0" i="0" lang="fr" sz="2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\</a:t>
            </a:r>
            <a:endParaRPr sz="1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&amp; Video">
  <p:cSld name="Title, Content &amp; Video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7"/>
          <p:cNvSpPr/>
          <p:nvPr>
            <p:ph idx="2" type="media"/>
          </p:nvPr>
        </p:nvSpPr>
        <p:spPr>
          <a:xfrm>
            <a:off x="571178" y="1745040"/>
            <a:ext cx="70392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0275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aleway"/>
              <a:buNone/>
              <a:defRPr b="0" i="0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•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Char char="•"/>
              <a:defRPr b="0" i="0" sz="1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•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•"/>
              <a:defRPr b="0" i="0" sz="1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72" name="Google Shape;472;p37"/>
          <p:cNvSpPr txBox="1"/>
          <p:nvPr>
            <p:ph idx="1" type="body"/>
          </p:nvPr>
        </p:nvSpPr>
        <p:spPr>
          <a:xfrm>
            <a:off x="7834479" y="3572233"/>
            <a:ext cx="3897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None/>
              <a:defRPr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473" name="Google Shape;473;p37"/>
          <p:cNvGrpSpPr/>
          <p:nvPr/>
        </p:nvGrpSpPr>
        <p:grpSpPr>
          <a:xfrm>
            <a:off x="571150" y="5968467"/>
            <a:ext cx="1204547" cy="183546"/>
            <a:chOff x="571321" y="5968467"/>
            <a:chExt cx="1204908" cy="183546"/>
          </a:xfrm>
        </p:grpSpPr>
        <p:sp>
          <p:nvSpPr>
            <p:cNvPr id="474" name="Google Shape;474;p37"/>
            <p:cNvSpPr/>
            <p:nvPr/>
          </p:nvSpPr>
          <p:spPr>
            <a:xfrm>
              <a:off x="584160" y="5968467"/>
              <a:ext cx="9525" cy="183546"/>
            </a:xfrm>
            <a:custGeom>
              <a:rect b="b" l="l" r="r" t="t"/>
              <a:pathLst>
                <a:path extrusionOk="0" h="183546" w="9525">
                  <a:moveTo>
                    <a:pt x="0" y="183547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5" name="Google Shape;475;p37"/>
            <p:cNvSpPr/>
            <p:nvPr/>
          </p:nvSpPr>
          <p:spPr>
            <a:xfrm rot="10800000">
              <a:off x="678099" y="6081890"/>
              <a:ext cx="65532" cy="65531"/>
            </a:xfrm>
            <a:custGeom>
              <a:rect b="b" l="l" r="r" t="t"/>
              <a:pathLst>
                <a:path extrusionOk="0" h="65531" w="65532">
                  <a:moveTo>
                    <a:pt x="0" y="0"/>
                  </a:moveTo>
                  <a:lnTo>
                    <a:pt x="65532" y="0"/>
                  </a:lnTo>
                  <a:lnTo>
                    <a:pt x="65532" y="65532"/>
                  </a:lnTo>
                  <a:lnTo>
                    <a:pt x="0" y="65532"/>
                  </a:lnTo>
                  <a:close/>
                </a:path>
              </a:pathLst>
            </a:custGeom>
            <a:noFill/>
            <a:ln cap="flat" cmpd="sng" w="9525">
              <a:solidFill>
                <a:srgbClr val="D8D8D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571321" y="5973420"/>
              <a:ext cx="381095" cy="9525"/>
            </a:xfrm>
            <a:custGeom>
              <a:rect b="b" l="l" r="r" t="t"/>
              <a:pathLst>
                <a:path extrusionOk="0" h="9525" w="381095">
                  <a:moveTo>
                    <a:pt x="38109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77" name="Google Shape;477;p37"/>
            <p:cNvCxnSpPr/>
            <p:nvPr/>
          </p:nvCxnSpPr>
          <p:spPr>
            <a:xfrm>
              <a:off x="955729" y="5978182"/>
              <a:ext cx="8205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78" name="Google Shape;478;p37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9" name="Google Shape;479;p37"/>
          <p:cNvSpPr txBox="1"/>
          <p:nvPr>
            <p:ph idx="3" type="body"/>
          </p:nvPr>
        </p:nvSpPr>
        <p:spPr>
          <a:xfrm>
            <a:off x="878954" y="6112033"/>
            <a:ext cx="388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None/>
              <a:defRPr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0" name="Google Shape;480;p37"/>
          <p:cNvSpPr txBox="1"/>
          <p:nvPr>
            <p:ph idx="4" type="body"/>
          </p:nvPr>
        </p:nvSpPr>
        <p:spPr>
          <a:xfrm>
            <a:off x="5573905" y="6112033"/>
            <a:ext cx="204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400"/>
              <a:buFont typeface="Raleway"/>
              <a:buNone/>
              <a:defRPr/>
            </a:lvl1pPr>
            <a:lvl2pPr indent="-3492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Video">
  <p:cSld name="Title &amp; Video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8"/>
          <p:cNvSpPr/>
          <p:nvPr>
            <p:ph idx="2" type="media"/>
          </p:nvPr>
        </p:nvSpPr>
        <p:spPr>
          <a:xfrm>
            <a:off x="1731080" y="1439765"/>
            <a:ext cx="8726400" cy="4922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30275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aleway"/>
              <a:buNone/>
              <a:defRPr b="0" i="0" sz="2400" u="none" cap="none" strike="noStrik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•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Char char="•"/>
              <a:defRPr b="0" i="0" sz="1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•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•"/>
              <a:defRPr b="0" i="0" sz="1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83" name="Google Shape;483;p38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bg>
      <p:bgPr>
        <a:solidFill>
          <a:srgbClr val="3C4647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9">
            <a:hlinkClick r:id="rId2"/>
          </p:cNvPr>
          <p:cNvSpPr txBox="1"/>
          <p:nvPr/>
        </p:nvSpPr>
        <p:spPr>
          <a:xfrm>
            <a:off x="369604" y="5208601"/>
            <a:ext cx="24594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aleway"/>
              <a:buNone/>
            </a:pPr>
            <a:r>
              <a:rPr b="1" i="0" lang="fr" sz="2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ptc.com</a:t>
            </a:r>
            <a:endParaRPr b="0" i="0" sz="2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86" name="Google Shape;486;p39"/>
          <p:cNvGrpSpPr/>
          <p:nvPr/>
        </p:nvGrpSpPr>
        <p:grpSpPr>
          <a:xfrm>
            <a:off x="4218862" y="3133535"/>
            <a:ext cx="3750462" cy="591000"/>
            <a:chOff x="4538660" y="3133535"/>
            <a:chExt cx="3751587" cy="591000"/>
          </a:xfrm>
        </p:grpSpPr>
        <p:sp>
          <p:nvSpPr>
            <p:cNvPr id="487" name="Google Shape;487;p39"/>
            <p:cNvSpPr txBox="1"/>
            <p:nvPr/>
          </p:nvSpPr>
          <p:spPr>
            <a:xfrm>
              <a:off x="6784848" y="3133535"/>
              <a:ext cx="15054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Raleway"/>
                <a:buNone/>
              </a:pPr>
              <a:r>
                <a:rPr b="0" lang="fr" sz="4800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YOU</a:t>
              </a:r>
              <a:endParaRPr sz="1500"/>
            </a:p>
          </p:txBody>
        </p:sp>
        <p:sp>
          <p:nvSpPr>
            <p:cNvPr id="488" name="Google Shape;488;p39"/>
            <p:cNvSpPr txBox="1"/>
            <p:nvPr/>
          </p:nvSpPr>
          <p:spPr>
            <a:xfrm>
              <a:off x="4538660" y="3133535"/>
              <a:ext cx="23253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Raleway Black"/>
                <a:buNone/>
              </a:pPr>
              <a:r>
                <a:rPr b="0" lang="fr" sz="4800" cap="none">
                  <a:solidFill>
                    <a:schemeClr val="lt1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THANK</a:t>
              </a:r>
              <a:endParaRPr sz="1500"/>
            </a:p>
          </p:txBody>
        </p:sp>
      </p:grpSp>
      <p:pic>
        <p:nvPicPr>
          <p:cNvPr id="489" name="Google Shape;48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1738" y="6619875"/>
            <a:ext cx="3239906" cy="23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9"/>
          <p:cNvPicPr preferRelativeResize="0"/>
          <p:nvPr/>
        </p:nvPicPr>
        <p:blipFill rotWithShape="1">
          <a:blip r:embed="rId4">
            <a:alphaModFix amt="27000"/>
          </a:blip>
          <a:srcRect b="0" l="0" r="0" t="0"/>
          <a:stretch/>
        </p:blipFill>
        <p:spPr>
          <a:xfrm>
            <a:off x="3750685" y="4679403"/>
            <a:ext cx="8419277" cy="130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9"/>
          <p:cNvPicPr preferRelativeResize="0"/>
          <p:nvPr/>
        </p:nvPicPr>
        <p:blipFill rotWithShape="1">
          <a:blip r:embed="rId5">
            <a:alphaModFix amt="20000"/>
          </a:blip>
          <a:srcRect b="0" l="5544" r="0" t="10321"/>
          <a:stretch/>
        </p:blipFill>
        <p:spPr>
          <a:xfrm rot="5400000">
            <a:off x="9249138" y="-836679"/>
            <a:ext cx="2103135" cy="377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9"/>
          <p:cNvPicPr preferRelativeResize="0"/>
          <p:nvPr/>
        </p:nvPicPr>
        <p:blipFill rotWithShape="1">
          <a:blip r:embed="rId6">
            <a:alphaModFix amt="9000"/>
          </a:blip>
          <a:srcRect b="0" l="31549" r="0" t="13427"/>
          <a:stretch/>
        </p:blipFill>
        <p:spPr>
          <a:xfrm flipH="1" rot="-5400000">
            <a:off x="874750" y="-874748"/>
            <a:ext cx="1270610" cy="302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8751" y="5879317"/>
            <a:ext cx="328390" cy="39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9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03372" y="5871207"/>
            <a:ext cx="334471" cy="39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9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64088" y="5871207"/>
            <a:ext cx="328390" cy="39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9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18708" y="5871207"/>
            <a:ext cx="328390" cy="39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88586" y="461079"/>
            <a:ext cx="3059106" cy="124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0"/>
          <p:cNvSpPr txBox="1"/>
          <p:nvPr>
            <p:ph type="ctrTitle"/>
          </p:nvPr>
        </p:nvSpPr>
        <p:spPr>
          <a:xfrm>
            <a:off x="415507" y="992767"/>
            <a:ext cx="11358000" cy="2736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500" name="Google Shape;500;p40"/>
          <p:cNvSpPr txBox="1"/>
          <p:nvPr>
            <p:ph idx="1" type="subTitle"/>
          </p:nvPr>
        </p:nvSpPr>
        <p:spPr>
          <a:xfrm>
            <a:off x="415496" y="3778833"/>
            <a:ext cx="113580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01" name="Google Shape;501;p40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700" lIns="121700" spcFirstLastPara="1" rIns="121700" wrap="square" tIns="1217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1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700" lIns="121700" spcFirstLastPara="1" rIns="121700" wrap="square" tIns="1217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4" name="Google Shape;50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" y="0"/>
            <a:ext cx="12161504" cy="6840857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1"/>
          <p:cNvSpPr txBox="1"/>
          <p:nvPr>
            <p:ph type="title"/>
          </p:nvPr>
        </p:nvSpPr>
        <p:spPr>
          <a:xfrm>
            <a:off x="304724" y="121920"/>
            <a:ext cx="8602500" cy="8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496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1588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496" y="740800"/>
            <a:ext cx="3743100" cy="10077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496" y="1852800"/>
            <a:ext cx="3743100" cy="4239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4475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3911" y="1644233"/>
            <a:ext cx="5392200" cy="19764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3911" y="3737433"/>
            <a:ext cx="5392200" cy="1646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4352" y="965433"/>
            <a:ext cx="5114700" cy="49269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496" y="5640767"/>
            <a:ext cx="7996500" cy="806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6624535"/>
            <a:ext cx="12179350" cy="233465"/>
          </a:xfrm>
          <a:custGeom>
            <a:rect b="b" l="l" r="r" t="t"/>
            <a:pathLst>
              <a:path extrusionOk="0" h="233465" w="11969877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490637" y="678174"/>
            <a:ext cx="107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None/>
              <a:defRPr b="1" i="0" sz="3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96524" y="1630680"/>
            <a:ext cx="10787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aleway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•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Char char="•"/>
              <a:defRPr b="0" i="0" sz="1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•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•"/>
              <a:defRPr b="0" i="0" sz="1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4" name="Google Shape;54;p13"/>
          <p:cNvSpPr/>
          <p:nvPr/>
        </p:nvSpPr>
        <p:spPr>
          <a:xfrm>
            <a:off x="496525" y="389410"/>
            <a:ext cx="955200" cy="45600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432" y="4871963"/>
            <a:ext cx="58845" cy="182423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8583507" y="6620256"/>
            <a:ext cx="541588" cy="237348"/>
          </a:xfrm>
          <a:custGeom>
            <a:rect b="b" l="l" r="r" t="t"/>
            <a:pathLst>
              <a:path extrusionOk="0" h="949391" w="1046547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0">
                <a:srgbClr val="6CC04A"/>
              </a:gs>
              <a:gs pos="35000">
                <a:srgbClr val="6CC04A"/>
              </a:gs>
              <a:gs pos="100000">
                <a:srgbClr val="A6D991"/>
              </a:gs>
            </a:gsLst>
            <a:lin ang="0" scaled="0"/>
          </a:gra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aleway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0098234" y="2762"/>
            <a:ext cx="702181" cy="675861"/>
          </a:xfrm>
          <a:custGeom>
            <a:rect b="b" l="l" r="r" t="t"/>
            <a:pathLst>
              <a:path extrusionOk="0" h="675861" w="70218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8630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0583920" y="2762"/>
            <a:ext cx="702181" cy="675861"/>
          </a:xfrm>
          <a:custGeom>
            <a:rect b="b" l="l" r="r" t="t"/>
            <a:pathLst>
              <a:path extrusionOk="0" h="675861" w="70218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3730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1069605" y="2762"/>
            <a:ext cx="702181" cy="675861"/>
          </a:xfrm>
          <a:custGeom>
            <a:rect b="b" l="l" r="r" t="t"/>
            <a:pathLst>
              <a:path extrusionOk="0" h="675861" w="70218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>
            <a:noFill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 flipH="1" rot="10800000">
            <a:off x="11038958" y="241617"/>
            <a:ext cx="906762" cy="112903"/>
            <a:chOff x="10978768" y="6357873"/>
            <a:chExt cx="907034" cy="112903"/>
          </a:xfrm>
        </p:grpSpPr>
        <p:sp>
          <p:nvSpPr>
            <p:cNvPr id="61" name="Google Shape;61;p13"/>
            <p:cNvSpPr/>
            <p:nvPr/>
          </p:nvSpPr>
          <p:spPr>
            <a:xfrm>
              <a:off x="10978768" y="6393878"/>
              <a:ext cx="16447" cy="76898"/>
            </a:xfrm>
            <a:custGeom>
              <a:rect b="b" l="l" r="r" t="t"/>
              <a:pathLst>
                <a:path extrusionOk="0" h="76898" w="16447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1041824" y="6393878"/>
              <a:ext cx="16446" cy="76898"/>
            </a:xfrm>
            <a:custGeom>
              <a:rect b="b" l="l" r="r" t="t"/>
              <a:pathLst>
                <a:path extrusionOk="0" h="76898" w="16446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1104880" y="6393878"/>
              <a:ext cx="16446" cy="76898"/>
            </a:xfrm>
            <a:custGeom>
              <a:rect b="b" l="l" r="r" t="t"/>
              <a:pathLst>
                <a:path extrusionOk="0" h="76898" w="16446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1167998" y="6357873"/>
              <a:ext cx="16382" cy="112903"/>
            </a:xfrm>
            <a:custGeom>
              <a:rect b="b" l="l" r="r" t="t"/>
              <a:pathLst>
                <a:path extrusionOk="0" h="112903" w="16382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1233594" y="6393878"/>
              <a:ext cx="16447" cy="76898"/>
            </a:xfrm>
            <a:custGeom>
              <a:rect b="b" l="l" r="r" t="t"/>
              <a:pathLst>
                <a:path extrusionOk="0" h="76898" w="16447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1488419" y="6393878"/>
              <a:ext cx="16447" cy="76898"/>
            </a:xfrm>
            <a:custGeom>
              <a:rect b="b" l="l" r="r" t="t"/>
              <a:pathLst>
                <a:path extrusionOk="0" h="76898" w="16447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1743245" y="6393878"/>
              <a:ext cx="16447" cy="76898"/>
            </a:xfrm>
            <a:custGeom>
              <a:rect b="b" l="l" r="r" t="t"/>
              <a:pathLst>
                <a:path extrusionOk="0" h="76898" w="16447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1296650" y="6393878"/>
              <a:ext cx="16446" cy="76898"/>
            </a:xfrm>
            <a:custGeom>
              <a:rect b="b" l="l" r="r" t="t"/>
              <a:pathLst>
                <a:path extrusionOk="0" h="76898" w="16446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1551475" y="6393878"/>
              <a:ext cx="16446" cy="76898"/>
            </a:xfrm>
            <a:custGeom>
              <a:rect b="b" l="l" r="r" t="t"/>
              <a:pathLst>
                <a:path extrusionOk="0" h="76898" w="16446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1806301" y="6393878"/>
              <a:ext cx="16446" cy="76898"/>
            </a:xfrm>
            <a:custGeom>
              <a:rect b="b" l="l" r="r" t="t"/>
              <a:pathLst>
                <a:path extrusionOk="0" h="76898" w="16446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1359705" y="6393878"/>
              <a:ext cx="16446" cy="76898"/>
            </a:xfrm>
            <a:custGeom>
              <a:rect b="b" l="l" r="r" t="t"/>
              <a:pathLst>
                <a:path extrusionOk="0" h="76898" w="16446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1614594" y="6393878"/>
              <a:ext cx="16383" cy="76898"/>
            </a:xfrm>
            <a:custGeom>
              <a:rect b="b" l="l" r="r" t="t"/>
              <a:pathLst>
                <a:path extrusionOk="0" h="76898" w="16383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1869419" y="6393878"/>
              <a:ext cx="16383" cy="76898"/>
            </a:xfrm>
            <a:custGeom>
              <a:rect b="b" l="l" r="r" t="t"/>
              <a:pathLst>
                <a:path extrusionOk="0" h="76898" w="16383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1422824" y="6357873"/>
              <a:ext cx="16382" cy="112903"/>
            </a:xfrm>
            <a:custGeom>
              <a:rect b="b" l="l" r="r" t="t"/>
              <a:pathLst>
                <a:path extrusionOk="0" h="112903" w="16382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1677650" y="6357873"/>
              <a:ext cx="16446" cy="112903"/>
            </a:xfrm>
            <a:custGeom>
              <a:rect b="b" l="l" r="r" t="t"/>
              <a:pathLst>
                <a:path extrusionOk="0" h="112903" w="16446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>
              <a:noFill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6" name="Google Shape;76;p13"/>
          <p:cNvSpPr/>
          <p:nvPr/>
        </p:nvSpPr>
        <p:spPr>
          <a:xfrm flipH="1" rot="-5400000">
            <a:off x="11913035" y="398907"/>
            <a:ext cx="43688" cy="43687"/>
          </a:xfrm>
          <a:custGeom>
            <a:rect b="b" l="l" r="r" t="t"/>
            <a:pathLst>
              <a:path extrusionOk="0" h="43687" w="43688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cap="flat" cmpd="sng" w="9525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625" lIns="91275" spcFirstLastPara="1" rIns="91275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3D464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 flipH="1" rot="10800000">
            <a:off x="11898111" y="510222"/>
            <a:ext cx="73130" cy="410654"/>
            <a:chOff x="11838178" y="5791517"/>
            <a:chExt cx="73152" cy="410654"/>
          </a:xfrm>
        </p:grpSpPr>
        <p:grpSp>
          <p:nvGrpSpPr>
            <p:cNvPr id="78" name="Google Shape;78;p13"/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rect b="b" l="l" r="r" t="t"/>
                <a:pathLst>
                  <a:path extrusionOk="0" h="4381" w="41655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rect b="b" l="l" r="r" t="t"/>
                <a:pathLst>
                  <a:path extrusionOk="0" h="4381" w="41655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rect b="b" l="l" r="r" t="t"/>
                <a:pathLst>
                  <a:path extrusionOk="0" h="4381" w="41655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rect b="b" l="l" r="r" t="t"/>
                <a:pathLst>
                  <a:path extrusionOk="0" h="4381" w="41655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rect b="b" l="l" r="r" t="t"/>
                <a:pathLst>
                  <a:path extrusionOk="0" h="38100" w="42418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>
                <a:noFill/>
              </a:ln>
            </p:spPr>
            <p:txBody>
              <a:bodyPr anchorCtr="0" anchor="ctr" bIns="45625" lIns="91275" spcFirstLastPara="1" rIns="91275" wrap="square" tIns="45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Raleway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3D4647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84" name="Google Shape;84;p13"/>
            <p:cNvSpPr/>
            <p:nvPr/>
          </p:nvSpPr>
          <p:spPr>
            <a:xfrm>
              <a:off x="11838178" y="6162294"/>
              <a:ext cx="73152" cy="39877"/>
            </a:xfrm>
            <a:custGeom>
              <a:rect b="b" l="l" r="r" t="t"/>
              <a:pathLst>
                <a:path extrusionOk="0" h="39877" w="73152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CFD0C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625" lIns="91275" spcFirstLastPara="1" rIns="91275" wrap="square" tIns="456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Raleway"/>
                <a:buNone/>
              </a:pPr>
              <a:r>
                <a:t/>
              </a:r>
              <a:endParaRPr b="0" i="0" sz="1900" u="none" cap="none" strike="noStrike">
                <a:solidFill>
                  <a:srgbClr val="3D464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5" name="Google Shape;85;p13"/>
          <p:cNvSpPr txBox="1"/>
          <p:nvPr/>
        </p:nvSpPr>
        <p:spPr>
          <a:xfrm>
            <a:off x="10360608" y="203016"/>
            <a:ext cx="592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7B9"/>
              </a:buClr>
              <a:buSzPts val="900"/>
              <a:buFont typeface="Raleway"/>
              <a:buNone/>
            </a:pPr>
            <a:fld id="{00000000-1234-1234-1234-123412341234}" type="slidenum">
              <a:rPr b="0" i="0" lang="fr" sz="900" u="none" cap="none" strike="noStrike">
                <a:solidFill>
                  <a:srgbClr val="B8B7B9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900" u="none" cap="none" strike="noStrike">
              <a:solidFill>
                <a:srgbClr val="B8B7B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bdelali.kanouni@ac-strasbourg.fr" TargetMode="External"/><Relationship Id="rId4" Type="http://schemas.openxmlformats.org/officeDocument/2006/relationships/hyperlink" Target="mailto:laurent.naegelen@ac-strasbourg.fr" TargetMode="External"/><Relationship Id="rId5" Type="http://schemas.openxmlformats.org/officeDocument/2006/relationships/image" Target="../media/image32.png"/><Relationship Id="rId6" Type="http://schemas.openxmlformats.org/officeDocument/2006/relationships/image" Target="../media/image3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33.gif"/><Relationship Id="rId5" Type="http://schemas.openxmlformats.org/officeDocument/2006/relationships/image" Target="../media/image20.png"/><Relationship Id="rId6" Type="http://schemas.openxmlformats.org/officeDocument/2006/relationships/image" Target="../media/image13.png"/><Relationship Id="rId7" Type="http://schemas.openxmlformats.org/officeDocument/2006/relationships/image" Target="../media/image31.png"/><Relationship Id="rId8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5" Type="http://schemas.openxmlformats.org/officeDocument/2006/relationships/hyperlink" Target="https://docs.google.com/document/d/1zSddBR2Htdd68zDkj6yCTMSZEz9VCTtI/edit?usp=sharing&amp;ouid=102879558298739485106&amp;rtpof=true&amp;sd=tru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hxaQ_xrl7j8" TargetMode="External"/><Relationship Id="rId4" Type="http://schemas.openxmlformats.org/officeDocument/2006/relationships/hyperlink" Target="http://www.youtube.com/watch?v=hxaQ_xrl7j8" TargetMode="External"/><Relationship Id="rId5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2"/>
          <p:cNvSpPr txBox="1"/>
          <p:nvPr/>
        </p:nvSpPr>
        <p:spPr>
          <a:xfrm>
            <a:off x="518525" y="0"/>
            <a:ext cx="111519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Utilisation sur site d’un jumeau numérique sur toute plateforme connectée à internet grâce à Onshape.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42"/>
          <p:cNvSpPr txBox="1"/>
          <p:nvPr/>
        </p:nvSpPr>
        <p:spPr>
          <a:xfrm>
            <a:off x="8421150" y="5127900"/>
            <a:ext cx="35604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abdelali.kanouni@ac-strasbourg.fr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entury Gothic"/>
                <a:ea typeface="Century Gothic"/>
                <a:cs typeface="Century Gothic"/>
                <a:sym typeface="Century Gothic"/>
              </a:rPr>
              <a:t>Enseignant Maintenance Industrielle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laurent.naegelen@ac-strasbourg.fr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 SII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entury Gothic"/>
                <a:ea typeface="Century Gothic"/>
                <a:cs typeface="Century Gothic"/>
                <a:sym typeface="Century Gothic"/>
              </a:rPr>
              <a:t>Lycée Jean Mermoz, 68300 Saint-Louis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Century Gothic"/>
                <a:ea typeface="Century Gothic"/>
                <a:cs typeface="Century Gothic"/>
                <a:sym typeface="Century Gothic"/>
              </a:rPr>
              <a:t>Mai 2023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2" name="Google Shape;51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676425"/>
            <a:ext cx="5698724" cy="402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0025" y="1347426"/>
            <a:ext cx="2412222" cy="535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3400"/>
            <a:ext cx="3887725" cy="340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9" name="Google Shape;519;p43"/>
          <p:cNvGrpSpPr/>
          <p:nvPr/>
        </p:nvGrpSpPr>
        <p:grpSpPr>
          <a:xfrm>
            <a:off x="4374506" y="1015925"/>
            <a:ext cx="2470449" cy="939955"/>
            <a:chOff x="4669463" y="1015925"/>
            <a:chExt cx="2470449" cy="939955"/>
          </a:xfrm>
        </p:grpSpPr>
        <p:pic>
          <p:nvPicPr>
            <p:cNvPr id="520" name="Google Shape;520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69463" y="1015929"/>
              <a:ext cx="1671050" cy="939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03012" y="1015925"/>
              <a:ext cx="1036900" cy="939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2" name="Google Shape;522;p43"/>
          <p:cNvGrpSpPr/>
          <p:nvPr/>
        </p:nvGrpSpPr>
        <p:grpSpPr>
          <a:xfrm>
            <a:off x="8957028" y="1081387"/>
            <a:ext cx="2260629" cy="809026"/>
            <a:chOff x="8953375" y="1081387"/>
            <a:chExt cx="2260629" cy="809026"/>
          </a:xfrm>
        </p:grpSpPr>
        <p:pic>
          <p:nvPicPr>
            <p:cNvPr id="523" name="Google Shape;523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53375" y="1081387"/>
              <a:ext cx="902675" cy="809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951125" y="1081387"/>
              <a:ext cx="1262879" cy="809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5" name="Google Shape;525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53707" y="2092525"/>
            <a:ext cx="3692775" cy="361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13040" y="2042813"/>
            <a:ext cx="3944815" cy="309542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3"/>
          <p:cNvSpPr txBox="1"/>
          <p:nvPr/>
        </p:nvSpPr>
        <p:spPr>
          <a:xfrm>
            <a:off x="97732" y="4317700"/>
            <a:ext cx="370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>
                <a:latin typeface="Century Gothic"/>
                <a:ea typeface="Century Gothic"/>
                <a:cs typeface="Century Gothic"/>
                <a:sym typeface="Century Gothic"/>
              </a:rPr>
              <a:t>architecture </a:t>
            </a:r>
            <a:r>
              <a:rPr b="0" i="0" lang="fr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SaaS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1" lang="fr" sz="2000">
                <a:latin typeface="Century Gothic"/>
                <a:ea typeface="Century Gothic"/>
                <a:cs typeface="Century Gothic"/>
                <a:sym typeface="Century Gothic"/>
              </a:rPr>
              <a:t>Software as a Service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43"/>
          <p:cNvSpPr txBox="1"/>
          <p:nvPr/>
        </p:nvSpPr>
        <p:spPr>
          <a:xfrm>
            <a:off x="8475402" y="428700"/>
            <a:ext cx="3228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latin typeface="Century Gothic"/>
                <a:ea typeface="Century Gothic"/>
                <a:cs typeface="Century Gothic"/>
                <a:sym typeface="Century Gothic"/>
              </a:rPr>
              <a:t>mode collaboratif natif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43"/>
          <p:cNvSpPr txBox="1"/>
          <p:nvPr/>
        </p:nvSpPr>
        <p:spPr>
          <a:xfrm>
            <a:off x="4185634" y="428700"/>
            <a:ext cx="3228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branches / merging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>
                <a:latin typeface="Century Gothic"/>
                <a:ea typeface="Century Gothic"/>
                <a:cs typeface="Century Gothic"/>
                <a:sym typeface="Century Gothic"/>
              </a:rPr>
              <a:t>PDM + PLM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4633318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4"/>
          <p:cNvSpPr txBox="1"/>
          <p:nvPr/>
        </p:nvSpPr>
        <p:spPr>
          <a:xfrm>
            <a:off x="4858229" y="631625"/>
            <a:ext cx="2603400" cy="400200"/>
          </a:xfrm>
          <a:prstGeom prst="rect">
            <a:avLst/>
          </a:prstGeom>
          <a:solidFill>
            <a:srgbClr val="1D49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principe d’utilisation pédagogique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6" name="Google Shape;536;p44"/>
          <p:cNvSpPr/>
          <p:nvPr/>
        </p:nvSpPr>
        <p:spPr>
          <a:xfrm>
            <a:off x="816675" y="3116250"/>
            <a:ext cx="1389900" cy="559200"/>
          </a:xfrm>
          <a:prstGeom prst="rect">
            <a:avLst/>
          </a:prstGeom>
          <a:solidFill>
            <a:srgbClr val="EB6D00">
              <a:alpha val="20450"/>
            </a:srgbClr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4"/>
          <p:cNvSpPr txBox="1"/>
          <p:nvPr/>
        </p:nvSpPr>
        <p:spPr>
          <a:xfrm>
            <a:off x="816675" y="3720350"/>
            <a:ext cx="1389900" cy="40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opération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8" name="Google Shape;538;p44"/>
          <p:cNvSpPr/>
          <p:nvPr/>
        </p:nvSpPr>
        <p:spPr>
          <a:xfrm>
            <a:off x="3246475" y="2937175"/>
            <a:ext cx="1312500" cy="952200"/>
          </a:xfrm>
          <a:prstGeom prst="rect">
            <a:avLst/>
          </a:prstGeom>
          <a:solidFill>
            <a:srgbClr val="EB6D00">
              <a:alpha val="20450"/>
            </a:srgbClr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4"/>
          <p:cNvSpPr txBox="1"/>
          <p:nvPr/>
        </p:nvSpPr>
        <p:spPr>
          <a:xfrm>
            <a:off x="3246475" y="3942825"/>
            <a:ext cx="1312500" cy="40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illustration</a:t>
            </a: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“statique”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40" name="Google Shape;54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118" y="1158838"/>
            <a:ext cx="7098431" cy="4527673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4"/>
          <p:cNvSpPr/>
          <p:nvPr/>
        </p:nvSpPr>
        <p:spPr>
          <a:xfrm>
            <a:off x="5235225" y="1964225"/>
            <a:ext cx="1515600" cy="332100"/>
          </a:xfrm>
          <a:prstGeom prst="rect">
            <a:avLst/>
          </a:prstGeom>
          <a:solidFill>
            <a:srgbClr val="EB6D00">
              <a:alpha val="20450"/>
            </a:srgbClr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4"/>
          <p:cNvSpPr txBox="1"/>
          <p:nvPr/>
        </p:nvSpPr>
        <p:spPr>
          <a:xfrm>
            <a:off x="6817625" y="1930175"/>
            <a:ext cx="1389900" cy="40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opération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3" name="Google Shape;543;p44"/>
          <p:cNvSpPr txBox="1"/>
          <p:nvPr/>
        </p:nvSpPr>
        <p:spPr>
          <a:xfrm>
            <a:off x="9236750" y="5344350"/>
            <a:ext cx="2090100" cy="6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jumeau numérique dynamique de l’opération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44" name="Google Shape;544;p44"/>
          <p:cNvCxnSpPr/>
          <p:nvPr/>
        </p:nvCxnSpPr>
        <p:spPr>
          <a:xfrm>
            <a:off x="8067250" y="5451275"/>
            <a:ext cx="545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5" name="Google Shape;545;p44"/>
          <p:cNvCxnSpPr/>
          <p:nvPr/>
        </p:nvCxnSpPr>
        <p:spPr>
          <a:xfrm>
            <a:off x="10261850" y="4833825"/>
            <a:ext cx="545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6" name="Google Shape;546;p44"/>
          <p:cNvCxnSpPr/>
          <p:nvPr/>
        </p:nvCxnSpPr>
        <p:spPr>
          <a:xfrm>
            <a:off x="11248225" y="3521425"/>
            <a:ext cx="545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7" name="Google Shape;547;p44"/>
          <p:cNvCxnSpPr/>
          <p:nvPr/>
        </p:nvCxnSpPr>
        <p:spPr>
          <a:xfrm>
            <a:off x="10331400" y="2797100"/>
            <a:ext cx="545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8" name="Google Shape;548;p44"/>
          <p:cNvCxnSpPr/>
          <p:nvPr/>
        </p:nvCxnSpPr>
        <p:spPr>
          <a:xfrm>
            <a:off x="8142225" y="3422675"/>
            <a:ext cx="545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9" name="Google Shape;549;p44"/>
          <p:cNvCxnSpPr/>
          <p:nvPr/>
        </p:nvCxnSpPr>
        <p:spPr>
          <a:xfrm>
            <a:off x="7172000" y="4716400"/>
            <a:ext cx="545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0" name="Google Shape;550;p44">
            <a:hlinkClick r:id="rId5"/>
          </p:cNvPr>
          <p:cNvSpPr txBox="1"/>
          <p:nvPr/>
        </p:nvSpPr>
        <p:spPr>
          <a:xfrm>
            <a:off x="816679" y="6115363"/>
            <a:ext cx="26034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lien vers gamme complète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51" name="Google Shape;551;p44"/>
          <p:cNvCxnSpPr>
            <a:endCxn id="541" idx="1"/>
          </p:cNvCxnSpPr>
          <p:nvPr/>
        </p:nvCxnSpPr>
        <p:spPr>
          <a:xfrm flipH="1" rot="10800000">
            <a:off x="2206425" y="2130275"/>
            <a:ext cx="3028800" cy="1265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52" name="Google Shape;552;p44"/>
          <p:cNvCxnSpPr/>
          <p:nvPr/>
        </p:nvCxnSpPr>
        <p:spPr>
          <a:xfrm>
            <a:off x="4708600" y="104425"/>
            <a:ext cx="0" cy="65649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53" name="Google Shape;553;p44"/>
          <p:cNvSpPr txBox="1"/>
          <p:nvPr/>
        </p:nvSpPr>
        <p:spPr>
          <a:xfrm>
            <a:off x="1955579" y="104413"/>
            <a:ext cx="26034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sans jumeau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4" name="Google Shape;554;p44"/>
          <p:cNvSpPr txBox="1"/>
          <p:nvPr/>
        </p:nvSpPr>
        <p:spPr>
          <a:xfrm>
            <a:off x="4858229" y="104413"/>
            <a:ext cx="26034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AVEC </a:t>
            </a: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jumeau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"/>
          <p:cNvSpPr txBox="1"/>
          <p:nvPr/>
        </p:nvSpPr>
        <p:spPr>
          <a:xfrm>
            <a:off x="962050" y="6316000"/>
            <a:ext cx="298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https://youtu.be/hxaQ_xrl7j8</a:t>
            </a:r>
            <a:r>
              <a:rPr lang="fr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émonstration de l'interface Onshape appliquée à une gamme de démontage en Maintenance Industrielle." id="560" name="Google Shape;560;p45" title="Recyclicc Simplex 6057210-PE - SE ENTRAINEMENT_ONSHAP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2050" y="542013"/>
            <a:ext cx="10264850" cy="57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5"/>
          <p:cNvSpPr txBox="1"/>
          <p:nvPr/>
        </p:nvSpPr>
        <p:spPr>
          <a:xfrm>
            <a:off x="8243700" y="6316000"/>
            <a:ext cx="298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latin typeface="Century Gothic"/>
                <a:ea typeface="Century Gothic"/>
                <a:cs typeface="Century Gothic"/>
                <a:sym typeface="Century Gothic"/>
              </a:rPr>
              <a:t>pensez à activer la HD 1080p</a:t>
            </a:r>
            <a:endParaRPr i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92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6"/>
          <p:cNvSpPr txBox="1"/>
          <p:nvPr/>
        </p:nvSpPr>
        <p:spPr>
          <a:xfrm>
            <a:off x="5237950" y="4016475"/>
            <a:ext cx="642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800">
                <a:latin typeface="Century Gothic"/>
                <a:ea typeface="Century Gothic"/>
                <a:cs typeface="Century Gothic"/>
                <a:sym typeface="Century Gothic"/>
              </a:rPr>
              <a:t>http://bit.ly/3HsSaus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46"/>
          <p:cNvSpPr txBox="1"/>
          <p:nvPr/>
        </p:nvSpPr>
        <p:spPr>
          <a:xfrm>
            <a:off x="1289104" y="991163"/>
            <a:ext cx="2603400" cy="400200"/>
          </a:xfrm>
          <a:prstGeom prst="rect">
            <a:avLst/>
          </a:prstGeom>
          <a:solidFill>
            <a:srgbClr val="1D49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accès par QR code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9" name="Google Shape;569;p46"/>
          <p:cNvSpPr txBox="1"/>
          <p:nvPr/>
        </p:nvSpPr>
        <p:spPr>
          <a:xfrm>
            <a:off x="7147154" y="3616263"/>
            <a:ext cx="2603400" cy="400200"/>
          </a:xfrm>
          <a:prstGeom prst="rect">
            <a:avLst/>
          </a:prstGeom>
          <a:solidFill>
            <a:srgbClr val="1D49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accès par lien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70" name="Google Shape;57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0225" y="991175"/>
            <a:ext cx="3737242" cy="2490886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6"/>
          <p:cNvSpPr txBox="1"/>
          <p:nvPr/>
        </p:nvSpPr>
        <p:spPr>
          <a:xfrm>
            <a:off x="538725" y="5926350"/>
            <a:ext cx="10713300" cy="55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entury Gothic"/>
                <a:ea typeface="Century Gothic"/>
                <a:cs typeface="Century Gothic"/>
                <a:sym typeface="Century Gothic"/>
              </a:rPr>
              <a:t>Remarque</a:t>
            </a:r>
            <a:r>
              <a:rPr lang="fr" sz="1200">
                <a:latin typeface="Century Gothic"/>
                <a:ea typeface="Century Gothic"/>
                <a:cs typeface="Century Gothic"/>
                <a:sym typeface="Century Gothic"/>
              </a:rPr>
              <a:t> : </a:t>
            </a:r>
            <a:r>
              <a:rPr lang="fr" sz="1200">
                <a:latin typeface="Century Gothic"/>
                <a:ea typeface="Century Gothic"/>
                <a:cs typeface="Century Gothic"/>
                <a:sym typeface="Century Gothic"/>
              </a:rPr>
              <a:t>sur les plateformes</a:t>
            </a:r>
            <a:r>
              <a:rPr lang="fr" sz="1200">
                <a:latin typeface="Century Gothic"/>
                <a:ea typeface="Century Gothic"/>
                <a:cs typeface="Century Gothic"/>
                <a:sym typeface="Century Gothic"/>
              </a:rPr>
              <a:t> mobiles Android ou iOS, si vous possédez l’application Onshape, le scan l’ouvrira directement.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entury Gothic"/>
                <a:ea typeface="Century Gothic"/>
                <a:cs typeface="Century Gothic"/>
                <a:sym typeface="Century Gothic"/>
              </a:rPr>
              <a:t>Si ce n’est pas le cas,  il suffit de copier manuellement l’URL </a:t>
            </a:r>
            <a:r>
              <a:rPr b="1" lang="fr" sz="1200">
                <a:latin typeface="Century Gothic"/>
                <a:ea typeface="Century Gothic"/>
                <a:cs typeface="Century Gothic"/>
                <a:sym typeface="Century Gothic"/>
              </a:rPr>
              <a:t>cad.onshape.com/</a:t>
            </a:r>
            <a:r>
              <a:rPr lang="fr" sz="1200">
                <a:latin typeface="Century Gothic"/>
                <a:ea typeface="Century Gothic"/>
                <a:cs typeface="Century Gothic"/>
                <a:sym typeface="Century Gothic"/>
              </a:rPr>
              <a:t> dans l’application pour ouvrir le document.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46"/>
          <p:cNvSpPr txBox="1"/>
          <p:nvPr/>
        </p:nvSpPr>
        <p:spPr>
          <a:xfrm>
            <a:off x="5350125" y="4939875"/>
            <a:ext cx="590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Century Gothic"/>
                <a:ea typeface="Century Gothic"/>
                <a:cs typeface="Century Gothic"/>
                <a:sym typeface="Century Gothic"/>
              </a:rPr>
              <a:t>https://cad.onshape.com/documents/28c02a12cc10799efa15724e/w/a757319cec0807aa12c7fd2d/e/f639288fe3343d5501cf37ee?configuration=default&amp;renderMode=0&amp;uiState=645634db686ebd4d1be3fe93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27675"/>
            <a:ext cx="8661601" cy="57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0176" y="827675"/>
            <a:ext cx="2451651" cy="54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7"/>
          <p:cNvSpPr txBox="1"/>
          <p:nvPr/>
        </p:nvSpPr>
        <p:spPr>
          <a:xfrm>
            <a:off x="6210604" y="349638"/>
            <a:ext cx="2603400" cy="400200"/>
          </a:xfrm>
          <a:prstGeom prst="rect">
            <a:avLst/>
          </a:prstGeom>
          <a:solidFill>
            <a:srgbClr val="1D49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interface navigateur ordinateur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0" name="Google Shape;580;p47"/>
          <p:cNvSpPr txBox="1"/>
          <p:nvPr/>
        </p:nvSpPr>
        <p:spPr>
          <a:xfrm>
            <a:off x="8950175" y="349650"/>
            <a:ext cx="2451600" cy="400200"/>
          </a:xfrm>
          <a:prstGeom prst="rect">
            <a:avLst/>
          </a:prstGeom>
          <a:solidFill>
            <a:srgbClr val="1D49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interface navigateur mobile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1" name="Google Shape;581;p47"/>
          <p:cNvSpPr/>
          <p:nvPr/>
        </p:nvSpPr>
        <p:spPr>
          <a:xfrm>
            <a:off x="2741250" y="5757200"/>
            <a:ext cx="5004000" cy="559200"/>
          </a:xfrm>
          <a:prstGeom prst="rect">
            <a:avLst/>
          </a:prstGeom>
          <a:solidFill>
            <a:srgbClr val="EB6D00">
              <a:alpha val="20450"/>
            </a:srgbClr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7"/>
          <p:cNvSpPr txBox="1"/>
          <p:nvPr/>
        </p:nvSpPr>
        <p:spPr>
          <a:xfrm>
            <a:off x="5555950" y="5308875"/>
            <a:ext cx="1389900" cy="40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toolbox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3" name="Google Shape;583;p47"/>
          <p:cNvSpPr txBox="1"/>
          <p:nvPr/>
        </p:nvSpPr>
        <p:spPr>
          <a:xfrm>
            <a:off x="6980363" y="4785675"/>
            <a:ext cx="193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orientation, coupe, nomenclature, </a:t>
            </a:r>
            <a:r>
              <a:rPr lang="fr" sz="12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éclaté</a:t>
            </a:r>
            <a:r>
              <a:rPr lang="fr" sz="12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mesures distance et masses</a:t>
            </a:r>
            <a:endParaRPr sz="12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47"/>
          <p:cNvSpPr/>
          <p:nvPr/>
        </p:nvSpPr>
        <p:spPr>
          <a:xfrm>
            <a:off x="9768625" y="5735825"/>
            <a:ext cx="1451400" cy="296700"/>
          </a:xfrm>
          <a:prstGeom prst="rect">
            <a:avLst/>
          </a:prstGeom>
          <a:solidFill>
            <a:srgbClr val="EB6D00">
              <a:alpha val="20450"/>
            </a:srgbClr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90430" cy="655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5230" y="152400"/>
            <a:ext cx="4141321" cy="211322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8"/>
          <p:cNvSpPr txBox="1"/>
          <p:nvPr/>
        </p:nvSpPr>
        <p:spPr>
          <a:xfrm>
            <a:off x="5063229" y="2038988"/>
            <a:ext cx="2603400" cy="400200"/>
          </a:xfrm>
          <a:prstGeom prst="rect">
            <a:avLst/>
          </a:prstGeom>
          <a:solidFill>
            <a:srgbClr val="1D49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app iOS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2" name="Google Shape;592;p48"/>
          <p:cNvSpPr txBox="1"/>
          <p:nvPr/>
        </p:nvSpPr>
        <p:spPr>
          <a:xfrm>
            <a:off x="7895225" y="2341825"/>
            <a:ext cx="2451600" cy="400200"/>
          </a:xfrm>
          <a:prstGeom prst="rect">
            <a:avLst/>
          </a:prstGeom>
          <a:solidFill>
            <a:srgbClr val="1D49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app Android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