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78" y="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5E6D-1BEE-48C8-8CF9-6FA4628C9FCB}" type="datetimeFigureOut">
              <a:rPr lang="fr-FR" smtClean="0"/>
              <a:pPr/>
              <a:t>06/10/2010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003B-CF68-4C53-A65D-F4B11AA2853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5E6D-1BEE-48C8-8CF9-6FA4628C9FCB}" type="datetimeFigureOut">
              <a:rPr lang="fr-FR" smtClean="0"/>
              <a:pPr/>
              <a:t>06/10/2010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003B-CF68-4C53-A65D-F4B11AA2853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5E6D-1BEE-48C8-8CF9-6FA4628C9FCB}" type="datetimeFigureOut">
              <a:rPr lang="fr-FR" smtClean="0"/>
              <a:pPr/>
              <a:t>06/10/2010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003B-CF68-4C53-A65D-F4B11AA2853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5E6D-1BEE-48C8-8CF9-6FA4628C9FCB}" type="datetimeFigureOut">
              <a:rPr lang="fr-FR" smtClean="0"/>
              <a:pPr/>
              <a:t>06/10/2010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003B-CF68-4C53-A65D-F4B11AA2853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5E6D-1BEE-48C8-8CF9-6FA4628C9FCB}" type="datetimeFigureOut">
              <a:rPr lang="fr-FR" smtClean="0"/>
              <a:pPr/>
              <a:t>06/10/2010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C27003B-CF68-4C53-A65D-F4B11AA2853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5E6D-1BEE-48C8-8CF9-6FA4628C9FCB}" type="datetimeFigureOut">
              <a:rPr lang="fr-FR" smtClean="0"/>
              <a:pPr/>
              <a:t>06/10/2010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003B-CF68-4C53-A65D-F4B11AA2853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5E6D-1BEE-48C8-8CF9-6FA4628C9FCB}" type="datetimeFigureOut">
              <a:rPr lang="fr-FR" smtClean="0"/>
              <a:pPr/>
              <a:t>06/10/2010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003B-CF68-4C53-A65D-F4B11AA2853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5E6D-1BEE-48C8-8CF9-6FA4628C9FCB}" type="datetimeFigureOut">
              <a:rPr lang="fr-FR" smtClean="0"/>
              <a:pPr/>
              <a:t>06/10/2010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003B-CF68-4C53-A65D-F4B11AA2853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5E6D-1BEE-48C8-8CF9-6FA4628C9FCB}" type="datetimeFigureOut">
              <a:rPr lang="fr-FR" smtClean="0"/>
              <a:pPr/>
              <a:t>06/10/2010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003B-CF68-4C53-A65D-F4B11AA2853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5E6D-1BEE-48C8-8CF9-6FA4628C9FCB}" type="datetimeFigureOut">
              <a:rPr lang="fr-FR" smtClean="0"/>
              <a:pPr/>
              <a:t>06/10/2010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003B-CF68-4C53-A65D-F4B11AA2853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fr-F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Cliquez sur l'icône pour ajouter une image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5E6D-1BEE-48C8-8CF9-6FA4628C9FCB}" type="datetimeFigureOut">
              <a:rPr lang="fr-FR" smtClean="0"/>
              <a:pPr/>
              <a:t>06/10/2010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003B-CF68-4C53-A65D-F4B11AA2853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CF65E6D-1BEE-48C8-8CF9-6FA4628C9FCB}" type="datetimeFigureOut">
              <a:rPr lang="fr-FR" smtClean="0"/>
              <a:pPr/>
              <a:t>06/10/2010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C27003B-CF68-4C53-A65D-F4B11AA2853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e 37"/>
          <p:cNvGrpSpPr/>
          <p:nvPr/>
        </p:nvGrpSpPr>
        <p:grpSpPr>
          <a:xfrm>
            <a:off x="755576" y="1819910"/>
            <a:ext cx="648072" cy="703183"/>
            <a:chOff x="755576" y="1819910"/>
            <a:chExt cx="648072" cy="703183"/>
          </a:xfrm>
        </p:grpSpPr>
        <p:pic>
          <p:nvPicPr>
            <p:cNvPr id="2054" name="Picture 6" descr="C:\Users\FBruyere\Desktop\cnr cmao\Séance 3 - Arbre généalogique\Images\Trottinette Vfit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7971" y="1819910"/>
              <a:ext cx="584166" cy="438215"/>
            </a:xfrm>
            <a:prstGeom prst="rect">
              <a:avLst/>
            </a:prstGeom>
            <a:noFill/>
          </p:spPr>
        </p:pic>
        <p:sp>
          <p:nvSpPr>
            <p:cNvPr id="22" name="ZoneTexte 21"/>
            <p:cNvSpPr txBox="1"/>
            <p:nvPr/>
          </p:nvSpPr>
          <p:spPr>
            <a:xfrm>
              <a:off x="755576" y="2276872"/>
              <a:ext cx="6480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dirty="0" smtClean="0"/>
                <a:t>V-fit</a:t>
              </a:r>
              <a:endParaRPr lang="fr-FR" sz="1000" dirty="0"/>
            </a:p>
          </p:txBody>
        </p:sp>
      </p:grpSp>
      <p:grpSp>
        <p:nvGrpSpPr>
          <p:cNvPr id="39" name="Groupe 38"/>
          <p:cNvGrpSpPr/>
          <p:nvPr/>
        </p:nvGrpSpPr>
        <p:grpSpPr>
          <a:xfrm>
            <a:off x="2267744" y="1859786"/>
            <a:ext cx="792088" cy="777126"/>
            <a:chOff x="2267744" y="1859786"/>
            <a:chExt cx="792088" cy="777126"/>
          </a:xfrm>
        </p:grpSpPr>
        <p:pic>
          <p:nvPicPr>
            <p:cNvPr id="2051" name="Picture 3" descr="C:\Users\FBruyere\Desktop\cnr cmao\Séance 3 - Arbre généalogique\Images\Trottinette contemporaine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11760" y="1859786"/>
              <a:ext cx="511248" cy="448194"/>
            </a:xfrm>
            <a:prstGeom prst="rect">
              <a:avLst/>
            </a:prstGeom>
            <a:noFill/>
          </p:spPr>
        </p:pic>
        <p:sp>
          <p:nvSpPr>
            <p:cNvPr id="23" name="ZoneTexte 22"/>
            <p:cNvSpPr txBox="1"/>
            <p:nvPr/>
          </p:nvSpPr>
          <p:spPr>
            <a:xfrm>
              <a:off x="2267744" y="2236802"/>
              <a:ext cx="7920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Trottinette pliable</a:t>
              </a:r>
              <a:endParaRPr lang="fr-FR" sz="1000" dirty="0"/>
            </a:p>
          </p:txBody>
        </p:sp>
      </p:grpSp>
      <p:grpSp>
        <p:nvGrpSpPr>
          <p:cNvPr id="40" name="Groupe 39"/>
          <p:cNvGrpSpPr/>
          <p:nvPr/>
        </p:nvGrpSpPr>
        <p:grpSpPr>
          <a:xfrm>
            <a:off x="3707904" y="1844824"/>
            <a:ext cx="792088" cy="832158"/>
            <a:chOff x="3707904" y="1844824"/>
            <a:chExt cx="792088" cy="832158"/>
          </a:xfrm>
        </p:grpSpPr>
        <p:pic>
          <p:nvPicPr>
            <p:cNvPr id="2052" name="Picture 4" descr="C:\Users\FBruyere\Desktop\cnr cmao\Séance 3 - Arbre généalogique\Images\trottinette électrique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09692" y="1844824"/>
              <a:ext cx="403253" cy="454443"/>
            </a:xfrm>
            <a:prstGeom prst="rect">
              <a:avLst/>
            </a:prstGeom>
            <a:noFill/>
          </p:spPr>
        </p:pic>
        <p:sp>
          <p:nvSpPr>
            <p:cNvPr id="24" name="ZoneTexte 23"/>
            <p:cNvSpPr txBox="1"/>
            <p:nvPr/>
          </p:nvSpPr>
          <p:spPr>
            <a:xfrm>
              <a:off x="3707904" y="2276872"/>
              <a:ext cx="7920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Trottinette électrique</a:t>
              </a:r>
              <a:endParaRPr lang="fr-FR" sz="1000" dirty="0"/>
            </a:p>
          </p:txBody>
        </p:sp>
      </p:grpSp>
      <p:grpSp>
        <p:nvGrpSpPr>
          <p:cNvPr id="41" name="Groupe 40"/>
          <p:cNvGrpSpPr/>
          <p:nvPr/>
        </p:nvGrpSpPr>
        <p:grpSpPr>
          <a:xfrm>
            <a:off x="4932040" y="1840174"/>
            <a:ext cx="792088" cy="682919"/>
            <a:chOff x="4932040" y="1840174"/>
            <a:chExt cx="792088" cy="682919"/>
          </a:xfrm>
        </p:grpSpPr>
        <p:pic>
          <p:nvPicPr>
            <p:cNvPr id="2058" name="Picture 10" descr="C:\Users\FBruyere\Desktop\cnr cmao\Séance 3 - Arbre généalogique\Images\Vélo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76056" y="1840174"/>
              <a:ext cx="454443" cy="451413"/>
            </a:xfrm>
            <a:prstGeom prst="rect">
              <a:avLst/>
            </a:prstGeom>
            <a:noFill/>
          </p:spPr>
        </p:pic>
        <p:sp>
          <p:nvSpPr>
            <p:cNvPr id="25" name="ZoneTexte 24"/>
            <p:cNvSpPr txBox="1"/>
            <p:nvPr/>
          </p:nvSpPr>
          <p:spPr>
            <a:xfrm>
              <a:off x="4932040" y="2276872"/>
              <a:ext cx="7920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Vélo</a:t>
              </a:r>
              <a:endParaRPr lang="fr-FR" sz="1000" dirty="0"/>
            </a:p>
          </p:txBody>
        </p:sp>
      </p:grpSp>
      <p:grpSp>
        <p:nvGrpSpPr>
          <p:cNvPr id="42" name="Groupe 41"/>
          <p:cNvGrpSpPr/>
          <p:nvPr/>
        </p:nvGrpSpPr>
        <p:grpSpPr>
          <a:xfrm>
            <a:off x="6156176" y="1844824"/>
            <a:ext cx="864096" cy="832158"/>
            <a:chOff x="6156176" y="1844824"/>
            <a:chExt cx="864096" cy="832158"/>
          </a:xfrm>
        </p:grpSpPr>
        <p:pic>
          <p:nvPicPr>
            <p:cNvPr id="2065" name="Picture 17" descr="C:\Users\FBruyere\Desktop\cnr cmao\Séance 3 - Arbre généalogique\Images\Snakeboard 2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372200" y="1844824"/>
              <a:ext cx="454443" cy="454443"/>
            </a:xfrm>
            <a:prstGeom prst="rect">
              <a:avLst/>
            </a:prstGeom>
            <a:noFill/>
          </p:spPr>
        </p:pic>
        <p:sp>
          <p:nvSpPr>
            <p:cNvPr id="26" name="ZoneTexte 25"/>
            <p:cNvSpPr txBox="1"/>
            <p:nvPr/>
          </p:nvSpPr>
          <p:spPr>
            <a:xfrm>
              <a:off x="6156176" y="2276872"/>
              <a:ext cx="864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err="1" smtClean="0"/>
                <a:t>Snakeboard</a:t>
              </a:r>
              <a:r>
                <a:rPr lang="fr-FR" sz="1000" dirty="0" smtClean="0"/>
                <a:t> 2</a:t>
              </a:r>
              <a:endParaRPr lang="fr-FR" sz="1000" dirty="0"/>
            </a:p>
          </p:txBody>
        </p:sp>
      </p:grpSp>
      <p:grpSp>
        <p:nvGrpSpPr>
          <p:cNvPr id="45" name="Groupe 44"/>
          <p:cNvGrpSpPr/>
          <p:nvPr/>
        </p:nvGrpSpPr>
        <p:grpSpPr>
          <a:xfrm>
            <a:off x="2411760" y="3284984"/>
            <a:ext cx="864096" cy="750277"/>
            <a:chOff x="2411760" y="3284984"/>
            <a:chExt cx="864096" cy="750277"/>
          </a:xfrm>
        </p:grpSpPr>
        <p:pic>
          <p:nvPicPr>
            <p:cNvPr id="2050" name="Picture 2" descr="C:\Users\FBruyere\Desktop\cnr cmao\Séance 3 - Arbre généalogique\Images\Snakeboard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627784" y="3284984"/>
              <a:ext cx="454443" cy="454443"/>
            </a:xfrm>
            <a:prstGeom prst="rect">
              <a:avLst/>
            </a:prstGeom>
            <a:noFill/>
          </p:spPr>
        </p:pic>
        <p:sp>
          <p:nvSpPr>
            <p:cNvPr id="27" name="ZoneTexte 26"/>
            <p:cNvSpPr txBox="1"/>
            <p:nvPr/>
          </p:nvSpPr>
          <p:spPr>
            <a:xfrm>
              <a:off x="2411760" y="3789040"/>
              <a:ext cx="8640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err="1" smtClean="0"/>
                <a:t>Snakeboard</a:t>
              </a:r>
              <a:endParaRPr lang="fr-FR" sz="1000" dirty="0"/>
            </a:p>
          </p:txBody>
        </p:sp>
      </p:grpSp>
      <p:grpSp>
        <p:nvGrpSpPr>
          <p:cNvPr id="43" name="Groupe 42"/>
          <p:cNvGrpSpPr/>
          <p:nvPr/>
        </p:nvGrpSpPr>
        <p:grpSpPr>
          <a:xfrm>
            <a:off x="7452320" y="1844824"/>
            <a:ext cx="864096" cy="832158"/>
            <a:chOff x="7452320" y="1844824"/>
            <a:chExt cx="864096" cy="832158"/>
          </a:xfrm>
        </p:grpSpPr>
        <p:pic>
          <p:nvPicPr>
            <p:cNvPr id="2062" name="Picture 14" descr="C:\Users\FBruyere\Desktop\cnr cmao\Séance 3 - Arbre généalogique\Images\Rocking skateboard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68344" y="1844824"/>
              <a:ext cx="454443" cy="454443"/>
            </a:xfrm>
            <a:prstGeom prst="rect">
              <a:avLst/>
            </a:prstGeom>
            <a:noFill/>
          </p:spPr>
        </p:pic>
        <p:sp>
          <p:nvSpPr>
            <p:cNvPr id="28" name="ZoneTexte 27"/>
            <p:cNvSpPr txBox="1"/>
            <p:nvPr/>
          </p:nvSpPr>
          <p:spPr>
            <a:xfrm>
              <a:off x="7452320" y="2276872"/>
              <a:ext cx="864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err="1" smtClean="0"/>
                <a:t>Rocking</a:t>
              </a:r>
              <a:r>
                <a:rPr lang="fr-FR" sz="1000" dirty="0" smtClean="0"/>
                <a:t> skateboard</a:t>
              </a:r>
              <a:endParaRPr lang="fr-FR" sz="1000" dirty="0"/>
            </a:p>
          </p:txBody>
        </p:sp>
      </p:grpSp>
      <p:grpSp>
        <p:nvGrpSpPr>
          <p:cNvPr id="44" name="Groupe 43"/>
          <p:cNvGrpSpPr/>
          <p:nvPr/>
        </p:nvGrpSpPr>
        <p:grpSpPr>
          <a:xfrm>
            <a:off x="899592" y="3278139"/>
            <a:ext cx="792088" cy="685114"/>
            <a:chOff x="899592" y="3278139"/>
            <a:chExt cx="792088" cy="685114"/>
          </a:xfrm>
        </p:grpSpPr>
        <p:pic>
          <p:nvPicPr>
            <p:cNvPr id="2055" name="Picture 7" descr="C:\Users\FBruyere\Desktop\cnr cmao\Séance 3 - Arbre généalogique\Images\Trottinette.jp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971600" y="3278139"/>
              <a:ext cx="599979" cy="449984"/>
            </a:xfrm>
            <a:prstGeom prst="rect">
              <a:avLst/>
            </a:prstGeom>
            <a:noFill/>
          </p:spPr>
        </p:pic>
        <p:sp>
          <p:nvSpPr>
            <p:cNvPr id="29" name="ZoneTexte 28"/>
            <p:cNvSpPr txBox="1"/>
            <p:nvPr/>
          </p:nvSpPr>
          <p:spPr>
            <a:xfrm>
              <a:off x="899592" y="3717032"/>
              <a:ext cx="7920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Trottinette </a:t>
              </a:r>
              <a:endParaRPr lang="fr-FR" sz="1000" dirty="0"/>
            </a:p>
          </p:txBody>
        </p:sp>
      </p:grpSp>
      <p:grpSp>
        <p:nvGrpSpPr>
          <p:cNvPr id="46" name="Groupe 45"/>
          <p:cNvGrpSpPr/>
          <p:nvPr/>
        </p:nvGrpSpPr>
        <p:grpSpPr>
          <a:xfrm>
            <a:off x="3851920" y="3284984"/>
            <a:ext cx="864096" cy="832158"/>
            <a:chOff x="3851920" y="3284984"/>
            <a:chExt cx="864096" cy="832158"/>
          </a:xfrm>
        </p:grpSpPr>
        <p:pic>
          <p:nvPicPr>
            <p:cNvPr id="2053" name="Picture 5" descr="C:\Users\FBruyere\Desktop\cnr cmao\Séance 3 - Arbre généalogique\Images\Trottinette tout terrain.jp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923928" y="3284984"/>
              <a:ext cx="687032" cy="454443"/>
            </a:xfrm>
            <a:prstGeom prst="rect">
              <a:avLst/>
            </a:prstGeom>
            <a:noFill/>
          </p:spPr>
        </p:pic>
        <p:sp>
          <p:nvSpPr>
            <p:cNvPr id="30" name="ZoneTexte 29"/>
            <p:cNvSpPr txBox="1"/>
            <p:nvPr/>
          </p:nvSpPr>
          <p:spPr>
            <a:xfrm>
              <a:off x="3851920" y="3717032"/>
              <a:ext cx="864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Trottinette tout-terrain</a:t>
              </a:r>
              <a:endParaRPr lang="fr-FR" sz="1000" dirty="0"/>
            </a:p>
          </p:txBody>
        </p:sp>
      </p:grpSp>
      <p:grpSp>
        <p:nvGrpSpPr>
          <p:cNvPr id="47" name="Groupe 46"/>
          <p:cNvGrpSpPr/>
          <p:nvPr/>
        </p:nvGrpSpPr>
        <p:grpSpPr>
          <a:xfrm>
            <a:off x="5652120" y="3274923"/>
            <a:ext cx="792088" cy="946165"/>
            <a:chOff x="5652120" y="3274923"/>
            <a:chExt cx="792088" cy="946165"/>
          </a:xfrm>
        </p:grpSpPr>
        <p:pic>
          <p:nvPicPr>
            <p:cNvPr id="2057" name="Picture 9" descr="C:\Users\FBruyere\Desktop\cnr cmao\Séance 3 - Arbre généalogique\Images\Vélo électrique.jp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5796136" y="3274923"/>
              <a:ext cx="485212" cy="447888"/>
            </a:xfrm>
            <a:prstGeom prst="rect">
              <a:avLst/>
            </a:prstGeom>
            <a:noFill/>
          </p:spPr>
        </p:pic>
        <p:sp>
          <p:nvSpPr>
            <p:cNvPr id="31" name="ZoneTexte 30"/>
            <p:cNvSpPr txBox="1"/>
            <p:nvPr/>
          </p:nvSpPr>
          <p:spPr>
            <a:xfrm>
              <a:off x="5652120" y="3667090"/>
              <a:ext cx="79208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Vélo à assistance électrique</a:t>
              </a:r>
              <a:endParaRPr lang="fr-FR" sz="1000" dirty="0"/>
            </a:p>
          </p:txBody>
        </p:sp>
      </p:grpSp>
      <p:grpSp>
        <p:nvGrpSpPr>
          <p:cNvPr id="48" name="Groupe 47"/>
          <p:cNvGrpSpPr/>
          <p:nvPr/>
        </p:nvGrpSpPr>
        <p:grpSpPr>
          <a:xfrm>
            <a:off x="7092280" y="3284984"/>
            <a:ext cx="792088" cy="832158"/>
            <a:chOff x="7092280" y="3284984"/>
            <a:chExt cx="792088" cy="832158"/>
          </a:xfrm>
        </p:grpSpPr>
        <p:pic>
          <p:nvPicPr>
            <p:cNvPr id="2056" name="Picture 8" descr="C:\Users\FBruyere\Desktop\cnr cmao\Séance 3 - Arbre généalogique\Images\Vélo à roulettes.jp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7186683" y="3284984"/>
              <a:ext cx="606649" cy="454443"/>
            </a:xfrm>
            <a:prstGeom prst="rect">
              <a:avLst/>
            </a:prstGeom>
            <a:noFill/>
          </p:spPr>
        </p:pic>
        <p:sp>
          <p:nvSpPr>
            <p:cNvPr id="32" name="ZoneTexte 31"/>
            <p:cNvSpPr txBox="1"/>
            <p:nvPr/>
          </p:nvSpPr>
          <p:spPr>
            <a:xfrm>
              <a:off x="7092280" y="3717032"/>
              <a:ext cx="7920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Vélo à roulettes</a:t>
              </a:r>
              <a:endParaRPr lang="fr-FR" sz="1000" dirty="0"/>
            </a:p>
          </p:txBody>
        </p:sp>
      </p:grpSp>
      <p:grpSp>
        <p:nvGrpSpPr>
          <p:cNvPr id="50" name="Groupe 49"/>
          <p:cNvGrpSpPr/>
          <p:nvPr/>
        </p:nvGrpSpPr>
        <p:grpSpPr>
          <a:xfrm>
            <a:off x="2915816" y="4571796"/>
            <a:ext cx="936104" cy="615593"/>
            <a:chOff x="2915816" y="4571796"/>
            <a:chExt cx="936104" cy="615593"/>
          </a:xfrm>
        </p:grpSpPr>
        <p:pic>
          <p:nvPicPr>
            <p:cNvPr id="2060" name="Picture 12" descr="C:\Users\FBruyere\Desktop\cnr cmao\Séance 3 - Arbre généalogique\Images\Draisienne.jp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131840" y="4571796"/>
              <a:ext cx="426040" cy="401461"/>
            </a:xfrm>
            <a:prstGeom prst="rect">
              <a:avLst/>
            </a:prstGeom>
            <a:noFill/>
          </p:spPr>
        </p:pic>
        <p:sp>
          <p:nvSpPr>
            <p:cNvPr id="33" name="ZoneTexte 32"/>
            <p:cNvSpPr txBox="1"/>
            <p:nvPr/>
          </p:nvSpPr>
          <p:spPr>
            <a:xfrm>
              <a:off x="2915816" y="4941168"/>
              <a:ext cx="9361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Draisienne</a:t>
              </a:r>
              <a:endParaRPr lang="fr-FR" sz="1000" dirty="0"/>
            </a:p>
          </p:txBody>
        </p:sp>
      </p:grpSp>
      <p:grpSp>
        <p:nvGrpSpPr>
          <p:cNvPr id="49" name="Groupe 48"/>
          <p:cNvGrpSpPr/>
          <p:nvPr/>
        </p:nvGrpSpPr>
        <p:grpSpPr>
          <a:xfrm>
            <a:off x="1259632" y="4565926"/>
            <a:ext cx="936104" cy="735282"/>
            <a:chOff x="1259632" y="4565926"/>
            <a:chExt cx="936104" cy="735282"/>
          </a:xfrm>
        </p:grpSpPr>
        <p:pic>
          <p:nvPicPr>
            <p:cNvPr id="2059" name="Picture 11" descr="C:\Users\FBruyere\Desktop\cnr cmao\Séance 3 - Arbre généalogique\Images\Draisienne pour enfant.jpg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403647" y="4565926"/>
              <a:ext cx="618547" cy="397638"/>
            </a:xfrm>
            <a:prstGeom prst="rect">
              <a:avLst/>
            </a:prstGeom>
            <a:noFill/>
          </p:spPr>
        </p:pic>
        <p:sp>
          <p:nvSpPr>
            <p:cNvPr id="34" name="ZoneTexte 33"/>
            <p:cNvSpPr txBox="1"/>
            <p:nvPr/>
          </p:nvSpPr>
          <p:spPr>
            <a:xfrm>
              <a:off x="1259632" y="4901098"/>
              <a:ext cx="9361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Draisienne pour enfants</a:t>
              </a:r>
              <a:endParaRPr lang="fr-FR" sz="1000" dirty="0"/>
            </a:p>
          </p:txBody>
        </p:sp>
      </p:grpSp>
      <p:grpSp>
        <p:nvGrpSpPr>
          <p:cNvPr id="51" name="Groupe 50"/>
          <p:cNvGrpSpPr/>
          <p:nvPr/>
        </p:nvGrpSpPr>
        <p:grpSpPr>
          <a:xfrm>
            <a:off x="4139952" y="4571672"/>
            <a:ext cx="936104" cy="615717"/>
            <a:chOff x="4139952" y="4571672"/>
            <a:chExt cx="936104" cy="615717"/>
          </a:xfrm>
        </p:grpSpPr>
        <p:pic>
          <p:nvPicPr>
            <p:cNvPr id="2061" name="Picture 13" descr="C:\Users\FBruyere\Desktop\cnr cmao\Séance 3 - Arbre généalogique\Images\Grand bi.jp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4355976" y="4571672"/>
              <a:ext cx="466722" cy="401381"/>
            </a:xfrm>
            <a:prstGeom prst="rect">
              <a:avLst/>
            </a:prstGeom>
            <a:noFill/>
          </p:spPr>
        </p:pic>
        <p:sp>
          <p:nvSpPr>
            <p:cNvPr id="35" name="ZoneTexte 34"/>
            <p:cNvSpPr txBox="1"/>
            <p:nvPr/>
          </p:nvSpPr>
          <p:spPr>
            <a:xfrm>
              <a:off x="4139952" y="4941168"/>
              <a:ext cx="9361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Grand-Bi</a:t>
              </a:r>
              <a:endParaRPr lang="fr-FR" sz="1000" dirty="0"/>
            </a:p>
          </p:txBody>
        </p:sp>
      </p:grpSp>
      <p:grpSp>
        <p:nvGrpSpPr>
          <p:cNvPr id="52" name="Groupe 51"/>
          <p:cNvGrpSpPr/>
          <p:nvPr/>
        </p:nvGrpSpPr>
        <p:grpSpPr>
          <a:xfrm>
            <a:off x="5436096" y="4578134"/>
            <a:ext cx="936104" cy="609255"/>
            <a:chOff x="5436096" y="4578134"/>
            <a:chExt cx="936104" cy="609255"/>
          </a:xfrm>
        </p:grpSpPr>
        <p:pic>
          <p:nvPicPr>
            <p:cNvPr id="2063" name="Picture 15" descr="C:\Users\FBruyere\Desktop\cnr cmao\Séance 3 - Arbre généalogique\Images\Segway.jpg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5652120" y="4578134"/>
              <a:ext cx="482846" cy="405591"/>
            </a:xfrm>
            <a:prstGeom prst="rect">
              <a:avLst/>
            </a:prstGeom>
            <a:noFill/>
          </p:spPr>
        </p:pic>
        <p:sp>
          <p:nvSpPr>
            <p:cNvPr id="36" name="ZoneTexte 35"/>
            <p:cNvSpPr txBox="1"/>
            <p:nvPr/>
          </p:nvSpPr>
          <p:spPr>
            <a:xfrm>
              <a:off x="5436096" y="4941168"/>
              <a:ext cx="9361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err="1" smtClean="0"/>
                <a:t>Segway</a:t>
              </a:r>
              <a:endParaRPr lang="fr-FR" sz="1000" dirty="0"/>
            </a:p>
          </p:txBody>
        </p:sp>
      </p:grpSp>
      <p:grpSp>
        <p:nvGrpSpPr>
          <p:cNvPr id="54" name="Groupe 53"/>
          <p:cNvGrpSpPr/>
          <p:nvPr/>
        </p:nvGrpSpPr>
        <p:grpSpPr>
          <a:xfrm>
            <a:off x="6804248" y="4565926"/>
            <a:ext cx="936104" cy="621463"/>
            <a:chOff x="6804248" y="4565926"/>
            <a:chExt cx="936104" cy="621463"/>
          </a:xfrm>
        </p:grpSpPr>
        <p:pic>
          <p:nvPicPr>
            <p:cNvPr id="2064" name="Picture 16" descr="C:\Users\FBruyere\Desktop\cnr cmao\Séance 3 - Arbre généalogique\Images\Skateboard.jpg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7020272" y="4565926"/>
              <a:ext cx="397638" cy="397638"/>
            </a:xfrm>
            <a:prstGeom prst="rect">
              <a:avLst/>
            </a:prstGeom>
            <a:noFill/>
          </p:spPr>
        </p:pic>
        <p:sp>
          <p:nvSpPr>
            <p:cNvPr id="37" name="ZoneTexte 36"/>
            <p:cNvSpPr txBox="1"/>
            <p:nvPr/>
          </p:nvSpPr>
          <p:spPr>
            <a:xfrm>
              <a:off x="6804248" y="4941168"/>
              <a:ext cx="9361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Skateboard</a:t>
              </a:r>
              <a:endParaRPr lang="fr-FR" sz="1000" dirty="0"/>
            </a:p>
          </p:txBody>
        </p:sp>
      </p:grp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64</TotalTime>
  <Words>28</Words>
  <Application>Microsoft Office PowerPoint</Application>
  <PresentationFormat>Affichage à l'écran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Apex</vt:lpstr>
      <vt:lpstr>Diapositive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Création d’affiches d’innovations  pour les secondes CIT et CPI 1°A</dc:title>
  <dc:creator>FBruyere</dc:creator>
  <cp:lastModifiedBy>FBruyere</cp:lastModifiedBy>
  <cp:revision>22</cp:revision>
  <dcterms:created xsi:type="dcterms:W3CDTF">2010-09-08T08:51:48Z</dcterms:created>
  <dcterms:modified xsi:type="dcterms:W3CDTF">2010-10-06T10:03:12Z</dcterms:modified>
</cp:coreProperties>
</file>