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C351F-482B-4C54-93DD-8F7E43082D9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B9CD320-670E-4585-ABDB-88B2B564C063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Activité 1</a:t>
          </a:r>
        </a:p>
      </dgm:t>
    </dgm:pt>
    <dgm:pt modelId="{AAF9AB07-77F2-4D12-8E1C-2E916106883B}" type="parTrans" cxnId="{CEB8EBD5-8B4C-42A0-B969-158D2DB8F96C}">
      <dgm:prSet/>
      <dgm:spPr/>
      <dgm:t>
        <a:bodyPr/>
        <a:lstStyle/>
        <a:p>
          <a:endParaRPr lang="fr-FR" sz="2000" b="1"/>
        </a:p>
      </dgm:t>
    </dgm:pt>
    <dgm:pt modelId="{1CB419D1-EE4C-4E40-B017-3BACCDFB4631}" type="sibTrans" cxnId="{CEB8EBD5-8B4C-42A0-B969-158D2DB8F96C}">
      <dgm:prSet/>
      <dgm:spPr/>
      <dgm:t>
        <a:bodyPr/>
        <a:lstStyle/>
        <a:p>
          <a:endParaRPr lang="fr-FR" sz="2000" b="1"/>
        </a:p>
      </dgm:t>
    </dgm:pt>
    <dgm:pt modelId="{EB616DAA-566A-46A0-9818-0704602FE97B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Activité 2</a:t>
          </a:r>
        </a:p>
      </dgm:t>
    </dgm:pt>
    <dgm:pt modelId="{2023270F-05AA-4DAC-8080-5E5EC0C9CFFF}" type="parTrans" cxnId="{628B2025-CE77-408A-B2DC-BCF356E77B6D}">
      <dgm:prSet/>
      <dgm:spPr/>
      <dgm:t>
        <a:bodyPr/>
        <a:lstStyle/>
        <a:p>
          <a:endParaRPr lang="fr-FR" sz="2000" b="1"/>
        </a:p>
      </dgm:t>
    </dgm:pt>
    <dgm:pt modelId="{9BAEB037-1A95-42E9-A52E-55CB505DE06F}" type="sibTrans" cxnId="{628B2025-CE77-408A-B2DC-BCF356E77B6D}">
      <dgm:prSet/>
      <dgm:spPr/>
      <dgm:t>
        <a:bodyPr/>
        <a:lstStyle/>
        <a:p>
          <a:endParaRPr lang="fr-FR" sz="2000" b="1"/>
        </a:p>
      </dgm:t>
    </dgm:pt>
    <dgm:pt modelId="{32A77426-78C8-483E-9942-0142FB4D27B1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Activité 3</a:t>
          </a:r>
        </a:p>
      </dgm:t>
    </dgm:pt>
    <dgm:pt modelId="{58121F65-ACE7-4D70-80C3-0636E79C81C5}" type="parTrans" cxnId="{DC321301-A669-4ABD-A161-B3EED5040278}">
      <dgm:prSet/>
      <dgm:spPr/>
      <dgm:t>
        <a:bodyPr/>
        <a:lstStyle/>
        <a:p>
          <a:endParaRPr lang="fr-FR" sz="2000" b="1"/>
        </a:p>
      </dgm:t>
    </dgm:pt>
    <dgm:pt modelId="{2F48AE45-EE8A-4878-88BF-FD65DE447404}" type="sibTrans" cxnId="{DC321301-A669-4ABD-A161-B3EED5040278}">
      <dgm:prSet/>
      <dgm:spPr/>
      <dgm:t>
        <a:bodyPr/>
        <a:lstStyle/>
        <a:p>
          <a:endParaRPr lang="fr-FR" sz="2000" b="1"/>
        </a:p>
      </dgm:t>
    </dgm:pt>
    <dgm:pt modelId="{2591A90B-B94C-4C1F-8476-494FD3058FE1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Synthèse partie 1</a:t>
          </a:r>
        </a:p>
      </dgm:t>
    </dgm:pt>
    <dgm:pt modelId="{3816324A-FF73-45D6-B755-9776DDDE7AD3}" type="parTrans" cxnId="{402952E9-0F1B-4A9E-84C2-AD003EBF1047}">
      <dgm:prSet/>
      <dgm:spPr/>
      <dgm:t>
        <a:bodyPr/>
        <a:lstStyle/>
        <a:p>
          <a:endParaRPr lang="fr-FR" sz="2000" b="1"/>
        </a:p>
      </dgm:t>
    </dgm:pt>
    <dgm:pt modelId="{9A530B85-CBD4-4015-A312-DB3A44632F82}" type="sibTrans" cxnId="{402952E9-0F1B-4A9E-84C2-AD003EBF1047}">
      <dgm:prSet/>
      <dgm:spPr/>
      <dgm:t>
        <a:bodyPr/>
        <a:lstStyle/>
        <a:p>
          <a:endParaRPr lang="fr-FR" sz="2000" b="1"/>
        </a:p>
      </dgm:t>
    </dgm:pt>
    <dgm:pt modelId="{0218D655-EBD1-4B92-91C8-47CBA83641F2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Synthèse partie 2</a:t>
          </a:r>
        </a:p>
      </dgm:t>
    </dgm:pt>
    <dgm:pt modelId="{B65EEC0A-CECF-445A-9514-E9223A65C86F}" type="parTrans" cxnId="{69AB1A8A-2C18-440D-BCA0-F679526488AE}">
      <dgm:prSet/>
      <dgm:spPr/>
      <dgm:t>
        <a:bodyPr/>
        <a:lstStyle/>
        <a:p>
          <a:endParaRPr lang="fr-FR" sz="2000" b="1"/>
        </a:p>
      </dgm:t>
    </dgm:pt>
    <dgm:pt modelId="{0CDD8617-A982-4820-938C-5E394C5C8FC7}" type="sibTrans" cxnId="{69AB1A8A-2C18-440D-BCA0-F679526488AE}">
      <dgm:prSet/>
      <dgm:spPr/>
      <dgm:t>
        <a:bodyPr/>
        <a:lstStyle/>
        <a:p>
          <a:endParaRPr lang="fr-FR" sz="2000" b="1"/>
        </a:p>
      </dgm:t>
    </dgm:pt>
    <dgm:pt modelId="{7A7278A6-124E-4C8E-A2B8-F2D212E241AA}">
      <dgm:prSet phldrT="[Texte]" custT="1">
        <dgm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TD de consolidation</a:t>
          </a:r>
        </a:p>
      </dgm:t>
    </dgm:pt>
    <dgm:pt modelId="{B97711DF-4DDF-4F3D-8DAA-64B61724C8B7}" type="parTrans" cxnId="{8C0860B9-D30B-414E-B308-CB6DD631DEDE}">
      <dgm:prSet/>
      <dgm:spPr/>
      <dgm:t>
        <a:bodyPr/>
        <a:lstStyle/>
        <a:p>
          <a:endParaRPr lang="fr-FR" sz="2000" b="1"/>
        </a:p>
      </dgm:t>
    </dgm:pt>
    <dgm:pt modelId="{BD1EC60A-382A-4778-B929-DA1ADE759268}" type="sibTrans" cxnId="{8C0860B9-D30B-414E-B308-CB6DD631DEDE}">
      <dgm:prSet/>
      <dgm:spPr/>
      <dgm:t>
        <a:bodyPr/>
        <a:lstStyle/>
        <a:p>
          <a:endParaRPr lang="fr-FR" sz="2000" b="1"/>
        </a:p>
      </dgm:t>
    </dgm:pt>
    <dgm:pt modelId="{59AF0AE0-8EA4-480A-B448-659F4BF22014}">
      <dgm:prSet phldrT="[Texte]" custT="1">
        <dgm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Evaluation</a:t>
          </a:r>
        </a:p>
      </dgm:t>
    </dgm:pt>
    <dgm:pt modelId="{E2003660-C7AC-4C38-A257-2557A06ADBCB}" type="parTrans" cxnId="{94E39124-94D8-46C8-B4BB-4797F349E806}">
      <dgm:prSet/>
      <dgm:spPr/>
      <dgm:t>
        <a:bodyPr/>
        <a:lstStyle/>
        <a:p>
          <a:endParaRPr lang="fr-FR"/>
        </a:p>
      </dgm:t>
    </dgm:pt>
    <dgm:pt modelId="{53AFAB22-E793-4BAA-8908-BA698C84350B}" type="sibTrans" cxnId="{94E39124-94D8-46C8-B4BB-4797F349E806}">
      <dgm:prSet/>
      <dgm:spPr/>
      <dgm:t>
        <a:bodyPr/>
        <a:lstStyle/>
        <a:p>
          <a:endParaRPr lang="fr-FR"/>
        </a:p>
      </dgm:t>
    </dgm:pt>
    <dgm:pt modelId="{4548E675-7702-4D91-B7DF-C9426C3AAE56}" type="pres">
      <dgm:prSet presAssocID="{E7CC351F-482B-4C54-93DD-8F7E43082D98}" presName="Name0" presStyleCnt="0">
        <dgm:presLayoutVars>
          <dgm:dir/>
          <dgm:resizeHandles val="exact"/>
        </dgm:presLayoutVars>
      </dgm:prSet>
      <dgm:spPr/>
    </dgm:pt>
    <dgm:pt modelId="{70EB26E7-4502-4522-8EC5-84A23B160794}" type="pres">
      <dgm:prSet presAssocID="{E7CC351F-482B-4C54-93DD-8F7E43082D98}" presName="arrow" presStyleLbl="bgShp" presStyleIdx="0" presStyleCnt="1"/>
      <dgm:spPr/>
    </dgm:pt>
    <dgm:pt modelId="{EF61ED48-F182-4283-BE7B-F2FFEE740EE4}" type="pres">
      <dgm:prSet presAssocID="{E7CC351F-482B-4C54-93DD-8F7E43082D98}" presName="points" presStyleCnt="0"/>
      <dgm:spPr/>
    </dgm:pt>
    <dgm:pt modelId="{FF6B73F7-7C40-4624-B6FF-F1CDC9D0CB33}" type="pres">
      <dgm:prSet presAssocID="{CB9CD320-670E-4585-ABDB-88B2B564C063}" presName="compositeA" presStyleCnt="0"/>
      <dgm:spPr/>
    </dgm:pt>
    <dgm:pt modelId="{B72ABBD1-D8C6-4DDE-AF25-78EC7A3C8E86}" type="pres">
      <dgm:prSet presAssocID="{CB9CD320-670E-4585-ABDB-88B2B564C063}" presName="textA" presStyleLbl="revTx" presStyleIdx="0" presStyleCnt="7">
        <dgm:presLayoutVars>
          <dgm:bulletEnabled val="1"/>
        </dgm:presLayoutVars>
      </dgm:prSet>
      <dgm:spPr/>
    </dgm:pt>
    <dgm:pt modelId="{45A74484-FFA4-449E-B0C8-358C0251CF14}" type="pres">
      <dgm:prSet presAssocID="{CB9CD320-670E-4585-ABDB-88B2B564C063}" presName="circleA" presStyleLbl="node1" presStyleIdx="0" presStyleCnt="7"/>
      <dgm:spPr/>
    </dgm:pt>
    <dgm:pt modelId="{96269666-EAC3-4CA3-8247-97D1C06EBED5}" type="pres">
      <dgm:prSet presAssocID="{CB9CD320-670E-4585-ABDB-88B2B564C063}" presName="spaceA" presStyleCnt="0"/>
      <dgm:spPr/>
    </dgm:pt>
    <dgm:pt modelId="{157B28A6-7ED1-4747-91A8-8C923443000E}" type="pres">
      <dgm:prSet presAssocID="{1CB419D1-EE4C-4E40-B017-3BACCDFB4631}" presName="space" presStyleCnt="0"/>
      <dgm:spPr/>
    </dgm:pt>
    <dgm:pt modelId="{F74872C1-F48F-4DB9-868A-DCCE443C5DB3}" type="pres">
      <dgm:prSet presAssocID="{EB616DAA-566A-46A0-9818-0704602FE97B}" presName="compositeB" presStyleCnt="0"/>
      <dgm:spPr/>
    </dgm:pt>
    <dgm:pt modelId="{8A7B2D26-1AA1-406F-850F-813A356BA15D}" type="pres">
      <dgm:prSet presAssocID="{EB616DAA-566A-46A0-9818-0704602FE97B}" presName="textB" presStyleLbl="revTx" presStyleIdx="1" presStyleCnt="7">
        <dgm:presLayoutVars>
          <dgm:bulletEnabled val="1"/>
        </dgm:presLayoutVars>
      </dgm:prSet>
      <dgm:spPr/>
    </dgm:pt>
    <dgm:pt modelId="{021A7D3D-7923-440C-B679-9D55A8872ED1}" type="pres">
      <dgm:prSet presAssocID="{EB616DAA-566A-46A0-9818-0704602FE97B}" presName="circleB" presStyleLbl="node1" presStyleIdx="1" presStyleCnt="7"/>
      <dgm:spPr/>
    </dgm:pt>
    <dgm:pt modelId="{2EE9DE1C-A3F6-40C8-88BD-8D9D62F7E7F0}" type="pres">
      <dgm:prSet presAssocID="{EB616DAA-566A-46A0-9818-0704602FE97B}" presName="spaceB" presStyleCnt="0"/>
      <dgm:spPr/>
    </dgm:pt>
    <dgm:pt modelId="{76E257BF-B159-4A61-89B7-1569008DB245}" type="pres">
      <dgm:prSet presAssocID="{9BAEB037-1A95-42E9-A52E-55CB505DE06F}" presName="space" presStyleCnt="0"/>
      <dgm:spPr/>
    </dgm:pt>
    <dgm:pt modelId="{912F3496-6D64-4794-A059-ED5669F7CDC1}" type="pres">
      <dgm:prSet presAssocID="{32A77426-78C8-483E-9942-0142FB4D27B1}" presName="compositeA" presStyleCnt="0"/>
      <dgm:spPr/>
    </dgm:pt>
    <dgm:pt modelId="{F0F8ACF3-70A8-49A3-816C-C6EBD51BD467}" type="pres">
      <dgm:prSet presAssocID="{32A77426-78C8-483E-9942-0142FB4D27B1}" presName="textA" presStyleLbl="revTx" presStyleIdx="2" presStyleCnt="7">
        <dgm:presLayoutVars>
          <dgm:bulletEnabled val="1"/>
        </dgm:presLayoutVars>
      </dgm:prSet>
      <dgm:spPr/>
    </dgm:pt>
    <dgm:pt modelId="{7847B1FA-42AA-49D8-B1FD-D461981EDB4F}" type="pres">
      <dgm:prSet presAssocID="{32A77426-78C8-483E-9942-0142FB4D27B1}" presName="circleA" presStyleLbl="node1" presStyleIdx="2" presStyleCnt="7"/>
      <dgm:spPr/>
    </dgm:pt>
    <dgm:pt modelId="{45E6979F-F282-43EC-A5CA-A3B7804F1EF9}" type="pres">
      <dgm:prSet presAssocID="{32A77426-78C8-483E-9942-0142FB4D27B1}" presName="spaceA" presStyleCnt="0"/>
      <dgm:spPr/>
    </dgm:pt>
    <dgm:pt modelId="{B5EEDCB0-93D2-4C50-90F9-291D59DB34B0}" type="pres">
      <dgm:prSet presAssocID="{2F48AE45-EE8A-4878-88BF-FD65DE447404}" presName="space" presStyleCnt="0"/>
      <dgm:spPr/>
    </dgm:pt>
    <dgm:pt modelId="{DDC78FC0-53E9-4EAD-8113-22DB4AF4F0B6}" type="pres">
      <dgm:prSet presAssocID="{2591A90B-B94C-4C1F-8476-494FD3058FE1}" presName="compositeB" presStyleCnt="0"/>
      <dgm:spPr/>
    </dgm:pt>
    <dgm:pt modelId="{6F242F4A-2E14-45F4-B965-594B7C98F13D}" type="pres">
      <dgm:prSet presAssocID="{2591A90B-B94C-4C1F-8476-494FD3058FE1}" presName="textB" presStyleLbl="revTx" presStyleIdx="3" presStyleCnt="7">
        <dgm:presLayoutVars>
          <dgm:bulletEnabled val="1"/>
        </dgm:presLayoutVars>
      </dgm:prSet>
      <dgm:spPr/>
    </dgm:pt>
    <dgm:pt modelId="{6DB0FD21-1230-42E2-BE3D-5647310E78EC}" type="pres">
      <dgm:prSet presAssocID="{2591A90B-B94C-4C1F-8476-494FD3058FE1}" presName="circleB" presStyleLbl="node1" presStyleIdx="3" presStyleCnt="7"/>
      <dgm:spPr/>
    </dgm:pt>
    <dgm:pt modelId="{41ADD3B0-7350-49E1-B2E5-A3C5138D675B}" type="pres">
      <dgm:prSet presAssocID="{2591A90B-B94C-4C1F-8476-494FD3058FE1}" presName="spaceB" presStyleCnt="0"/>
      <dgm:spPr/>
    </dgm:pt>
    <dgm:pt modelId="{E7ABED71-78F9-45B4-BB1C-E0A5A1264986}" type="pres">
      <dgm:prSet presAssocID="{9A530B85-CBD4-4015-A312-DB3A44632F82}" presName="space" presStyleCnt="0"/>
      <dgm:spPr/>
    </dgm:pt>
    <dgm:pt modelId="{E66DFEB9-3637-4A57-9146-94F416F0BB3A}" type="pres">
      <dgm:prSet presAssocID="{0218D655-EBD1-4B92-91C8-47CBA83641F2}" presName="compositeA" presStyleCnt="0"/>
      <dgm:spPr/>
    </dgm:pt>
    <dgm:pt modelId="{51B2C588-2D3B-4259-96C6-461BD067C885}" type="pres">
      <dgm:prSet presAssocID="{0218D655-EBD1-4B92-91C8-47CBA83641F2}" presName="textA" presStyleLbl="revTx" presStyleIdx="4" presStyleCnt="7">
        <dgm:presLayoutVars>
          <dgm:bulletEnabled val="1"/>
        </dgm:presLayoutVars>
      </dgm:prSet>
      <dgm:spPr/>
    </dgm:pt>
    <dgm:pt modelId="{95D1CF52-5DEA-48D3-8B02-2F1A37FF919C}" type="pres">
      <dgm:prSet presAssocID="{0218D655-EBD1-4B92-91C8-47CBA83641F2}" presName="circleA" presStyleLbl="node1" presStyleIdx="4" presStyleCnt="7"/>
      <dgm:spPr/>
    </dgm:pt>
    <dgm:pt modelId="{2BC448DE-E700-4779-B5BF-009DAA6D8779}" type="pres">
      <dgm:prSet presAssocID="{0218D655-EBD1-4B92-91C8-47CBA83641F2}" presName="spaceA" presStyleCnt="0"/>
      <dgm:spPr/>
    </dgm:pt>
    <dgm:pt modelId="{64448A67-91DF-4675-B2AD-040DEA4FE610}" type="pres">
      <dgm:prSet presAssocID="{0CDD8617-A982-4820-938C-5E394C5C8FC7}" presName="space" presStyleCnt="0"/>
      <dgm:spPr/>
    </dgm:pt>
    <dgm:pt modelId="{D73F3EB7-C9B1-4418-81F8-78197405879E}" type="pres">
      <dgm:prSet presAssocID="{7A7278A6-124E-4C8E-A2B8-F2D212E241AA}" presName="compositeB" presStyleCnt="0"/>
      <dgm:spPr/>
    </dgm:pt>
    <dgm:pt modelId="{CFE60EB3-DDF9-4783-A76B-043B1D2E8A63}" type="pres">
      <dgm:prSet presAssocID="{7A7278A6-124E-4C8E-A2B8-F2D212E241AA}" presName="textB" presStyleLbl="revTx" presStyleIdx="5" presStyleCnt="7">
        <dgm:presLayoutVars>
          <dgm:bulletEnabled val="1"/>
        </dgm:presLayoutVars>
      </dgm:prSet>
      <dgm:spPr/>
    </dgm:pt>
    <dgm:pt modelId="{A7514FD3-9CA2-4D62-AE3A-E1DD94546D42}" type="pres">
      <dgm:prSet presAssocID="{7A7278A6-124E-4C8E-A2B8-F2D212E241AA}" presName="circleB" presStyleLbl="node1" presStyleIdx="5" presStyleCnt="7"/>
      <dgm:spPr/>
    </dgm:pt>
    <dgm:pt modelId="{CA6328FB-2183-4B7D-9836-A49520CB36F5}" type="pres">
      <dgm:prSet presAssocID="{7A7278A6-124E-4C8E-A2B8-F2D212E241AA}" presName="spaceB" presStyleCnt="0"/>
      <dgm:spPr/>
    </dgm:pt>
    <dgm:pt modelId="{8576C64D-B72B-4EE2-8DED-CF44AB16F408}" type="pres">
      <dgm:prSet presAssocID="{BD1EC60A-382A-4778-B929-DA1ADE759268}" presName="space" presStyleCnt="0"/>
      <dgm:spPr/>
    </dgm:pt>
    <dgm:pt modelId="{7B0B6C5D-F18E-42CF-9066-6E36EFCA120F}" type="pres">
      <dgm:prSet presAssocID="{59AF0AE0-8EA4-480A-B448-659F4BF22014}" presName="compositeA" presStyleCnt="0"/>
      <dgm:spPr/>
    </dgm:pt>
    <dgm:pt modelId="{6EE92B17-62A0-45E2-B646-30D9BDF09496}" type="pres">
      <dgm:prSet presAssocID="{59AF0AE0-8EA4-480A-B448-659F4BF22014}" presName="textA" presStyleLbl="revTx" presStyleIdx="6" presStyleCnt="7">
        <dgm:presLayoutVars>
          <dgm:bulletEnabled val="1"/>
        </dgm:presLayoutVars>
      </dgm:prSet>
      <dgm:spPr/>
    </dgm:pt>
    <dgm:pt modelId="{7C05F50D-C286-42FB-9F37-C889289466F1}" type="pres">
      <dgm:prSet presAssocID="{59AF0AE0-8EA4-480A-B448-659F4BF22014}" presName="circleA" presStyleLbl="node1" presStyleIdx="6" presStyleCnt="7"/>
      <dgm:spPr/>
    </dgm:pt>
    <dgm:pt modelId="{732147B1-0002-4F1D-AF18-3CE952E22450}" type="pres">
      <dgm:prSet presAssocID="{59AF0AE0-8EA4-480A-B448-659F4BF22014}" presName="spaceA" presStyleCnt="0"/>
      <dgm:spPr/>
    </dgm:pt>
  </dgm:ptLst>
  <dgm:cxnLst>
    <dgm:cxn modelId="{DC321301-A669-4ABD-A161-B3EED5040278}" srcId="{E7CC351F-482B-4C54-93DD-8F7E43082D98}" destId="{32A77426-78C8-483E-9942-0142FB4D27B1}" srcOrd="2" destOrd="0" parTransId="{58121F65-ACE7-4D70-80C3-0636E79C81C5}" sibTransId="{2F48AE45-EE8A-4878-88BF-FD65DE447404}"/>
    <dgm:cxn modelId="{2D03D323-78E6-4E8F-9D92-9873342F8703}" type="presOf" srcId="{2591A90B-B94C-4C1F-8476-494FD3058FE1}" destId="{6F242F4A-2E14-45F4-B965-594B7C98F13D}" srcOrd="0" destOrd="0" presId="urn:microsoft.com/office/officeart/2005/8/layout/hProcess11"/>
    <dgm:cxn modelId="{94E39124-94D8-46C8-B4BB-4797F349E806}" srcId="{E7CC351F-482B-4C54-93DD-8F7E43082D98}" destId="{59AF0AE0-8EA4-480A-B448-659F4BF22014}" srcOrd="6" destOrd="0" parTransId="{E2003660-C7AC-4C38-A257-2557A06ADBCB}" sibTransId="{53AFAB22-E793-4BAA-8908-BA698C84350B}"/>
    <dgm:cxn modelId="{628B2025-CE77-408A-B2DC-BCF356E77B6D}" srcId="{E7CC351F-482B-4C54-93DD-8F7E43082D98}" destId="{EB616DAA-566A-46A0-9818-0704602FE97B}" srcOrd="1" destOrd="0" parTransId="{2023270F-05AA-4DAC-8080-5E5EC0C9CFFF}" sibTransId="{9BAEB037-1A95-42E9-A52E-55CB505DE06F}"/>
    <dgm:cxn modelId="{E761182A-7028-498F-86AF-20FE0A6837DE}" type="presOf" srcId="{E7CC351F-482B-4C54-93DD-8F7E43082D98}" destId="{4548E675-7702-4D91-B7DF-C9426C3AAE56}" srcOrd="0" destOrd="0" presId="urn:microsoft.com/office/officeart/2005/8/layout/hProcess11"/>
    <dgm:cxn modelId="{4C17D666-AEC0-444F-8654-344BC5F6009A}" type="presOf" srcId="{59AF0AE0-8EA4-480A-B448-659F4BF22014}" destId="{6EE92B17-62A0-45E2-B646-30D9BDF09496}" srcOrd="0" destOrd="0" presId="urn:microsoft.com/office/officeart/2005/8/layout/hProcess11"/>
    <dgm:cxn modelId="{F8E57F81-089C-482D-BE12-19C08A24421F}" type="presOf" srcId="{EB616DAA-566A-46A0-9818-0704602FE97B}" destId="{8A7B2D26-1AA1-406F-850F-813A356BA15D}" srcOrd="0" destOrd="0" presId="urn:microsoft.com/office/officeart/2005/8/layout/hProcess11"/>
    <dgm:cxn modelId="{69AB1A8A-2C18-440D-BCA0-F679526488AE}" srcId="{E7CC351F-482B-4C54-93DD-8F7E43082D98}" destId="{0218D655-EBD1-4B92-91C8-47CBA83641F2}" srcOrd="4" destOrd="0" parTransId="{B65EEC0A-CECF-445A-9514-E9223A65C86F}" sibTransId="{0CDD8617-A982-4820-938C-5E394C5C8FC7}"/>
    <dgm:cxn modelId="{2A17FE8F-B89D-4504-8676-E97BC3B1CE24}" type="presOf" srcId="{32A77426-78C8-483E-9942-0142FB4D27B1}" destId="{F0F8ACF3-70A8-49A3-816C-C6EBD51BD467}" srcOrd="0" destOrd="0" presId="urn:microsoft.com/office/officeart/2005/8/layout/hProcess11"/>
    <dgm:cxn modelId="{D9DBA09E-8F8F-49F0-B139-877A307266FC}" type="presOf" srcId="{7A7278A6-124E-4C8E-A2B8-F2D212E241AA}" destId="{CFE60EB3-DDF9-4783-A76B-043B1D2E8A63}" srcOrd="0" destOrd="0" presId="urn:microsoft.com/office/officeart/2005/8/layout/hProcess11"/>
    <dgm:cxn modelId="{7CC689AB-EE1A-444F-A80F-194E167A0D4B}" type="presOf" srcId="{CB9CD320-670E-4585-ABDB-88B2B564C063}" destId="{B72ABBD1-D8C6-4DDE-AF25-78EC7A3C8E86}" srcOrd="0" destOrd="0" presId="urn:microsoft.com/office/officeart/2005/8/layout/hProcess11"/>
    <dgm:cxn modelId="{8C0860B9-D30B-414E-B308-CB6DD631DEDE}" srcId="{E7CC351F-482B-4C54-93DD-8F7E43082D98}" destId="{7A7278A6-124E-4C8E-A2B8-F2D212E241AA}" srcOrd="5" destOrd="0" parTransId="{B97711DF-4DDF-4F3D-8DAA-64B61724C8B7}" sibTransId="{BD1EC60A-382A-4778-B929-DA1ADE759268}"/>
    <dgm:cxn modelId="{CEB8EBD5-8B4C-42A0-B969-158D2DB8F96C}" srcId="{E7CC351F-482B-4C54-93DD-8F7E43082D98}" destId="{CB9CD320-670E-4585-ABDB-88B2B564C063}" srcOrd="0" destOrd="0" parTransId="{AAF9AB07-77F2-4D12-8E1C-2E916106883B}" sibTransId="{1CB419D1-EE4C-4E40-B017-3BACCDFB4631}"/>
    <dgm:cxn modelId="{B02E62DC-BF3B-408F-B35A-823557E94A61}" type="presOf" srcId="{0218D655-EBD1-4B92-91C8-47CBA83641F2}" destId="{51B2C588-2D3B-4259-96C6-461BD067C885}" srcOrd="0" destOrd="0" presId="urn:microsoft.com/office/officeart/2005/8/layout/hProcess11"/>
    <dgm:cxn modelId="{402952E9-0F1B-4A9E-84C2-AD003EBF1047}" srcId="{E7CC351F-482B-4C54-93DD-8F7E43082D98}" destId="{2591A90B-B94C-4C1F-8476-494FD3058FE1}" srcOrd="3" destOrd="0" parTransId="{3816324A-FF73-45D6-B755-9776DDDE7AD3}" sibTransId="{9A530B85-CBD4-4015-A312-DB3A44632F82}"/>
    <dgm:cxn modelId="{3A8A216D-1917-4209-B43B-EA8F2D80C3FC}" type="presParOf" srcId="{4548E675-7702-4D91-B7DF-C9426C3AAE56}" destId="{70EB26E7-4502-4522-8EC5-84A23B160794}" srcOrd="0" destOrd="0" presId="urn:microsoft.com/office/officeart/2005/8/layout/hProcess11"/>
    <dgm:cxn modelId="{50926C04-91E4-4F96-8797-6E0A6B928077}" type="presParOf" srcId="{4548E675-7702-4D91-B7DF-C9426C3AAE56}" destId="{EF61ED48-F182-4283-BE7B-F2FFEE740EE4}" srcOrd="1" destOrd="0" presId="urn:microsoft.com/office/officeart/2005/8/layout/hProcess11"/>
    <dgm:cxn modelId="{449541DF-ACA5-4642-ABC8-3FD28998C05C}" type="presParOf" srcId="{EF61ED48-F182-4283-BE7B-F2FFEE740EE4}" destId="{FF6B73F7-7C40-4624-B6FF-F1CDC9D0CB33}" srcOrd="0" destOrd="0" presId="urn:microsoft.com/office/officeart/2005/8/layout/hProcess11"/>
    <dgm:cxn modelId="{BA9297D9-4F53-42BC-9EEA-5D03803BDE61}" type="presParOf" srcId="{FF6B73F7-7C40-4624-B6FF-F1CDC9D0CB33}" destId="{B72ABBD1-D8C6-4DDE-AF25-78EC7A3C8E86}" srcOrd="0" destOrd="0" presId="urn:microsoft.com/office/officeart/2005/8/layout/hProcess11"/>
    <dgm:cxn modelId="{0E4C3E4C-4208-4866-90B4-EBE8CA9523C8}" type="presParOf" srcId="{FF6B73F7-7C40-4624-B6FF-F1CDC9D0CB33}" destId="{45A74484-FFA4-449E-B0C8-358C0251CF14}" srcOrd="1" destOrd="0" presId="urn:microsoft.com/office/officeart/2005/8/layout/hProcess11"/>
    <dgm:cxn modelId="{E275C4B0-1942-483E-B65C-970D303D6F8F}" type="presParOf" srcId="{FF6B73F7-7C40-4624-B6FF-F1CDC9D0CB33}" destId="{96269666-EAC3-4CA3-8247-97D1C06EBED5}" srcOrd="2" destOrd="0" presId="urn:microsoft.com/office/officeart/2005/8/layout/hProcess11"/>
    <dgm:cxn modelId="{27C3529B-C464-466D-A22D-B0D5A983BE22}" type="presParOf" srcId="{EF61ED48-F182-4283-BE7B-F2FFEE740EE4}" destId="{157B28A6-7ED1-4747-91A8-8C923443000E}" srcOrd="1" destOrd="0" presId="urn:microsoft.com/office/officeart/2005/8/layout/hProcess11"/>
    <dgm:cxn modelId="{68E9429C-2757-42C7-80BC-4957EF55171F}" type="presParOf" srcId="{EF61ED48-F182-4283-BE7B-F2FFEE740EE4}" destId="{F74872C1-F48F-4DB9-868A-DCCE443C5DB3}" srcOrd="2" destOrd="0" presId="urn:microsoft.com/office/officeart/2005/8/layout/hProcess11"/>
    <dgm:cxn modelId="{E6D845A3-430A-4741-8CFE-0FD55A6FC135}" type="presParOf" srcId="{F74872C1-F48F-4DB9-868A-DCCE443C5DB3}" destId="{8A7B2D26-1AA1-406F-850F-813A356BA15D}" srcOrd="0" destOrd="0" presId="urn:microsoft.com/office/officeart/2005/8/layout/hProcess11"/>
    <dgm:cxn modelId="{C53D8A51-0EFE-4413-9529-CD6F04F44084}" type="presParOf" srcId="{F74872C1-F48F-4DB9-868A-DCCE443C5DB3}" destId="{021A7D3D-7923-440C-B679-9D55A8872ED1}" srcOrd="1" destOrd="0" presId="urn:microsoft.com/office/officeart/2005/8/layout/hProcess11"/>
    <dgm:cxn modelId="{18F49804-9458-4C86-85B4-450B0DC930E6}" type="presParOf" srcId="{F74872C1-F48F-4DB9-868A-DCCE443C5DB3}" destId="{2EE9DE1C-A3F6-40C8-88BD-8D9D62F7E7F0}" srcOrd="2" destOrd="0" presId="urn:microsoft.com/office/officeart/2005/8/layout/hProcess11"/>
    <dgm:cxn modelId="{12C93E4B-4715-43B5-9C27-57676E7D7F6B}" type="presParOf" srcId="{EF61ED48-F182-4283-BE7B-F2FFEE740EE4}" destId="{76E257BF-B159-4A61-89B7-1569008DB245}" srcOrd="3" destOrd="0" presId="urn:microsoft.com/office/officeart/2005/8/layout/hProcess11"/>
    <dgm:cxn modelId="{FBB6259D-016D-4669-A9D3-A88D588927E3}" type="presParOf" srcId="{EF61ED48-F182-4283-BE7B-F2FFEE740EE4}" destId="{912F3496-6D64-4794-A059-ED5669F7CDC1}" srcOrd="4" destOrd="0" presId="urn:microsoft.com/office/officeart/2005/8/layout/hProcess11"/>
    <dgm:cxn modelId="{53285A5F-7667-49EC-9650-015EBA996F0F}" type="presParOf" srcId="{912F3496-6D64-4794-A059-ED5669F7CDC1}" destId="{F0F8ACF3-70A8-49A3-816C-C6EBD51BD467}" srcOrd="0" destOrd="0" presId="urn:microsoft.com/office/officeart/2005/8/layout/hProcess11"/>
    <dgm:cxn modelId="{507F78E8-DEA6-482A-BE19-42A262E229A9}" type="presParOf" srcId="{912F3496-6D64-4794-A059-ED5669F7CDC1}" destId="{7847B1FA-42AA-49D8-B1FD-D461981EDB4F}" srcOrd="1" destOrd="0" presId="urn:microsoft.com/office/officeart/2005/8/layout/hProcess11"/>
    <dgm:cxn modelId="{B5EA9749-EF18-4BC0-9F4F-F2E79FC8F34D}" type="presParOf" srcId="{912F3496-6D64-4794-A059-ED5669F7CDC1}" destId="{45E6979F-F282-43EC-A5CA-A3B7804F1EF9}" srcOrd="2" destOrd="0" presId="urn:microsoft.com/office/officeart/2005/8/layout/hProcess11"/>
    <dgm:cxn modelId="{6979E5AB-CAA3-42C1-916C-720E542A945D}" type="presParOf" srcId="{EF61ED48-F182-4283-BE7B-F2FFEE740EE4}" destId="{B5EEDCB0-93D2-4C50-90F9-291D59DB34B0}" srcOrd="5" destOrd="0" presId="urn:microsoft.com/office/officeart/2005/8/layout/hProcess11"/>
    <dgm:cxn modelId="{DCE73575-E6FC-4A32-94D4-149101D49960}" type="presParOf" srcId="{EF61ED48-F182-4283-BE7B-F2FFEE740EE4}" destId="{DDC78FC0-53E9-4EAD-8113-22DB4AF4F0B6}" srcOrd="6" destOrd="0" presId="urn:microsoft.com/office/officeart/2005/8/layout/hProcess11"/>
    <dgm:cxn modelId="{8A7E9DB2-9336-4183-BC6A-11312C5C25D8}" type="presParOf" srcId="{DDC78FC0-53E9-4EAD-8113-22DB4AF4F0B6}" destId="{6F242F4A-2E14-45F4-B965-594B7C98F13D}" srcOrd="0" destOrd="0" presId="urn:microsoft.com/office/officeart/2005/8/layout/hProcess11"/>
    <dgm:cxn modelId="{64630582-4F7F-49D8-9AC4-9A69C27095DE}" type="presParOf" srcId="{DDC78FC0-53E9-4EAD-8113-22DB4AF4F0B6}" destId="{6DB0FD21-1230-42E2-BE3D-5647310E78EC}" srcOrd="1" destOrd="0" presId="urn:microsoft.com/office/officeart/2005/8/layout/hProcess11"/>
    <dgm:cxn modelId="{2B99CB30-1372-4C22-AFFC-227D288405A4}" type="presParOf" srcId="{DDC78FC0-53E9-4EAD-8113-22DB4AF4F0B6}" destId="{41ADD3B0-7350-49E1-B2E5-A3C5138D675B}" srcOrd="2" destOrd="0" presId="urn:microsoft.com/office/officeart/2005/8/layout/hProcess11"/>
    <dgm:cxn modelId="{E3A71E49-1907-4F44-B9BB-5DC907150D76}" type="presParOf" srcId="{EF61ED48-F182-4283-BE7B-F2FFEE740EE4}" destId="{E7ABED71-78F9-45B4-BB1C-E0A5A1264986}" srcOrd="7" destOrd="0" presId="urn:microsoft.com/office/officeart/2005/8/layout/hProcess11"/>
    <dgm:cxn modelId="{DFA000D7-687C-4E50-A8E0-C49E7F0C16E0}" type="presParOf" srcId="{EF61ED48-F182-4283-BE7B-F2FFEE740EE4}" destId="{E66DFEB9-3637-4A57-9146-94F416F0BB3A}" srcOrd="8" destOrd="0" presId="urn:microsoft.com/office/officeart/2005/8/layout/hProcess11"/>
    <dgm:cxn modelId="{65DDD122-DE6D-4EE2-AB3A-8CBA7D6ADAA0}" type="presParOf" srcId="{E66DFEB9-3637-4A57-9146-94F416F0BB3A}" destId="{51B2C588-2D3B-4259-96C6-461BD067C885}" srcOrd="0" destOrd="0" presId="urn:microsoft.com/office/officeart/2005/8/layout/hProcess11"/>
    <dgm:cxn modelId="{F5BB7EE4-0174-4A29-B445-37B3CCFA3515}" type="presParOf" srcId="{E66DFEB9-3637-4A57-9146-94F416F0BB3A}" destId="{95D1CF52-5DEA-48D3-8B02-2F1A37FF919C}" srcOrd="1" destOrd="0" presId="urn:microsoft.com/office/officeart/2005/8/layout/hProcess11"/>
    <dgm:cxn modelId="{3346F302-8568-4515-B340-A9ED117E109E}" type="presParOf" srcId="{E66DFEB9-3637-4A57-9146-94F416F0BB3A}" destId="{2BC448DE-E700-4779-B5BF-009DAA6D8779}" srcOrd="2" destOrd="0" presId="urn:microsoft.com/office/officeart/2005/8/layout/hProcess11"/>
    <dgm:cxn modelId="{7A29CA9B-E201-4331-BCF3-EF8E271CE271}" type="presParOf" srcId="{EF61ED48-F182-4283-BE7B-F2FFEE740EE4}" destId="{64448A67-91DF-4675-B2AD-040DEA4FE610}" srcOrd="9" destOrd="0" presId="urn:microsoft.com/office/officeart/2005/8/layout/hProcess11"/>
    <dgm:cxn modelId="{8FE7F6C6-FCF4-41CD-8256-B03C6DF4DE3E}" type="presParOf" srcId="{EF61ED48-F182-4283-BE7B-F2FFEE740EE4}" destId="{D73F3EB7-C9B1-4418-81F8-78197405879E}" srcOrd="10" destOrd="0" presId="urn:microsoft.com/office/officeart/2005/8/layout/hProcess11"/>
    <dgm:cxn modelId="{E33AFABA-B44C-4BAF-B545-848449BEC973}" type="presParOf" srcId="{D73F3EB7-C9B1-4418-81F8-78197405879E}" destId="{CFE60EB3-DDF9-4783-A76B-043B1D2E8A63}" srcOrd="0" destOrd="0" presId="urn:microsoft.com/office/officeart/2005/8/layout/hProcess11"/>
    <dgm:cxn modelId="{DEBD5773-EA68-44C0-892B-9E22693FDE2F}" type="presParOf" srcId="{D73F3EB7-C9B1-4418-81F8-78197405879E}" destId="{A7514FD3-9CA2-4D62-AE3A-E1DD94546D42}" srcOrd="1" destOrd="0" presId="urn:microsoft.com/office/officeart/2005/8/layout/hProcess11"/>
    <dgm:cxn modelId="{1CE64C4F-AEE6-412A-A399-A91957EE05A9}" type="presParOf" srcId="{D73F3EB7-C9B1-4418-81F8-78197405879E}" destId="{CA6328FB-2183-4B7D-9836-A49520CB36F5}" srcOrd="2" destOrd="0" presId="urn:microsoft.com/office/officeart/2005/8/layout/hProcess11"/>
    <dgm:cxn modelId="{FAC97437-2686-45E1-82E8-9F225DAAB3FA}" type="presParOf" srcId="{EF61ED48-F182-4283-BE7B-F2FFEE740EE4}" destId="{8576C64D-B72B-4EE2-8DED-CF44AB16F408}" srcOrd="11" destOrd="0" presId="urn:microsoft.com/office/officeart/2005/8/layout/hProcess11"/>
    <dgm:cxn modelId="{83F32BC5-53FE-4EF1-BAD0-5F5C35BDE8BB}" type="presParOf" srcId="{EF61ED48-F182-4283-BE7B-F2FFEE740EE4}" destId="{7B0B6C5D-F18E-42CF-9066-6E36EFCA120F}" srcOrd="12" destOrd="0" presId="urn:microsoft.com/office/officeart/2005/8/layout/hProcess11"/>
    <dgm:cxn modelId="{DE6032A0-CA85-4058-854A-87F2F7AC361D}" type="presParOf" srcId="{7B0B6C5D-F18E-42CF-9066-6E36EFCA120F}" destId="{6EE92B17-62A0-45E2-B646-30D9BDF09496}" srcOrd="0" destOrd="0" presId="urn:microsoft.com/office/officeart/2005/8/layout/hProcess11"/>
    <dgm:cxn modelId="{27A78DF7-7845-4F5B-8D7C-E0C507C3759C}" type="presParOf" srcId="{7B0B6C5D-F18E-42CF-9066-6E36EFCA120F}" destId="{7C05F50D-C286-42FB-9F37-C889289466F1}" srcOrd="1" destOrd="0" presId="urn:microsoft.com/office/officeart/2005/8/layout/hProcess11"/>
    <dgm:cxn modelId="{58845FE4-36D5-4098-8A7B-33D36285CAB8}" type="presParOf" srcId="{7B0B6C5D-F18E-42CF-9066-6E36EFCA120F}" destId="{732147B1-0002-4F1D-AF18-3CE952E2245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6BF317-5C8D-4F63-A146-17FC03C940AA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B3B70DD2-2821-47EC-8B35-B3C11FCF6B4D}">
      <dgm:prSet phldrT="[Texte]"/>
      <dgm:spPr/>
      <dgm:t>
        <a:bodyPr/>
        <a:lstStyle/>
        <a:p>
          <a:r>
            <a:rPr lang="fr-FR" dirty="0"/>
            <a:t>Comment transmettre ?</a:t>
          </a:r>
        </a:p>
      </dgm:t>
    </dgm:pt>
    <dgm:pt modelId="{E05FDA76-D152-41CA-8F33-C70F054F785F}" type="parTrans" cxnId="{ABA29961-2EE6-4F37-AFE0-96B58311199C}">
      <dgm:prSet/>
      <dgm:spPr/>
      <dgm:t>
        <a:bodyPr/>
        <a:lstStyle/>
        <a:p>
          <a:endParaRPr lang="fr-FR"/>
        </a:p>
      </dgm:t>
    </dgm:pt>
    <dgm:pt modelId="{64DEC6C7-2DDD-4355-A421-43C8E09E6B49}" type="sibTrans" cxnId="{ABA29961-2EE6-4F37-AFE0-96B58311199C}">
      <dgm:prSet/>
      <dgm:spPr/>
      <dgm:t>
        <a:bodyPr/>
        <a:lstStyle/>
        <a:p>
          <a:endParaRPr lang="fr-FR"/>
        </a:p>
      </dgm:t>
    </dgm:pt>
    <dgm:pt modelId="{8FE663FB-8422-41A1-9465-5989083C1C91}">
      <dgm:prSet phldrT="[Texte]"/>
      <dgm:spPr/>
      <dgm:t>
        <a:bodyPr/>
        <a:lstStyle/>
        <a:p>
          <a:r>
            <a:rPr lang="fr-FR" dirty="0"/>
            <a:t>Tutoriels</a:t>
          </a:r>
        </a:p>
      </dgm:t>
    </dgm:pt>
    <dgm:pt modelId="{9CDFCFF3-A4E0-4FB7-AAA7-9C27E149C40E}" type="parTrans" cxnId="{EB416CD0-10BD-4745-9C10-4B514B390B04}">
      <dgm:prSet/>
      <dgm:spPr/>
      <dgm:t>
        <a:bodyPr/>
        <a:lstStyle/>
        <a:p>
          <a:endParaRPr lang="fr-FR"/>
        </a:p>
      </dgm:t>
    </dgm:pt>
    <dgm:pt modelId="{DC2B3C77-42A9-4639-BA03-655292EE35E1}" type="sibTrans" cxnId="{EB416CD0-10BD-4745-9C10-4B514B390B04}">
      <dgm:prSet/>
      <dgm:spPr/>
      <dgm:t>
        <a:bodyPr/>
        <a:lstStyle/>
        <a:p>
          <a:endParaRPr lang="fr-FR"/>
        </a:p>
      </dgm:t>
    </dgm:pt>
    <dgm:pt modelId="{56ACD7FC-C951-45BB-A56A-C13A188C9693}">
      <dgm:prSet phldrT="[Texte]"/>
      <dgm:spPr/>
      <dgm:t>
        <a:bodyPr/>
        <a:lstStyle/>
        <a:p>
          <a:r>
            <a:rPr lang="fr-FR" dirty="0"/>
            <a:t>Vidéos</a:t>
          </a:r>
        </a:p>
      </dgm:t>
    </dgm:pt>
    <dgm:pt modelId="{732ABD07-F6AE-42F0-9C08-56A093B4AE34}" type="parTrans" cxnId="{94CE6779-EBB5-46A4-9D38-947DC31D5404}">
      <dgm:prSet/>
      <dgm:spPr/>
      <dgm:t>
        <a:bodyPr/>
        <a:lstStyle/>
        <a:p>
          <a:endParaRPr lang="fr-FR"/>
        </a:p>
      </dgm:t>
    </dgm:pt>
    <dgm:pt modelId="{72A8C5B3-400E-4823-A940-490E4E1F2F28}" type="sibTrans" cxnId="{94CE6779-EBB5-46A4-9D38-947DC31D5404}">
      <dgm:prSet/>
      <dgm:spPr/>
      <dgm:t>
        <a:bodyPr/>
        <a:lstStyle/>
        <a:p>
          <a:endParaRPr lang="fr-FR"/>
        </a:p>
      </dgm:t>
    </dgm:pt>
    <dgm:pt modelId="{E5B9D190-C45F-4ADB-A183-0EEB759D74AD}">
      <dgm:prSet phldrT="[Texte]"/>
      <dgm:spPr/>
      <dgm:t>
        <a:bodyPr/>
        <a:lstStyle/>
        <a:p>
          <a:r>
            <a:rPr lang="fr-FR" dirty="0"/>
            <a:t>Quand transmettre ?</a:t>
          </a:r>
        </a:p>
      </dgm:t>
    </dgm:pt>
    <dgm:pt modelId="{C2B3FFE1-373B-42B1-A41D-199F337B747E}" type="parTrans" cxnId="{B7F8A794-CACC-4076-9D8D-59C06F3263B9}">
      <dgm:prSet/>
      <dgm:spPr/>
      <dgm:t>
        <a:bodyPr/>
        <a:lstStyle/>
        <a:p>
          <a:endParaRPr lang="fr-FR"/>
        </a:p>
      </dgm:t>
    </dgm:pt>
    <dgm:pt modelId="{3D1EFBED-C717-4823-BE9B-302ED5AE66DC}" type="sibTrans" cxnId="{B7F8A794-CACC-4076-9D8D-59C06F3263B9}">
      <dgm:prSet/>
      <dgm:spPr/>
      <dgm:t>
        <a:bodyPr/>
        <a:lstStyle/>
        <a:p>
          <a:endParaRPr lang="fr-FR"/>
        </a:p>
      </dgm:t>
    </dgm:pt>
    <dgm:pt modelId="{1B5ECD30-F650-4626-80DC-B884DC485A86}">
      <dgm:prSet phldrT="[Texte]"/>
      <dgm:spPr/>
      <dgm:t>
        <a:bodyPr/>
        <a:lstStyle/>
        <a:p>
          <a:r>
            <a:rPr lang="fr-FR" dirty="0"/>
            <a:t>Avant l’activité</a:t>
          </a:r>
        </a:p>
      </dgm:t>
    </dgm:pt>
    <dgm:pt modelId="{06C240B0-DEDE-46D6-9452-89DA112556B7}" type="parTrans" cxnId="{D6F69536-DF88-448F-9791-5D76870E00F0}">
      <dgm:prSet/>
      <dgm:spPr/>
      <dgm:t>
        <a:bodyPr/>
        <a:lstStyle/>
        <a:p>
          <a:endParaRPr lang="fr-FR"/>
        </a:p>
      </dgm:t>
    </dgm:pt>
    <dgm:pt modelId="{03CAB6C7-133F-4D19-8785-248999D9C620}" type="sibTrans" cxnId="{D6F69536-DF88-448F-9791-5D76870E00F0}">
      <dgm:prSet/>
      <dgm:spPr/>
      <dgm:t>
        <a:bodyPr/>
        <a:lstStyle/>
        <a:p>
          <a:endParaRPr lang="fr-FR"/>
        </a:p>
      </dgm:t>
    </dgm:pt>
    <dgm:pt modelId="{E83BD71A-EC3F-4606-81DC-8C4C41A4A7A4}">
      <dgm:prSet phldrT="[Texte]"/>
      <dgm:spPr/>
      <dgm:t>
        <a:bodyPr/>
        <a:lstStyle/>
        <a:p>
          <a:r>
            <a:rPr lang="fr-FR" dirty="0"/>
            <a:t>Pendant l’activité</a:t>
          </a:r>
        </a:p>
      </dgm:t>
    </dgm:pt>
    <dgm:pt modelId="{A98A56B1-55DE-4375-8C6C-9161EBD323F6}" type="parTrans" cxnId="{42191540-3265-4D79-8A41-DD6B2323565B}">
      <dgm:prSet/>
      <dgm:spPr/>
      <dgm:t>
        <a:bodyPr/>
        <a:lstStyle/>
        <a:p>
          <a:endParaRPr lang="fr-FR"/>
        </a:p>
      </dgm:t>
    </dgm:pt>
    <dgm:pt modelId="{A2A754C4-48B5-4506-9816-0811AA1DD9FA}" type="sibTrans" cxnId="{42191540-3265-4D79-8A41-DD6B2323565B}">
      <dgm:prSet/>
      <dgm:spPr/>
      <dgm:t>
        <a:bodyPr/>
        <a:lstStyle/>
        <a:p>
          <a:endParaRPr lang="fr-FR"/>
        </a:p>
      </dgm:t>
    </dgm:pt>
    <dgm:pt modelId="{FF7F02DB-221C-4CE3-B5BD-BEB2325B8B86}">
      <dgm:prSet phldrT="[Texte]"/>
      <dgm:spPr/>
      <dgm:t>
        <a:bodyPr/>
        <a:lstStyle/>
        <a:p>
          <a:r>
            <a:rPr lang="fr-FR" dirty="0"/>
            <a:t>Remarque</a:t>
          </a:r>
        </a:p>
      </dgm:t>
    </dgm:pt>
    <dgm:pt modelId="{382082BC-60F6-48C3-92F4-6F319856FD48}" type="parTrans" cxnId="{31B9B495-14F1-46D3-968D-1FD832B8C589}">
      <dgm:prSet/>
      <dgm:spPr/>
      <dgm:t>
        <a:bodyPr/>
        <a:lstStyle/>
        <a:p>
          <a:endParaRPr lang="fr-FR"/>
        </a:p>
      </dgm:t>
    </dgm:pt>
    <dgm:pt modelId="{D39E50E8-1114-47C0-8832-B4827CE87FE0}" type="sibTrans" cxnId="{31B9B495-14F1-46D3-968D-1FD832B8C589}">
      <dgm:prSet/>
      <dgm:spPr/>
      <dgm:t>
        <a:bodyPr/>
        <a:lstStyle/>
        <a:p>
          <a:endParaRPr lang="fr-FR"/>
        </a:p>
      </dgm:t>
    </dgm:pt>
    <dgm:pt modelId="{8E6D0E28-C3C4-4BA7-AC72-105A3CD82653}">
      <dgm:prSet phldrT="[Texte]"/>
      <dgm:spPr/>
      <dgm:t>
        <a:bodyPr/>
        <a:lstStyle/>
        <a:p>
          <a:r>
            <a:rPr lang="fr-FR" b="1" dirty="0">
              <a:solidFill>
                <a:srgbClr val="002060"/>
              </a:solidFill>
            </a:rPr>
            <a:t>Les tutoriels, les vidéos, les cours en lignes permettent à chaque apprenant de travailler à son propre rythme</a:t>
          </a:r>
        </a:p>
      </dgm:t>
    </dgm:pt>
    <dgm:pt modelId="{61B0D554-C900-488F-88B2-FE794297A118}" type="parTrans" cxnId="{78D1499C-7BC6-44AD-B402-CDCF7829410E}">
      <dgm:prSet/>
      <dgm:spPr/>
      <dgm:t>
        <a:bodyPr/>
        <a:lstStyle/>
        <a:p>
          <a:endParaRPr lang="fr-FR"/>
        </a:p>
      </dgm:t>
    </dgm:pt>
    <dgm:pt modelId="{A99200AD-6D36-4CD2-926A-BCF3AF188279}" type="sibTrans" cxnId="{78D1499C-7BC6-44AD-B402-CDCF7829410E}">
      <dgm:prSet/>
      <dgm:spPr/>
      <dgm:t>
        <a:bodyPr/>
        <a:lstStyle/>
        <a:p>
          <a:endParaRPr lang="fr-FR"/>
        </a:p>
      </dgm:t>
    </dgm:pt>
    <dgm:pt modelId="{A780BDCF-279E-4E82-9564-7A5D857DE93A}">
      <dgm:prSet phldrT="[Texte]"/>
      <dgm:spPr/>
      <dgm:t>
        <a:bodyPr/>
        <a:lstStyle/>
        <a:p>
          <a:r>
            <a:rPr lang="fr-FR" dirty="0"/>
            <a:t>Cours en ligne</a:t>
          </a:r>
        </a:p>
      </dgm:t>
    </dgm:pt>
    <dgm:pt modelId="{7718BBC3-25BC-4637-A1E5-7C94E086EB08}" type="parTrans" cxnId="{0150FC41-1AEB-4482-9A5B-8066702ED31C}">
      <dgm:prSet/>
      <dgm:spPr/>
      <dgm:t>
        <a:bodyPr/>
        <a:lstStyle/>
        <a:p>
          <a:endParaRPr lang="fr-FR"/>
        </a:p>
      </dgm:t>
    </dgm:pt>
    <dgm:pt modelId="{223FD435-F568-4A07-81E4-A81A7D64F68C}" type="sibTrans" cxnId="{0150FC41-1AEB-4482-9A5B-8066702ED31C}">
      <dgm:prSet/>
      <dgm:spPr/>
      <dgm:t>
        <a:bodyPr/>
        <a:lstStyle/>
        <a:p>
          <a:endParaRPr lang="fr-FR"/>
        </a:p>
      </dgm:t>
    </dgm:pt>
    <dgm:pt modelId="{3893D9F7-F714-45CB-9702-19FAD3E23B01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De façon magistrale (cours + TD) </a:t>
          </a:r>
          <a:r>
            <a:rPr lang="fr-FR" b="1" dirty="0">
              <a:solidFill>
                <a:srgbClr val="FF0000"/>
              </a:solidFill>
              <a:sym typeface="Wingdings" panose="05000000000000000000" pitchFamily="2" charset="2"/>
            </a:rPr>
            <a:t> peu adapté face à l’hétérogénéité des classes</a:t>
          </a:r>
          <a:endParaRPr lang="fr-FR" b="1" dirty="0">
            <a:solidFill>
              <a:srgbClr val="FF0000"/>
            </a:solidFill>
          </a:endParaRPr>
        </a:p>
      </dgm:t>
    </dgm:pt>
    <dgm:pt modelId="{4BC2B48A-33AD-4520-86C0-CE51B635E5AB}" type="parTrans" cxnId="{149BB961-2B1D-4085-BB88-ABF43F9A064E}">
      <dgm:prSet/>
      <dgm:spPr/>
      <dgm:t>
        <a:bodyPr/>
        <a:lstStyle/>
        <a:p>
          <a:endParaRPr lang="fr-FR"/>
        </a:p>
      </dgm:t>
    </dgm:pt>
    <dgm:pt modelId="{B9DB2B3E-F7A4-421D-992A-8D846AD86EFD}" type="sibTrans" cxnId="{149BB961-2B1D-4085-BB88-ABF43F9A064E}">
      <dgm:prSet/>
      <dgm:spPr/>
      <dgm:t>
        <a:bodyPr/>
        <a:lstStyle/>
        <a:p>
          <a:endParaRPr lang="fr-FR"/>
        </a:p>
      </dgm:t>
    </dgm:pt>
    <dgm:pt modelId="{1C593AAF-5DD7-4E01-B096-6D2ECB1427DB}">
      <dgm:prSet phldrT="[Texte]"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Après l’activité </a:t>
          </a:r>
          <a:r>
            <a:rPr lang="fr-FR" b="1" dirty="0">
              <a:solidFill>
                <a:srgbClr val="FF0000"/>
              </a:solidFill>
              <a:sym typeface="Wingdings" panose="05000000000000000000" pitchFamily="2" charset="2"/>
            </a:rPr>
            <a:t> peu pertinent puisque synthèse après</a:t>
          </a:r>
          <a:endParaRPr lang="fr-FR" b="1" dirty="0">
            <a:solidFill>
              <a:srgbClr val="FF0000"/>
            </a:solidFill>
          </a:endParaRPr>
        </a:p>
      </dgm:t>
    </dgm:pt>
    <dgm:pt modelId="{0F843D7D-06A4-416A-8DC5-269F8EF0B2E7}" type="parTrans" cxnId="{7DFF1045-0C17-49FD-AF48-C5E5A0793966}">
      <dgm:prSet/>
      <dgm:spPr/>
      <dgm:t>
        <a:bodyPr/>
        <a:lstStyle/>
        <a:p>
          <a:endParaRPr lang="fr-FR"/>
        </a:p>
      </dgm:t>
    </dgm:pt>
    <dgm:pt modelId="{BF33639C-F189-4F7C-B078-02311E5BE2E9}" type="sibTrans" cxnId="{7DFF1045-0C17-49FD-AF48-C5E5A0793966}">
      <dgm:prSet/>
      <dgm:spPr/>
      <dgm:t>
        <a:bodyPr/>
        <a:lstStyle/>
        <a:p>
          <a:endParaRPr lang="fr-FR"/>
        </a:p>
      </dgm:t>
    </dgm:pt>
    <dgm:pt modelId="{D0C96FB2-C42D-42F9-948B-715A8ACC76C8}">
      <dgm:prSet phldrT="[Texte]"/>
      <dgm:spPr/>
      <dgm:t>
        <a:bodyPr/>
        <a:lstStyle/>
        <a:p>
          <a:r>
            <a:rPr lang="fr-FR" dirty="0"/>
            <a:t>Où transmettre ?</a:t>
          </a:r>
        </a:p>
      </dgm:t>
    </dgm:pt>
    <dgm:pt modelId="{1FBA589F-CAB6-4503-889A-344E3009D3D5}" type="parTrans" cxnId="{0AEFFD7C-B508-42B3-AFE1-E1D6456E6706}">
      <dgm:prSet/>
      <dgm:spPr/>
      <dgm:t>
        <a:bodyPr/>
        <a:lstStyle/>
        <a:p>
          <a:endParaRPr lang="fr-FR"/>
        </a:p>
      </dgm:t>
    </dgm:pt>
    <dgm:pt modelId="{5A11C093-C300-44BF-A7A2-12B757D394A7}" type="sibTrans" cxnId="{0AEFFD7C-B508-42B3-AFE1-E1D6456E6706}">
      <dgm:prSet/>
      <dgm:spPr/>
      <dgm:t>
        <a:bodyPr/>
        <a:lstStyle/>
        <a:p>
          <a:endParaRPr lang="fr-FR"/>
        </a:p>
      </dgm:t>
    </dgm:pt>
    <dgm:pt modelId="{00464A52-022D-4160-8328-7E7509509E4F}">
      <dgm:prSet phldrT="[Texte]"/>
      <dgm:spPr/>
      <dgm:t>
        <a:bodyPr/>
        <a:lstStyle/>
        <a:p>
          <a:r>
            <a:rPr lang="fr-FR" dirty="0"/>
            <a:t>Salle de classe</a:t>
          </a:r>
        </a:p>
      </dgm:t>
    </dgm:pt>
    <dgm:pt modelId="{7983C02D-C3C8-4B17-B921-4CC0D68699FD}" type="parTrans" cxnId="{65869CB2-C3AD-4DDA-81B8-85BEDCA15CE6}">
      <dgm:prSet/>
      <dgm:spPr/>
      <dgm:t>
        <a:bodyPr/>
        <a:lstStyle/>
        <a:p>
          <a:endParaRPr lang="fr-FR"/>
        </a:p>
      </dgm:t>
    </dgm:pt>
    <dgm:pt modelId="{AF01671C-DDE5-410F-B2AA-3AD4BC995E82}" type="sibTrans" cxnId="{65869CB2-C3AD-4DDA-81B8-85BEDCA15CE6}">
      <dgm:prSet/>
      <dgm:spPr/>
      <dgm:t>
        <a:bodyPr/>
        <a:lstStyle/>
        <a:p>
          <a:endParaRPr lang="fr-FR"/>
        </a:p>
      </dgm:t>
    </dgm:pt>
    <dgm:pt modelId="{3E6585CB-4446-4F8C-B1BD-9E88513BE441}">
      <dgm:prSet phldrT="[Texte]"/>
      <dgm:spPr/>
      <dgm:t>
        <a:bodyPr/>
        <a:lstStyle/>
        <a:p>
          <a:r>
            <a:rPr lang="fr-FR" dirty="0"/>
            <a:t>Sur postes informatiques </a:t>
          </a:r>
          <a:r>
            <a:rPr lang="fr-FR" dirty="0">
              <a:sym typeface="Wingdings" panose="05000000000000000000" pitchFamily="2" charset="2"/>
            </a:rPr>
            <a:t> favorise l’autonomie</a:t>
          </a:r>
          <a:endParaRPr lang="fr-FR" dirty="0"/>
        </a:p>
      </dgm:t>
    </dgm:pt>
    <dgm:pt modelId="{C1C22620-8B26-4B9D-9A29-AA5B36F671C5}" type="parTrans" cxnId="{B728123F-4E2D-4015-BD3F-996F31996029}">
      <dgm:prSet/>
      <dgm:spPr/>
      <dgm:t>
        <a:bodyPr/>
        <a:lstStyle/>
        <a:p>
          <a:endParaRPr lang="fr-FR"/>
        </a:p>
      </dgm:t>
    </dgm:pt>
    <dgm:pt modelId="{C85C61BF-B9F1-4615-8662-BFD078309EC6}" type="sibTrans" cxnId="{B728123F-4E2D-4015-BD3F-996F31996029}">
      <dgm:prSet/>
      <dgm:spPr/>
      <dgm:t>
        <a:bodyPr/>
        <a:lstStyle/>
        <a:p>
          <a:endParaRPr lang="fr-FR"/>
        </a:p>
      </dgm:t>
    </dgm:pt>
    <dgm:pt modelId="{E1A28AB9-516D-4524-BA31-1B7063CF15CC}" type="pres">
      <dgm:prSet presAssocID="{686BF317-5C8D-4F63-A146-17FC03C940AA}" presName="Name0" presStyleCnt="0">
        <dgm:presLayoutVars>
          <dgm:dir/>
          <dgm:animLvl val="lvl"/>
          <dgm:resizeHandles val="exact"/>
        </dgm:presLayoutVars>
      </dgm:prSet>
      <dgm:spPr/>
    </dgm:pt>
    <dgm:pt modelId="{FB61628A-E0F4-40E1-B225-696F32F9237B}" type="pres">
      <dgm:prSet presAssocID="{B3B70DD2-2821-47EC-8B35-B3C11FCF6B4D}" presName="composite" presStyleCnt="0"/>
      <dgm:spPr/>
    </dgm:pt>
    <dgm:pt modelId="{7EA845BC-55E9-4B8B-8672-9B5E6F16DEAC}" type="pres">
      <dgm:prSet presAssocID="{B3B70DD2-2821-47EC-8B35-B3C11FCF6B4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1C781404-8073-4CE7-8DC3-8012C98D572E}" type="pres">
      <dgm:prSet presAssocID="{B3B70DD2-2821-47EC-8B35-B3C11FCF6B4D}" presName="desTx" presStyleLbl="alignAccFollowNode1" presStyleIdx="0" presStyleCnt="4">
        <dgm:presLayoutVars>
          <dgm:bulletEnabled val="1"/>
        </dgm:presLayoutVars>
      </dgm:prSet>
      <dgm:spPr/>
    </dgm:pt>
    <dgm:pt modelId="{E2D2E737-0C74-482E-B25B-FDC58404537D}" type="pres">
      <dgm:prSet presAssocID="{64DEC6C7-2DDD-4355-A421-43C8E09E6B49}" presName="space" presStyleCnt="0"/>
      <dgm:spPr/>
    </dgm:pt>
    <dgm:pt modelId="{B39D6D01-6C7E-4959-891B-C6F69E93F7DE}" type="pres">
      <dgm:prSet presAssocID="{E5B9D190-C45F-4ADB-A183-0EEB759D74AD}" presName="composite" presStyleCnt="0"/>
      <dgm:spPr/>
    </dgm:pt>
    <dgm:pt modelId="{1881DB95-E50B-435E-9EA4-B7E49E8447A1}" type="pres">
      <dgm:prSet presAssocID="{E5B9D190-C45F-4ADB-A183-0EEB759D74AD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D29BD564-A71C-4536-AA94-FB4F87E26087}" type="pres">
      <dgm:prSet presAssocID="{E5B9D190-C45F-4ADB-A183-0EEB759D74AD}" presName="desTx" presStyleLbl="alignAccFollowNode1" presStyleIdx="1" presStyleCnt="4">
        <dgm:presLayoutVars>
          <dgm:bulletEnabled val="1"/>
        </dgm:presLayoutVars>
      </dgm:prSet>
      <dgm:spPr/>
    </dgm:pt>
    <dgm:pt modelId="{49C7AA44-1003-4548-855E-DECA23173BBC}" type="pres">
      <dgm:prSet presAssocID="{3D1EFBED-C717-4823-BE9B-302ED5AE66DC}" presName="space" presStyleCnt="0"/>
      <dgm:spPr/>
    </dgm:pt>
    <dgm:pt modelId="{F4E18B36-F2C7-4DF3-B8ED-D0E3A8F01FD4}" type="pres">
      <dgm:prSet presAssocID="{D0C96FB2-C42D-42F9-948B-715A8ACC76C8}" presName="composite" presStyleCnt="0"/>
      <dgm:spPr/>
    </dgm:pt>
    <dgm:pt modelId="{D3916F78-C834-411B-A69F-BC5063E0C909}" type="pres">
      <dgm:prSet presAssocID="{D0C96FB2-C42D-42F9-948B-715A8ACC76C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12A2663E-6108-4ABF-8AB2-E666D629A122}" type="pres">
      <dgm:prSet presAssocID="{D0C96FB2-C42D-42F9-948B-715A8ACC76C8}" presName="desTx" presStyleLbl="alignAccFollowNode1" presStyleIdx="2" presStyleCnt="4">
        <dgm:presLayoutVars>
          <dgm:bulletEnabled val="1"/>
        </dgm:presLayoutVars>
      </dgm:prSet>
      <dgm:spPr/>
    </dgm:pt>
    <dgm:pt modelId="{D6AAD069-7F27-4B9A-9775-92B03987A7B5}" type="pres">
      <dgm:prSet presAssocID="{5A11C093-C300-44BF-A7A2-12B757D394A7}" presName="space" presStyleCnt="0"/>
      <dgm:spPr/>
    </dgm:pt>
    <dgm:pt modelId="{7FC5F14A-BA3F-4095-9D38-0F9D544D4C20}" type="pres">
      <dgm:prSet presAssocID="{FF7F02DB-221C-4CE3-B5BD-BEB2325B8B86}" presName="composite" presStyleCnt="0"/>
      <dgm:spPr/>
    </dgm:pt>
    <dgm:pt modelId="{27BC845E-7B30-4B9A-9456-DD4717F3AC18}" type="pres">
      <dgm:prSet presAssocID="{FF7F02DB-221C-4CE3-B5BD-BEB2325B8B8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A5C329F7-67AB-472F-89E3-8705AED5A433}" type="pres">
      <dgm:prSet presAssocID="{FF7F02DB-221C-4CE3-B5BD-BEB2325B8B86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43A93706-4D47-4B4D-B39B-A066B903A6D7}" type="presOf" srcId="{00464A52-022D-4160-8328-7E7509509E4F}" destId="{12A2663E-6108-4ABF-8AB2-E666D629A122}" srcOrd="0" destOrd="0" presId="urn:microsoft.com/office/officeart/2005/8/layout/hList1"/>
    <dgm:cxn modelId="{7D83570A-7C7D-459E-AEB6-354E80B1A268}" type="presOf" srcId="{1C593AAF-5DD7-4E01-B096-6D2ECB1427DB}" destId="{D29BD564-A71C-4536-AA94-FB4F87E26087}" srcOrd="0" destOrd="2" presId="urn:microsoft.com/office/officeart/2005/8/layout/hList1"/>
    <dgm:cxn modelId="{21118B36-E164-4958-AE5B-8076EDE2F140}" type="presOf" srcId="{3E6585CB-4446-4F8C-B1BD-9E88513BE441}" destId="{12A2663E-6108-4ABF-8AB2-E666D629A122}" srcOrd="0" destOrd="1" presId="urn:microsoft.com/office/officeart/2005/8/layout/hList1"/>
    <dgm:cxn modelId="{D6F69536-DF88-448F-9791-5D76870E00F0}" srcId="{E5B9D190-C45F-4ADB-A183-0EEB759D74AD}" destId="{1B5ECD30-F650-4626-80DC-B884DC485A86}" srcOrd="0" destOrd="0" parTransId="{06C240B0-DEDE-46D6-9452-89DA112556B7}" sibTransId="{03CAB6C7-133F-4D19-8785-248999D9C620}"/>
    <dgm:cxn modelId="{73B5913A-2EF7-468B-AC7E-2EDCB96699F4}" type="presOf" srcId="{56ACD7FC-C951-45BB-A56A-C13A188C9693}" destId="{1C781404-8073-4CE7-8DC3-8012C98D572E}" srcOrd="0" destOrd="1" presId="urn:microsoft.com/office/officeart/2005/8/layout/hList1"/>
    <dgm:cxn modelId="{B728123F-4E2D-4015-BD3F-996F31996029}" srcId="{D0C96FB2-C42D-42F9-948B-715A8ACC76C8}" destId="{3E6585CB-4446-4F8C-B1BD-9E88513BE441}" srcOrd="1" destOrd="0" parTransId="{C1C22620-8B26-4B9D-9A29-AA5B36F671C5}" sibTransId="{C85C61BF-B9F1-4615-8662-BFD078309EC6}"/>
    <dgm:cxn modelId="{42191540-3265-4D79-8A41-DD6B2323565B}" srcId="{E5B9D190-C45F-4ADB-A183-0EEB759D74AD}" destId="{E83BD71A-EC3F-4606-81DC-8C4C41A4A7A4}" srcOrd="1" destOrd="0" parTransId="{A98A56B1-55DE-4375-8C6C-9161EBD323F6}" sibTransId="{A2A754C4-48B5-4506-9816-0811AA1DD9FA}"/>
    <dgm:cxn modelId="{ABA29961-2EE6-4F37-AFE0-96B58311199C}" srcId="{686BF317-5C8D-4F63-A146-17FC03C940AA}" destId="{B3B70DD2-2821-47EC-8B35-B3C11FCF6B4D}" srcOrd="0" destOrd="0" parTransId="{E05FDA76-D152-41CA-8F33-C70F054F785F}" sibTransId="{64DEC6C7-2DDD-4355-A421-43C8E09E6B49}"/>
    <dgm:cxn modelId="{149BB961-2B1D-4085-BB88-ABF43F9A064E}" srcId="{B3B70DD2-2821-47EC-8B35-B3C11FCF6B4D}" destId="{3893D9F7-F714-45CB-9702-19FAD3E23B01}" srcOrd="3" destOrd="0" parTransId="{4BC2B48A-33AD-4520-86C0-CE51B635E5AB}" sibTransId="{B9DB2B3E-F7A4-421D-992A-8D846AD86EFD}"/>
    <dgm:cxn modelId="{0150FC41-1AEB-4482-9A5B-8066702ED31C}" srcId="{B3B70DD2-2821-47EC-8B35-B3C11FCF6B4D}" destId="{A780BDCF-279E-4E82-9564-7A5D857DE93A}" srcOrd="2" destOrd="0" parTransId="{7718BBC3-25BC-4637-A1E5-7C94E086EB08}" sibTransId="{223FD435-F568-4A07-81E4-A81A7D64F68C}"/>
    <dgm:cxn modelId="{3171D442-D722-4A30-926B-660C3586B77B}" type="presOf" srcId="{A780BDCF-279E-4E82-9564-7A5D857DE93A}" destId="{1C781404-8073-4CE7-8DC3-8012C98D572E}" srcOrd="0" destOrd="2" presId="urn:microsoft.com/office/officeart/2005/8/layout/hList1"/>
    <dgm:cxn modelId="{7DFF1045-0C17-49FD-AF48-C5E5A0793966}" srcId="{E5B9D190-C45F-4ADB-A183-0EEB759D74AD}" destId="{1C593AAF-5DD7-4E01-B096-6D2ECB1427DB}" srcOrd="2" destOrd="0" parTransId="{0F843D7D-06A4-416A-8DC5-269F8EF0B2E7}" sibTransId="{BF33639C-F189-4F7C-B078-02311E5BE2E9}"/>
    <dgm:cxn modelId="{C1B91F69-FD8A-4DA9-BA50-AC76642FE6E0}" type="presOf" srcId="{E83BD71A-EC3F-4606-81DC-8C4C41A4A7A4}" destId="{D29BD564-A71C-4536-AA94-FB4F87E26087}" srcOrd="0" destOrd="1" presId="urn:microsoft.com/office/officeart/2005/8/layout/hList1"/>
    <dgm:cxn modelId="{9CFF9B49-6CBA-4889-B380-6B92B8EAFA76}" type="presOf" srcId="{8E6D0E28-C3C4-4BA7-AC72-105A3CD82653}" destId="{A5C329F7-67AB-472F-89E3-8705AED5A433}" srcOrd="0" destOrd="0" presId="urn:microsoft.com/office/officeart/2005/8/layout/hList1"/>
    <dgm:cxn modelId="{94CE6779-EBB5-46A4-9D38-947DC31D5404}" srcId="{B3B70DD2-2821-47EC-8B35-B3C11FCF6B4D}" destId="{56ACD7FC-C951-45BB-A56A-C13A188C9693}" srcOrd="1" destOrd="0" parTransId="{732ABD07-F6AE-42F0-9C08-56A093B4AE34}" sibTransId="{72A8C5B3-400E-4823-A940-490E4E1F2F28}"/>
    <dgm:cxn modelId="{0AEFFD7C-B508-42B3-AFE1-E1D6456E6706}" srcId="{686BF317-5C8D-4F63-A146-17FC03C940AA}" destId="{D0C96FB2-C42D-42F9-948B-715A8ACC76C8}" srcOrd="2" destOrd="0" parTransId="{1FBA589F-CAB6-4503-889A-344E3009D3D5}" sibTransId="{5A11C093-C300-44BF-A7A2-12B757D394A7}"/>
    <dgm:cxn modelId="{B7F8A794-CACC-4076-9D8D-59C06F3263B9}" srcId="{686BF317-5C8D-4F63-A146-17FC03C940AA}" destId="{E5B9D190-C45F-4ADB-A183-0EEB759D74AD}" srcOrd="1" destOrd="0" parTransId="{C2B3FFE1-373B-42B1-A41D-199F337B747E}" sibTransId="{3D1EFBED-C717-4823-BE9B-302ED5AE66DC}"/>
    <dgm:cxn modelId="{31B9B495-14F1-46D3-968D-1FD832B8C589}" srcId="{686BF317-5C8D-4F63-A146-17FC03C940AA}" destId="{FF7F02DB-221C-4CE3-B5BD-BEB2325B8B86}" srcOrd="3" destOrd="0" parTransId="{382082BC-60F6-48C3-92F4-6F319856FD48}" sibTransId="{D39E50E8-1114-47C0-8832-B4827CE87FE0}"/>
    <dgm:cxn modelId="{78D1499C-7BC6-44AD-B402-CDCF7829410E}" srcId="{FF7F02DB-221C-4CE3-B5BD-BEB2325B8B86}" destId="{8E6D0E28-C3C4-4BA7-AC72-105A3CD82653}" srcOrd="0" destOrd="0" parTransId="{61B0D554-C900-488F-88B2-FE794297A118}" sibTransId="{A99200AD-6D36-4CD2-926A-BCF3AF188279}"/>
    <dgm:cxn modelId="{FB0E95A0-A545-47BC-BC94-C9E3AF2771B4}" type="presOf" srcId="{B3B70DD2-2821-47EC-8B35-B3C11FCF6B4D}" destId="{7EA845BC-55E9-4B8B-8672-9B5E6F16DEAC}" srcOrd="0" destOrd="0" presId="urn:microsoft.com/office/officeart/2005/8/layout/hList1"/>
    <dgm:cxn modelId="{6AA66DAA-8712-4D84-A1A2-AE4928237574}" type="presOf" srcId="{D0C96FB2-C42D-42F9-948B-715A8ACC76C8}" destId="{D3916F78-C834-411B-A69F-BC5063E0C909}" srcOrd="0" destOrd="0" presId="urn:microsoft.com/office/officeart/2005/8/layout/hList1"/>
    <dgm:cxn modelId="{65869CB2-C3AD-4DDA-81B8-85BEDCA15CE6}" srcId="{D0C96FB2-C42D-42F9-948B-715A8ACC76C8}" destId="{00464A52-022D-4160-8328-7E7509509E4F}" srcOrd="0" destOrd="0" parTransId="{7983C02D-C3C8-4B17-B921-4CC0D68699FD}" sibTransId="{AF01671C-DDE5-410F-B2AA-3AD4BC995E82}"/>
    <dgm:cxn modelId="{933012BC-AEB4-40A9-B127-8DC10569D1ED}" type="presOf" srcId="{E5B9D190-C45F-4ADB-A183-0EEB759D74AD}" destId="{1881DB95-E50B-435E-9EA4-B7E49E8447A1}" srcOrd="0" destOrd="0" presId="urn:microsoft.com/office/officeart/2005/8/layout/hList1"/>
    <dgm:cxn modelId="{BF7A6FBE-F35C-48D8-8568-7621D1F8835C}" type="presOf" srcId="{8FE663FB-8422-41A1-9465-5989083C1C91}" destId="{1C781404-8073-4CE7-8DC3-8012C98D572E}" srcOrd="0" destOrd="0" presId="urn:microsoft.com/office/officeart/2005/8/layout/hList1"/>
    <dgm:cxn modelId="{7C6AFBBE-1B6F-4B40-8CC1-B4FF73F2C8CD}" type="presOf" srcId="{686BF317-5C8D-4F63-A146-17FC03C940AA}" destId="{E1A28AB9-516D-4524-BA31-1B7063CF15CC}" srcOrd="0" destOrd="0" presId="urn:microsoft.com/office/officeart/2005/8/layout/hList1"/>
    <dgm:cxn modelId="{EB416CD0-10BD-4745-9C10-4B514B390B04}" srcId="{B3B70DD2-2821-47EC-8B35-B3C11FCF6B4D}" destId="{8FE663FB-8422-41A1-9465-5989083C1C91}" srcOrd="0" destOrd="0" parTransId="{9CDFCFF3-A4E0-4FB7-AAA7-9C27E149C40E}" sibTransId="{DC2B3C77-42A9-4639-BA03-655292EE35E1}"/>
    <dgm:cxn modelId="{702592D6-E371-413B-9263-C1045BAB18D0}" type="presOf" srcId="{3893D9F7-F714-45CB-9702-19FAD3E23B01}" destId="{1C781404-8073-4CE7-8DC3-8012C98D572E}" srcOrd="0" destOrd="3" presId="urn:microsoft.com/office/officeart/2005/8/layout/hList1"/>
    <dgm:cxn modelId="{DA76CBF4-9408-4408-BDD0-A407D68B6B2B}" type="presOf" srcId="{1B5ECD30-F650-4626-80DC-B884DC485A86}" destId="{D29BD564-A71C-4536-AA94-FB4F87E26087}" srcOrd="0" destOrd="0" presId="urn:microsoft.com/office/officeart/2005/8/layout/hList1"/>
    <dgm:cxn modelId="{5F7222FB-3767-4551-BC15-F0996BFD1CDC}" type="presOf" srcId="{FF7F02DB-221C-4CE3-B5BD-BEB2325B8B86}" destId="{27BC845E-7B30-4B9A-9456-DD4717F3AC18}" srcOrd="0" destOrd="0" presId="urn:microsoft.com/office/officeart/2005/8/layout/hList1"/>
    <dgm:cxn modelId="{DA7BFDF8-E87E-468D-B39C-61EECC1603C3}" type="presParOf" srcId="{E1A28AB9-516D-4524-BA31-1B7063CF15CC}" destId="{FB61628A-E0F4-40E1-B225-696F32F9237B}" srcOrd="0" destOrd="0" presId="urn:microsoft.com/office/officeart/2005/8/layout/hList1"/>
    <dgm:cxn modelId="{60BF4E67-84C7-4C7E-80D2-8C00686571DA}" type="presParOf" srcId="{FB61628A-E0F4-40E1-B225-696F32F9237B}" destId="{7EA845BC-55E9-4B8B-8672-9B5E6F16DEAC}" srcOrd="0" destOrd="0" presId="urn:microsoft.com/office/officeart/2005/8/layout/hList1"/>
    <dgm:cxn modelId="{A4FCB402-DA04-46D0-925F-84D3213333A8}" type="presParOf" srcId="{FB61628A-E0F4-40E1-B225-696F32F9237B}" destId="{1C781404-8073-4CE7-8DC3-8012C98D572E}" srcOrd="1" destOrd="0" presId="urn:microsoft.com/office/officeart/2005/8/layout/hList1"/>
    <dgm:cxn modelId="{EBDBFB56-DEBF-4128-8F3F-E01A34C7CBE9}" type="presParOf" srcId="{E1A28AB9-516D-4524-BA31-1B7063CF15CC}" destId="{E2D2E737-0C74-482E-B25B-FDC58404537D}" srcOrd="1" destOrd="0" presId="urn:microsoft.com/office/officeart/2005/8/layout/hList1"/>
    <dgm:cxn modelId="{8154F7BA-7D6A-4F82-A84C-894922A629A8}" type="presParOf" srcId="{E1A28AB9-516D-4524-BA31-1B7063CF15CC}" destId="{B39D6D01-6C7E-4959-891B-C6F69E93F7DE}" srcOrd="2" destOrd="0" presId="urn:microsoft.com/office/officeart/2005/8/layout/hList1"/>
    <dgm:cxn modelId="{A3955FE8-12D2-4566-8812-57C9EF537E54}" type="presParOf" srcId="{B39D6D01-6C7E-4959-891B-C6F69E93F7DE}" destId="{1881DB95-E50B-435E-9EA4-B7E49E8447A1}" srcOrd="0" destOrd="0" presId="urn:microsoft.com/office/officeart/2005/8/layout/hList1"/>
    <dgm:cxn modelId="{652549A1-0A32-490F-9206-A20F2C7D09B9}" type="presParOf" srcId="{B39D6D01-6C7E-4959-891B-C6F69E93F7DE}" destId="{D29BD564-A71C-4536-AA94-FB4F87E26087}" srcOrd="1" destOrd="0" presId="urn:microsoft.com/office/officeart/2005/8/layout/hList1"/>
    <dgm:cxn modelId="{142385A1-2362-4520-BA67-B34B6AA0135F}" type="presParOf" srcId="{E1A28AB9-516D-4524-BA31-1B7063CF15CC}" destId="{49C7AA44-1003-4548-855E-DECA23173BBC}" srcOrd="3" destOrd="0" presId="urn:microsoft.com/office/officeart/2005/8/layout/hList1"/>
    <dgm:cxn modelId="{1F0F8723-2D43-4097-8992-14302A6024C2}" type="presParOf" srcId="{E1A28AB9-516D-4524-BA31-1B7063CF15CC}" destId="{F4E18B36-F2C7-4DF3-B8ED-D0E3A8F01FD4}" srcOrd="4" destOrd="0" presId="urn:microsoft.com/office/officeart/2005/8/layout/hList1"/>
    <dgm:cxn modelId="{314AED2D-3393-49BC-9DB6-9B70C3B37E1E}" type="presParOf" srcId="{F4E18B36-F2C7-4DF3-B8ED-D0E3A8F01FD4}" destId="{D3916F78-C834-411B-A69F-BC5063E0C909}" srcOrd="0" destOrd="0" presId="urn:microsoft.com/office/officeart/2005/8/layout/hList1"/>
    <dgm:cxn modelId="{A23A2590-D3AD-4C98-A734-1B96A4483C67}" type="presParOf" srcId="{F4E18B36-F2C7-4DF3-B8ED-D0E3A8F01FD4}" destId="{12A2663E-6108-4ABF-8AB2-E666D629A122}" srcOrd="1" destOrd="0" presId="urn:microsoft.com/office/officeart/2005/8/layout/hList1"/>
    <dgm:cxn modelId="{00136B32-5181-4736-9F51-5E67013AFEA8}" type="presParOf" srcId="{E1A28AB9-516D-4524-BA31-1B7063CF15CC}" destId="{D6AAD069-7F27-4B9A-9775-92B03987A7B5}" srcOrd="5" destOrd="0" presId="urn:microsoft.com/office/officeart/2005/8/layout/hList1"/>
    <dgm:cxn modelId="{48C9CEBC-8B60-4BA4-9018-215D96F68EA2}" type="presParOf" srcId="{E1A28AB9-516D-4524-BA31-1B7063CF15CC}" destId="{7FC5F14A-BA3F-4095-9D38-0F9D544D4C20}" srcOrd="6" destOrd="0" presId="urn:microsoft.com/office/officeart/2005/8/layout/hList1"/>
    <dgm:cxn modelId="{4F7995CA-ACCB-407B-9B88-C09B7D7DDF2B}" type="presParOf" srcId="{7FC5F14A-BA3F-4095-9D38-0F9D544D4C20}" destId="{27BC845E-7B30-4B9A-9456-DD4717F3AC18}" srcOrd="0" destOrd="0" presId="urn:microsoft.com/office/officeart/2005/8/layout/hList1"/>
    <dgm:cxn modelId="{C6F6B000-33D3-41D8-AF00-99FCACA3F153}" type="presParOf" srcId="{7FC5F14A-BA3F-4095-9D38-0F9D544D4C20}" destId="{A5C329F7-67AB-472F-89E3-8705AED5A4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D6AA2C-C202-49A7-8BA1-69BA34B61385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29B7803-A361-44C9-9AA9-F801A8A2FE35}">
      <dgm:prSet phldrT="[Texte]"/>
      <dgm:spPr/>
      <dgm:t>
        <a:bodyPr/>
        <a:lstStyle/>
        <a:p>
          <a:r>
            <a:rPr lang="fr-FR" dirty="0"/>
            <a:t>Situation déclenchante</a:t>
          </a:r>
        </a:p>
      </dgm:t>
    </dgm:pt>
    <dgm:pt modelId="{E6798E9B-5568-4F3F-B264-660A999EC82F}" type="parTrans" cxnId="{EF8EEADB-61CD-4C35-A240-55DC90AB164F}">
      <dgm:prSet/>
      <dgm:spPr/>
      <dgm:t>
        <a:bodyPr/>
        <a:lstStyle/>
        <a:p>
          <a:endParaRPr lang="fr-FR"/>
        </a:p>
      </dgm:t>
    </dgm:pt>
    <dgm:pt modelId="{92100371-FB95-4714-9127-B69E273CC14E}" type="sibTrans" cxnId="{EF8EEADB-61CD-4C35-A240-55DC90AB164F}">
      <dgm:prSet/>
      <dgm:spPr/>
      <dgm:t>
        <a:bodyPr/>
        <a:lstStyle/>
        <a:p>
          <a:endParaRPr lang="fr-FR"/>
        </a:p>
      </dgm:t>
    </dgm:pt>
    <dgm:pt modelId="{AA6CAA2D-B668-47BA-8DAE-284DBF054E17}">
      <dgm:prSet phldrT="[Texte]"/>
      <dgm:spPr/>
      <dgm:t>
        <a:bodyPr/>
        <a:lstStyle/>
        <a:p>
          <a:r>
            <a:rPr lang="fr-FR" dirty="0"/>
            <a:t>Contextualisation de la problématique dans l’établissement de formation</a:t>
          </a:r>
        </a:p>
      </dgm:t>
    </dgm:pt>
    <dgm:pt modelId="{899F5483-5EB6-48BF-B953-591CEA84EE67}" type="parTrans" cxnId="{E349CBDA-38DC-48A6-82DB-6E76E13FFFB4}">
      <dgm:prSet/>
      <dgm:spPr/>
      <dgm:t>
        <a:bodyPr/>
        <a:lstStyle/>
        <a:p>
          <a:endParaRPr lang="fr-FR"/>
        </a:p>
      </dgm:t>
    </dgm:pt>
    <dgm:pt modelId="{929000E7-9308-4A07-BBE4-C605F0FFA66D}" type="sibTrans" cxnId="{E349CBDA-38DC-48A6-82DB-6E76E13FFFB4}">
      <dgm:prSet/>
      <dgm:spPr/>
      <dgm:t>
        <a:bodyPr/>
        <a:lstStyle/>
        <a:p>
          <a:endParaRPr lang="fr-FR"/>
        </a:p>
      </dgm:t>
    </dgm:pt>
    <dgm:pt modelId="{D2D53739-71C3-4D1B-8D85-6D772113D839}">
      <dgm:prSet phldrT="[Texte]"/>
      <dgm:spPr/>
      <dgm:t>
        <a:bodyPr/>
        <a:lstStyle/>
        <a:p>
          <a:r>
            <a:rPr lang="fr-FR" dirty="0"/>
            <a:t>Développement de l’activité</a:t>
          </a:r>
        </a:p>
      </dgm:t>
    </dgm:pt>
    <dgm:pt modelId="{F3BA2C81-839D-41F4-9DF6-1DAACD5C70B5}" type="parTrans" cxnId="{8D2AAD23-818D-4477-B6DE-8ED83D8EBBAE}">
      <dgm:prSet/>
      <dgm:spPr/>
      <dgm:t>
        <a:bodyPr/>
        <a:lstStyle/>
        <a:p>
          <a:endParaRPr lang="fr-FR"/>
        </a:p>
      </dgm:t>
    </dgm:pt>
    <dgm:pt modelId="{D52D9FEE-2245-47D7-A496-FD070E671643}" type="sibTrans" cxnId="{8D2AAD23-818D-4477-B6DE-8ED83D8EBBAE}">
      <dgm:prSet/>
      <dgm:spPr/>
      <dgm:t>
        <a:bodyPr/>
        <a:lstStyle/>
        <a:p>
          <a:endParaRPr lang="fr-FR"/>
        </a:p>
      </dgm:t>
    </dgm:pt>
    <dgm:pt modelId="{473DE9A0-9BB5-4DDA-BFC3-DBC686535256}">
      <dgm:prSet phldrT="[Texte]"/>
      <dgm:spPr/>
      <dgm:t>
        <a:bodyPr/>
        <a:lstStyle/>
        <a:p>
          <a:r>
            <a:rPr lang="fr-FR" dirty="0"/>
            <a:t>Problématique industrielle</a:t>
          </a:r>
        </a:p>
      </dgm:t>
    </dgm:pt>
    <dgm:pt modelId="{7DE83993-62A3-433B-AD1F-BE63ECFBC21B}" type="parTrans" cxnId="{4F93918D-9063-4D3E-881D-A0EFE839D00D}">
      <dgm:prSet/>
      <dgm:spPr/>
      <dgm:t>
        <a:bodyPr/>
        <a:lstStyle/>
        <a:p>
          <a:endParaRPr lang="fr-FR"/>
        </a:p>
      </dgm:t>
    </dgm:pt>
    <dgm:pt modelId="{547E74B3-B4D0-4B71-B271-259EE0498D8C}" type="sibTrans" cxnId="{4F93918D-9063-4D3E-881D-A0EFE839D00D}">
      <dgm:prSet/>
      <dgm:spPr/>
      <dgm:t>
        <a:bodyPr/>
        <a:lstStyle/>
        <a:p>
          <a:endParaRPr lang="fr-FR"/>
        </a:p>
      </dgm:t>
    </dgm:pt>
    <dgm:pt modelId="{20134B4A-DF1D-4544-A4AF-8B72B4B1E3F8}">
      <dgm:prSet phldrT="[Texte]"/>
      <dgm:spPr/>
      <dgm:t>
        <a:bodyPr/>
        <a:lstStyle/>
        <a:p>
          <a:r>
            <a:rPr lang="fr-FR" dirty="0"/>
            <a:t>Activités professionnelles et tâches associées</a:t>
          </a:r>
        </a:p>
      </dgm:t>
    </dgm:pt>
    <dgm:pt modelId="{F8B091EF-5509-4728-B286-6DD45910DE55}" type="parTrans" cxnId="{6775B53E-B8D3-4270-9D79-23E0C67AC089}">
      <dgm:prSet/>
      <dgm:spPr/>
      <dgm:t>
        <a:bodyPr/>
        <a:lstStyle/>
        <a:p>
          <a:endParaRPr lang="fr-FR"/>
        </a:p>
      </dgm:t>
    </dgm:pt>
    <dgm:pt modelId="{485D3CE8-317F-4F63-A867-5E124F8B4855}" type="sibTrans" cxnId="{6775B53E-B8D3-4270-9D79-23E0C67AC089}">
      <dgm:prSet/>
      <dgm:spPr/>
      <dgm:t>
        <a:bodyPr/>
        <a:lstStyle/>
        <a:p>
          <a:endParaRPr lang="fr-FR"/>
        </a:p>
      </dgm:t>
    </dgm:pt>
    <dgm:pt modelId="{8DE40E1C-2103-41C5-9632-88BAF19745BD}">
      <dgm:prSet phldrT="[Texte]"/>
      <dgm:spPr/>
      <dgm:t>
        <a:bodyPr/>
        <a:lstStyle/>
        <a:p>
          <a:r>
            <a:rPr lang="fr-FR" dirty="0"/>
            <a:t>Compétences professionnelles</a:t>
          </a:r>
        </a:p>
      </dgm:t>
    </dgm:pt>
    <dgm:pt modelId="{14F52439-8E3E-4B55-A220-64F47C9D535F}" type="parTrans" cxnId="{038205B0-B194-45C1-9DAA-3AA73BBB9F99}">
      <dgm:prSet/>
      <dgm:spPr/>
      <dgm:t>
        <a:bodyPr/>
        <a:lstStyle/>
        <a:p>
          <a:endParaRPr lang="fr-FR"/>
        </a:p>
      </dgm:t>
    </dgm:pt>
    <dgm:pt modelId="{1415B48B-6F0D-47AF-8C0A-73D17BC3A809}" type="sibTrans" cxnId="{038205B0-B194-45C1-9DAA-3AA73BBB9F99}">
      <dgm:prSet/>
      <dgm:spPr/>
      <dgm:t>
        <a:bodyPr/>
        <a:lstStyle/>
        <a:p>
          <a:endParaRPr lang="fr-FR"/>
        </a:p>
      </dgm:t>
    </dgm:pt>
    <dgm:pt modelId="{479FCB23-0707-4B76-ADE1-07A356B69250}">
      <dgm:prSet phldrT="[Texte]"/>
      <dgm:spPr/>
      <dgm:t>
        <a:bodyPr/>
        <a:lstStyle/>
        <a:p>
          <a:r>
            <a:rPr lang="fr-FR" dirty="0"/>
            <a:t>Savoirs associés</a:t>
          </a:r>
        </a:p>
      </dgm:t>
    </dgm:pt>
    <dgm:pt modelId="{6596A429-6C53-4C91-93B2-C651D18855F3}" type="parTrans" cxnId="{F8EA205F-3DAF-4EEC-AF30-507C75ED32DC}">
      <dgm:prSet/>
      <dgm:spPr/>
      <dgm:t>
        <a:bodyPr/>
        <a:lstStyle/>
        <a:p>
          <a:endParaRPr lang="fr-FR"/>
        </a:p>
      </dgm:t>
    </dgm:pt>
    <dgm:pt modelId="{0672F023-74E4-42BF-9FF7-963C3248EF98}" type="sibTrans" cxnId="{F8EA205F-3DAF-4EEC-AF30-507C75ED32DC}">
      <dgm:prSet/>
      <dgm:spPr/>
      <dgm:t>
        <a:bodyPr/>
        <a:lstStyle/>
        <a:p>
          <a:endParaRPr lang="fr-FR"/>
        </a:p>
      </dgm:t>
    </dgm:pt>
    <dgm:pt modelId="{2D2D1D38-938E-4B48-9B52-356BADC3D0F9}">
      <dgm:prSet phldrT="[Texte]"/>
      <dgm:spPr/>
      <dgm:t>
        <a:bodyPr/>
        <a:lstStyle/>
        <a:p>
          <a:r>
            <a:rPr lang="fr-FR" dirty="0"/>
            <a:t>Visite d’entreprise</a:t>
          </a:r>
        </a:p>
      </dgm:t>
    </dgm:pt>
    <dgm:pt modelId="{9CEE76E4-AD68-40D2-B769-5A93145055ED}" type="parTrans" cxnId="{BEF6E0E0-7E75-4975-81B8-678FD80F9D26}">
      <dgm:prSet/>
      <dgm:spPr/>
      <dgm:t>
        <a:bodyPr/>
        <a:lstStyle/>
        <a:p>
          <a:endParaRPr lang="fr-FR"/>
        </a:p>
      </dgm:t>
    </dgm:pt>
    <dgm:pt modelId="{5AF7D7A7-A60B-4AD5-82D9-C6C84C6861EE}" type="sibTrans" cxnId="{BEF6E0E0-7E75-4975-81B8-678FD80F9D26}">
      <dgm:prSet/>
      <dgm:spPr/>
      <dgm:t>
        <a:bodyPr/>
        <a:lstStyle/>
        <a:p>
          <a:endParaRPr lang="fr-FR"/>
        </a:p>
      </dgm:t>
    </dgm:pt>
    <dgm:pt modelId="{EABCC667-5DB6-4E7A-BC6F-F9A36DCC6C74}">
      <dgm:prSet phldrT="[Texte]"/>
      <dgm:spPr/>
      <dgm:t>
        <a:bodyPr/>
        <a:lstStyle/>
        <a:p>
          <a:r>
            <a:rPr lang="fr-FR" dirty="0"/>
            <a:t>Rapport de projet</a:t>
          </a:r>
        </a:p>
      </dgm:t>
    </dgm:pt>
    <dgm:pt modelId="{53274C59-0505-425A-87ED-5C95D07FF6A2}" type="parTrans" cxnId="{A203B16E-75E8-489A-9A89-5D942BB0CBA4}">
      <dgm:prSet/>
      <dgm:spPr/>
      <dgm:t>
        <a:bodyPr/>
        <a:lstStyle/>
        <a:p>
          <a:endParaRPr lang="fr-FR"/>
        </a:p>
      </dgm:t>
    </dgm:pt>
    <dgm:pt modelId="{A90CBB02-A391-4321-B6AD-55F961E2CA73}" type="sibTrans" cxnId="{A203B16E-75E8-489A-9A89-5D942BB0CBA4}">
      <dgm:prSet/>
      <dgm:spPr/>
      <dgm:t>
        <a:bodyPr/>
        <a:lstStyle/>
        <a:p>
          <a:endParaRPr lang="fr-FR"/>
        </a:p>
      </dgm:t>
    </dgm:pt>
    <dgm:pt modelId="{8E0F8CB3-6640-4B2E-9E64-AC93BD4B821B}">
      <dgm:prSet phldrT="[Texte]"/>
      <dgm:spPr/>
      <dgm:t>
        <a:bodyPr/>
        <a:lstStyle/>
        <a:p>
          <a:r>
            <a:rPr lang="fr-FR" dirty="0"/>
            <a:t>Rapport d’activité de maintenance</a:t>
          </a:r>
        </a:p>
      </dgm:t>
    </dgm:pt>
    <dgm:pt modelId="{21FD12F4-8267-46A4-B2BE-1C9545892453}" type="parTrans" cxnId="{235C0832-1D98-4B7D-9D83-066E79C36B8C}">
      <dgm:prSet/>
      <dgm:spPr/>
      <dgm:t>
        <a:bodyPr/>
        <a:lstStyle/>
        <a:p>
          <a:endParaRPr lang="fr-FR"/>
        </a:p>
      </dgm:t>
    </dgm:pt>
    <dgm:pt modelId="{4B0CEDA6-DB12-4FE1-BAE0-A4AD70D564B5}" type="sibTrans" cxnId="{235C0832-1D98-4B7D-9D83-066E79C36B8C}">
      <dgm:prSet/>
      <dgm:spPr/>
      <dgm:t>
        <a:bodyPr/>
        <a:lstStyle/>
        <a:p>
          <a:endParaRPr lang="fr-FR"/>
        </a:p>
      </dgm:t>
    </dgm:pt>
    <dgm:pt modelId="{807418F7-B885-4197-906A-D96D87B2F831}">
      <dgm:prSet phldrT="[Texte]"/>
      <dgm:spPr/>
      <dgm:t>
        <a:bodyPr/>
        <a:lstStyle/>
        <a:p>
          <a:r>
            <a:rPr lang="fr-FR" dirty="0"/>
            <a:t>Vidéos / Photos</a:t>
          </a:r>
        </a:p>
      </dgm:t>
    </dgm:pt>
    <dgm:pt modelId="{80872F71-B4EA-4B52-812F-243F2567B50C}" type="parTrans" cxnId="{36352F5B-EFA3-47A1-A650-7FA395456F00}">
      <dgm:prSet/>
      <dgm:spPr/>
      <dgm:t>
        <a:bodyPr/>
        <a:lstStyle/>
        <a:p>
          <a:endParaRPr lang="fr-FR"/>
        </a:p>
      </dgm:t>
    </dgm:pt>
    <dgm:pt modelId="{AFEE9545-D84C-4CAB-88FF-DB611E76D838}" type="sibTrans" cxnId="{36352F5B-EFA3-47A1-A650-7FA395456F00}">
      <dgm:prSet/>
      <dgm:spPr/>
      <dgm:t>
        <a:bodyPr/>
        <a:lstStyle/>
        <a:p>
          <a:endParaRPr lang="fr-FR"/>
        </a:p>
      </dgm:t>
    </dgm:pt>
    <dgm:pt modelId="{76EA9AC0-1706-4CA0-845A-5AE6CA5F19B1}">
      <dgm:prSet phldrT="[Texte]"/>
      <dgm:spPr/>
      <dgm:t>
        <a:bodyPr/>
        <a:lstStyle/>
        <a:p>
          <a:r>
            <a:rPr lang="fr-FR" dirty="0"/>
            <a:t>Articles de presse spécialisée</a:t>
          </a:r>
        </a:p>
      </dgm:t>
    </dgm:pt>
    <dgm:pt modelId="{1AF7FD57-2E67-4A96-9B12-8F7B3873A04D}" type="parTrans" cxnId="{57EA5094-0991-49B3-8F4A-8B42EF5C2F11}">
      <dgm:prSet/>
      <dgm:spPr/>
      <dgm:t>
        <a:bodyPr/>
        <a:lstStyle/>
        <a:p>
          <a:endParaRPr lang="fr-FR"/>
        </a:p>
      </dgm:t>
    </dgm:pt>
    <dgm:pt modelId="{7D8979EA-7F0C-4055-83AE-ED398B864FDD}" type="sibTrans" cxnId="{57EA5094-0991-49B3-8F4A-8B42EF5C2F11}">
      <dgm:prSet/>
      <dgm:spPr/>
      <dgm:t>
        <a:bodyPr/>
        <a:lstStyle/>
        <a:p>
          <a:endParaRPr lang="fr-FR"/>
        </a:p>
      </dgm:t>
    </dgm:pt>
    <dgm:pt modelId="{4C23E9B1-C1A4-4BB6-8F9A-FB7277348F94}">
      <dgm:prSet phldrT="[Texte]"/>
      <dgm:spPr/>
      <dgm:t>
        <a:bodyPr/>
        <a:lstStyle/>
        <a:p>
          <a:r>
            <a:rPr lang="fr-FR" dirty="0"/>
            <a:t>Activité en groupes</a:t>
          </a:r>
        </a:p>
      </dgm:t>
    </dgm:pt>
    <dgm:pt modelId="{2D206F93-8820-4023-ADDA-DCBC33487746}" type="parTrans" cxnId="{40D1BA93-29E0-4C92-8AE8-44CAE6E803E3}">
      <dgm:prSet/>
      <dgm:spPr/>
      <dgm:t>
        <a:bodyPr/>
        <a:lstStyle/>
        <a:p>
          <a:endParaRPr lang="fr-FR"/>
        </a:p>
      </dgm:t>
    </dgm:pt>
    <dgm:pt modelId="{D8906909-44D3-4510-AC44-AE5336C9C0D4}" type="sibTrans" cxnId="{40D1BA93-29E0-4C92-8AE8-44CAE6E803E3}">
      <dgm:prSet/>
      <dgm:spPr/>
      <dgm:t>
        <a:bodyPr/>
        <a:lstStyle/>
        <a:p>
          <a:endParaRPr lang="fr-FR"/>
        </a:p>
      </dgm:t>
    </dgm:pt>
    <dgm:pt modelId="{22604D32-9624-4459-97B4-EA290F91FA2D}">
      <dgm:prSet phldrT="[Texte]"/>
      <dgm:spPr/>
      <dgm:t>
        <a:bodyPr/>
        <a:lstStyle/>
        <a:p>
          <a:r>
            <a:rPr lang="fr-FR" dirty="0"/>
            <a:t>Activité Projet</a:t>
          </a:r>
        </a:p>
      </dgm:t>
    </dgm:pt>
    <dgm:pt modelId="{1F0F9CA9-091A-4BC3-917C-4A882C9EF1B2}" type="parTrans" cxnId="{BBD89D5B-FA7F-4DDC-A04F-1C43516BFA9C}">
      <dgm:prSet/>
      <dgm:spPr/>
      <dgm:t>
        <a:bodyPr/>
        <a:lstStyle/>
        <a:p>
          <a:endParaRPr lang="fr-FR"/>
        </a:p>
      </dgm:t>
    </dgm:pt>
    <dgm:pt modelId="{D4E5E447-7D14-41FD-B176-A718630B2732}" type="sibTrans" cxnId="{BBD89D5B-FA7F-4DDC-A04F-1C43516BFA9C}">
      <dgm:prSet/>
      <dgm:spPr/>
      <dgm:t>
        <a:bodyPr/>
        <a:lstStyle/>
        <a:p>
          <a:endParaRPr lang="fr-FR"/>
        </a:p>
      </dgm:t>
    </dgm:pt>
    <dgm:pt modelId="{B62A7170-104E-4636-BDA2-8EA1ABB651F1}">
      <dgm:prSet phldrT="[Texte]"/>
      <dgm:spPr/>
      <dgm:t>
        <a:bodyPr/>
        <a:lstStyle/>
        <a:p>
          <a:r>
            <a:rPr lang="fr-FR" dirty="0"/>
            <a:t>Fiche de séquence</a:t>
          </a:r>
        </a:p>
      </dgm:t>
    </dgm:pt>
    <dgm:pt modelId="{71E941AF-0383-485B-97B2-F5D5ED3DBF0F}" type="parTrans" cxnId="{E69DFDA1-1ED7-4D0C-A7A4-95C70F2BF83B}">
      <dgm:prSet/>
      <dgm:spPr/>
      <dgm:t>
        <a:bodyPr/>
        <a:lstStyle/>
        <a:p>
          <a:endParaRPr lang="fr-FR"/>
        </a:p>
      </dgm:t>
    </dgm:pt>
    <dgm:pt modelId="{38420C6F-8602-4BA2-A3E7-AC5A587C06C3}" type="sibTrans" cxnId="{E69DFDA1-1ED7-4D0C-A7A4-95C70F2BF83B}">
      <dgm:prSet/>
      <dgm:spPr/>
      <dgm:t>
        <a:bodyPr/>
        <a:lstStyle/>
        <a:p>
          <a:endParaRPr lang="fr-FR"/>
        </a:p>
      </dgm:t>
    </dgm:pt>
    <dgm:pt modelId="{24E1CDB9-21DF-4C0F-A95E-A6774A70248F}">
      <dgm:prSet phldrT="[Texte]"/>
      <dgm:spPr/>
      <dgm:t>
        <a:bodyPr/>
        <a:lstStyle/>
        <a:p>
          <a:r>
            <a:rPr lang="fr-FR" dirty="0"/>
            <a:t>Activités en binômes</a:t>
          </a:r>
        </a:p>
      </dgm:t>
    </dgm:pt>
    <dgm:pt modelId="{32CDC351-188A-4409-80E3-5C0142B28CF1}" type="parTrans" cxnId="{CD637BB2-F1C5-4072-A148-F7CA2B5F97EF}">
      <dgm:prSet/>
      <dgm:spPr/>
      <dgm:t>
        <a:bodyPr/>
        <a:lstStyle/>
        <a:p>
          <a:endParaRPr lang="fr-FR"/>
        </a:p>
      </dgm:t>
    </dgm:pt>
    <dgm:pt modelId="{AF6F8C91-152A-4806-A91F-BF1F7A59C5D4}" type="sibTrans" cxnId="{CD637BB2-F1C5-4072-A148-F7CA2B5F97EF}">
      <dgm:prSet/>
      <dgm:spPr/>
      <dgm:t>
        <a:bodyPr/>
        <a:lstStyle/>
        <a:p>
          <a:endParaRPr lang="fr-FR"/>
        </a:p>
      </dgm:t>
    </dgm:pt>
    <dgm:pt modelId="{F213E953-A046-45BE-B379-0BF3ACAA8ED3}">
      <dgm:prSet phldrT="[Texte]"/>
      <dgm:spPr/>
      <dgm:t>
        <a:bodyPr/>
        <a:lstStyle/>
        <a:p>
          <a:r>
            <a:rPr lang="fr-FR" dirty="0"/>
            <a:t>Activités en autonomie</a:t>
          </a:r>
        </a:p>
      </dgm:t>
    </dgm:pt>
    <dgm:pt modelId="{8270A279-807B-4DF8-B35B-524C0B24467D}" type="parTrans" cxnId="{4EA88E9A-1818-42D5-B974-CF801E318136}">
      <dgm:prSet/>
      <dgm:spPr/>
      <dgm:t>
        <a:bodyPr/>
        <a:lstStyle/>
        <a:p>
          <a:endParaRPr lang="fr-FR"/>
        </a:p>
      </dgm:t>
    </dgm:pt>
    <dgm:pt modelId="{C6D70262-FB4F-48AB-89A5-6F0040C2E3FA}" type="sibTrans" cxnId="{4EA88E9A-1818-42D5-B974-CF801E318136}">
      <dgm:prSet/>
      <dgm:spPr/>
      <dgm:t>
        <a:bodyPr/>
        <a:lstStyle/>
        <a:p>
          <a:endParaRPr lang="fr-FR"/>
        </a:p>
      </dgm:t>
    </dgm:pt>
    <dgm:pt modelId="{7311F7DE-F814-4B51-9B95-2D52F914DAD4}">
      <dgm:prSet phldrT="[Texte]"/>
      <dgm:spPr/>
      <dgm:t>
        <a:bodyPr/>
        <a:lstStyle/>
        <a:p>
          <a:r>
            <a:rPr lang="fr-FR" dirty="0"/>
            <a:t>Tâches, compétences, savoirs</a:t>
          </a:r>
        </a:p>
      </dgm:t>
    </dgm:pt>
    <dgm:pt modelId="{CFB8ABD4-5A4C-4576-A84A-BBECD50AA72D}" type="parTrans" cxnId="{2CFC9F9E-DCF0-4590-83CA-45B755CFADED}">
      <dgm:prSet/>
      <dgm:spPr/>
      <dgm:t>
        <a:bodyPr/>
        <a:lstStyle/>
        <a:p>
          <a:endParaRPr lang="fr-FR"/>
        </a:p>
      </dgm:t>
    </dgm:pt>
    <dgm:pt modelId="{48C3C207-E900-4A69-912E-9A3827521C31}" type="sibTrans" cxnId="{2CFC9F9E-DCF0-4590-83CA-45B755CFADED}">
      <dgm:prSet/>
      <dgm:spPr/>
      <dgm:t>
        <a:bodyPr/>
        <a:lstStyle/>
        <a:p>
          <a:endParaRPr lang="fr-FR"/>
        </a:p>
      </dgm:t>
    </dgm:pt>
    <dgm:pt modelId="{CFE10827-D79F-45D6-8016-2CD14E54AEA2}">
      <dgm:prSet phldrT="[Texte]"/>
      <dgm:spPr/>
      <dgm:t>
        <a:bodyPr/>
        <a:lstStyle/>
        <a:p>
          <a:r>
            <a:rPr lang="fr-FR" dirty="0"/>
            <a:t>Activités de l’apprenant</a:t>
          </a:r>
        </a:p>
      </dgm:t>
    </dgm:pt>
    <dgm:pt modelId="{2CBF69BA-329C-4092-8703-D7BC0FE54C4B}" type="parTrans" cxnId="{855D9244-9A43-4B8D-8B51-1A51B954F95D}">
      <dgm:prSet/>
      <dgm:spPr/>
      <dgm:t>
        <a:bodyPr/>
        <a:lstStyle/>
        <a:p>
          <a:endParaRPr lang="fr-FR"/>
        </a:p>
      </dgm:t>
    </dgm:pt>
    <dgm:pt modelId="{1F5BA5AD-1FEE-49FF-BA4C-D6487617B69E}" type="sibTrans" cxnId="{855D9244-9A43-4B8D-8B51-1A51B954F95D}">
      <dgm:prSet/>
      <dgm:spPr/>
      <dgm:t>
        <a:bodyPr/>
        <a:lstStyle/>
        <a:p>
          <a:endParaRPr lang="fr-FR"/>
        </a:p>
      </dgm:t>
    </dgm:pt>
    <dgm:pt modelId="{285C1550-4531-4518-ABDD-B7AF528A4051}">
      <dgm:prSet phldrT="[Texte]"/>
      <dgm:spPr/>
      <dgm:t>
        <a:bodyPr/>
        <a:lstStyle/>
        <a:p>
          <a:r>
            <a:rPr lang="fr-FR" dirty="0"/>
            <a:t>Activités de l’enseignant</a:t>
          </a:r>
        </a:p>
      </dgm:t>
    </dgm:pt>
    <dgm:pt modelId="{C37E851B-479C-4B98-B1D7-24278C912319}" type="parTrans" cxnId="{0F9A72E1-2B32-4A4F-ACD9-03653E193527}">
      <dgm:prSet/>
      <dgm:spPr/>
      <dgm:t>
        <a:bodyPr/>
        <a:lstStyle/>
        <a:p>
          <a:endParaRPr lang="fr-FR"/>
        </a:p>
      </dgm:t>
    </dgm:pt>
    <dgm:pt modelId="{BB4A4D4B-5BDE-4C54-A9C5-F1FEB0C4ACB7}" type="sibTrans" cxnId="{0F9A72E1-2B32-4A4F-ACD9-03653E193527}">
      <dgm:prSet/>
      <dgm:spPr/>
      <dgm:t>
        <a:bodyPr/>
        <a:lstStyle/>
        <a:p>
          <a:endParaRPr lang="fr-FR"/>
        </a:p>
      </dgm:t>
    </dgm:pt>
    <dgm:pt modelId="{8A6B8F7F-9E05-44DE-997B-3BAD34CB639A}">
      <dgm:prSet phldrT="[Texte]"/>
      <dgm:spPr/>
      <dgm:t>
        <a:bodyPr/>
        <a:lstStyle/>
        <a:p>
          <a:endParaRPr lang="fr-FR" dirty="0"/>
        </a:p>
      </dgm:t>
    </dgm:pt>
    <dgm:pt modelId="{40FF25FD-7386-41A9-81B4-FD98277A9124}" type="parTrans" cxnId="{B3D68998-2C5A-4458-AFCF-A9F7198586F6}">
      <dgm:prSet/>
      <dgm:spPr/>
      <dgm:t>
        <a:bodyPr/>
        <a:lstStyle/>
        <a:p>
          <a:endParaRPr lang="fr-FR"/>
        </a:p>
      </dgm:t>
    </dgm:pt>
    <dgm:pt modelId="{DFAE033D-DCF5-434F-8E73-BC704485D76C}" type="sibTrans" cxnId="{B3D68998-2C5A-4458-AFCF-A9F7198586F6}">
      <dgm:prSet/>
      <dgm:spPr/>
      <dgm:t>
        <a:bodyPr/>
        <a:lstStyle/>
        <a:p>
          <a:endParaRPr lang="fr-FR"/>
        </a:p>
      </dgm:t>
    </dgm:pt>
    <dgm:pt modelId="{D200A8FB-14C5-4F84-A553-5B6ADECEE58C}">
      <dgm:prSet phldrT="[Texte]"/>
      <dgm:spPr/>
      <dgm:t>
        <a:bodyPr/>
        <a:lstStyle/>
        <a:p>
          <a:r>
            <a:rPr lang="fr-FR" dirty="0"/>
            <a:t>Type d’activité, durée</a:t>
          </a:r>
        </a:p>
      </dgm:t>
    </dgm:pt>
    <dgm:pt modelId="{DF50A554-9721-47FA-9EEF-A3368E308D27}" type="parTrans" cxnId="{CE9BFF38-D628-4EBA-9B5F-C6D626888F68}">
      <dgm:prSet/>
      <dgm:spPr/>
      <dgm:t>
        <a:bodyPr/>
        <a:lstStyle/>
        <a:p>
          <a:endParaRPr lang="fr-FR"/>
        </a:p>
      </dgm:t>
    </dgm:pt>
    <dgm:pt modelId="{4C039FCB-15CD-41A3-850D-0F3540B2D49B}" type="sibTrans" cxnId="{CE9BFF38-D628-4EBA-9B5F-C6D626888F68}">
      <dgm:prSet/>
      <dgm:spPr/>
      <dgm:t>
        <a:bodyPr/>
        <a:lstStyle/>
        <a:p>
          <a:endParaRPr lang="fr-FR"/>
        </a:p>
      </dgm:t>
    </dgm:pt>
    <dgm:pt modelId="{BD531F04-22B8-4630-9837-C8CCD9D1F9F5}">
      <dgm:prSet phldrT="[Texte]"/>
      <dgm:spPr/>
      <dgm:t>
        <a:bodyPr/>
        <a:lstStyle/>
        <a:p>
          <a:r>
            <a:rPr lang="fr-FR" dirty="0"/>
            <a:t>Types et modes d’évaluation (formative, sommative)</a:t>
          </a:r>
        </a:p>
      </dgm:t>
    </dgm:pt>
    <dgm:pt modelId="{E50B4637-576B-4BAB-8DD0-3635793F4595}" type="parTrans" cxnId="{CC649661-2E35-4836-9E45-83AD441D3036}">
      <dgm:prSet/>
      <dgm:spPr/>
      <dgm:t>
        <a:bodyPr/>
        <a:lstStyle/>
        <a:p>
          <a:endParaRPr lang="fr-FR"/>
        </a:p>
      </dgm:t>
    </dgm:pt>
    <dgm:pt modelId="{998BED52-2781-4281-AB39-D98E0CFC7A5F}" type="sibTrans" cxnId="{CC649661-2E35-4836-9E45-83AD441D3036}">
      <dgm:prSet/>
      <dgm:spPr/>
      <dgm:t>
        <a:bodyPr/>
        <a:lstStyle/>
        <a:p>
          <a:endParaRPr lang="fr-FR"/>
        </a:p>
      </dgm:t>
    </dgm:pt>
    <dgm:pt modelId="{B9713EF6-DCFD-470D-A410-C3E99BBD975A}">
      <dgm:prSet phldrT="[Texte]"/>
      <dgm:spPr/>
      <dgm:t>
        <a:bodyPr/>
        <a:lstStyle/>
        <a:p>
          <a:r>
            <a:rPr lang="fr-FR" dirty="0"/>
            <a:t>Documents techniques</a:t>
          </a:r>
        </a:p>
      </dgm:t>
    </dgm:pt>
    <dgm:pt modelId="{8F69C334-1684-4C7B-8C60-DD52B8CDD407}" type="parTrans" cxnId="{280A1825-8340-410D-8AA2-6EFFEDA59066}">
      <dgm:prSet/>
      <dgm:spPr/>
      <dgm:t>
        <a:bodyPr/>
        <a:lstStyle/>
        <a:p>
          <a:endParaRPr lang="fr-FR"/>
        </a:p>
      </dgm:t>
    </dgm:pt>
    <dgm:pt modelId="{F4193BC6-283F-471D-A80C-8A9B04D98EF6}" type="sibTrans" cxnId="{280A1825-8340-410D-8AA2-6EFFEDA59066}">
      <dgm:prSet/>
      <dgm:spPr/>
      <dgm:t>
        <a:bodyPr/>
        <a:lstStyle/>
        <a:p>
          <a:endParaRPr lang="fr-FR"/>
        </a:p>
      </dgm:t>
    </dgm:pt>
    <dgm:pt modelId="{F426D3BA-0774-4B3E-B90A-374AA0B565D7}">
      <dgm:prSet phldrT="[Texte]"/>
      <dgm:spPr/>
      <dgm:t>
        <a:bodyPr/>
        <a:lstStyle/>
        <a:p>
          <a:endParaRPr lang="fr-FR" dirty="0"/>
        </a:p>
      </dgm:t>
    </dgm:pt>
    <dgm:pt modelId="{476BBE7C-DEAA-41AB-8E21-DA529BFA1849}" type="parTrans" cxnId="{D7BA9EE3-8BBB-4F89-B1FB-6B48EB3EE06A}">
      <dgm:prSet/>
      <dgm:spPr/>
      <dgm:t>
        <a:bodyPr/>
        <a:lstStyle/>
        <a:p>
          <a:endParaRPr lang="fr-FR"/>
        </a:p>
      </dgm:t>
    </dgm:pt>
    <dgm:pt modelId="{AB3E34BC-3340-4587-8E3C-2995A98D49D0}" type="sibTrans" cxnId="{D7BA9EE3-8BBB-4F89-B1FB-6B48EB3EE06A}">
      <dgm:prSet/>
      <dgm:spPr/>
      <dgm:t>
        <a:bodyPr/>
        <a:lstStyle/>
        <a:p>
          <a:endParaRPr lang="fr-FR"/>
        </a:p>
      </dgm:t>
    </dgm:pt>
    <dgm:pt modelId="{E567821C-7AE0-4EE5-A255-8A23D78ED7E9}">
      <dgm:prSet phldrT="[Texte]"/>
      <dgm:spPr/>
      <dgm:t>
        <a:bodyPr/>
        <a:lstStyle/>
        <a:p>
          <a:r>
            <a:rPr lang="fr-FR" dirty="0"/>
            <a:t>Documents ressources</a:t>
          </a:r>
        </a:p>
      </dgm:t>
    </dgm:pt>
    <dgm:pt modelId="{55A5C344-867F-4216-AB48-E8A2BFAFAC2A}" type="parTrans" cxnId="{7DF2FA07-D64D-4CB8-BB17-08B83BB86948}">
      <dgm:prSet/>
      <dgm:spPr/>
      <dgm:t>
        <a:bodyPr/>
        <a:lstStyle/>
        <a:p>
          <a:endParaRPr lang="fr-FR"/>
        </a:p>
      </dgm:t>
    </dgm:pt>
    <dgm:pt modelId="{DC1AA771-AC43-4B5C-A173-3B3D88947BF2}" type="sibTrans" cxnId="{7DF2FA07-D64D-4CB8-BB17-08B83BB86948}">
      <dgm:prSet/>
      <dgm:spPr/>
      <dgm:t>
        <a:bodyPr/>
        <a:lstStyle/>
        <a:p>
          <a:endParaRPr lang="fr-FR"/>
        </a:p>
      </dgm:t>
    </dgm:pt>
    <dgm:pt modelId="{00DCBCC6-5CAE-49C9-9EF1-16A05036319D}">
      <dgm:prSet phldrT="[Texte]"/>
      <dgm:spPr/>
      <dgm:t>
        <a:bodyPr/>
        <a:lstStyle/>
        <a:p>
          <a:r>
            <a:rPr lang="fr-FR" dirty="0"/>
            <a:t>Lieu de l’activité</a:t>
          </a:r>
        </a:p>
      </dgm:t>
    </dgm:pt>
    <dgm:pt modelId="{1C4427C9-A5B9-47E8-AE1B-8D799628D011}" type="parTrans" cxnId="{CE104C50-CDE2-4D65-B982-A798284D164E}">
      <dgm:prSet/>
      <dgm:spPr/>
      <dgm:t>
        <a:bodyPr/>
        <a:lstStyle/>
        <a:p>
          <a:endParaRPr lang="fr-FR"/>
        </a:p>
      </dgm:t>
    </dgm:pt>
    <dgm:pt modelId="{EBAA3CBD-27C7-43BC-A4CF-F4EE2B21750D}" type="sibTrans" cxnId="{CE104C50-CDE2-4D65-B982-A798284D164E}">
      <dgm:prSet/>
      <dgm:spPr/>
      <dgm:t>
        <a:bodyPr/>
        <a:lstStyle/>
        <a:p>
          <a:endParaRPr lang="fr-FR"/>
        </a:p>
      </dgm:t>
    </dgm:pt>
    <dgm:pt modelId="{48352F14-50AA-4992-B6F3-0486BEA01846}" type="pres">
      <dgm:prSet presAssocID="{95D6AA2C-C202-49A7-8BA1-69BA34B61385}" presName="CompostProcess" presStyleCnt="0">
        <dgm:presLayoutVars>
          <dgm:dir/>
          <dgm:resizeHandles val="exact"/>
        </dgm:presLayoutVars>
      </dgm:prSet>
      <dgm:spPr/>
    </dgm:pt>
    <dgm:pt modelId="{B8DCFC2A-5A8B-4A68-9937-96ECF0E38D59}" type="pres">
      <dgm:prSet presAssocID="{95D6AA2C-C202-49A7-8BA1-69BA34B61385}" presName="arrow" presStyleLbl="bgShp" presStyleIdx="0" presStyleCnt="1"/>
      <dgm:spPr/>
    </dgm:pt>
    <dgm:pt modelId="{1135792F-6507-4982-A639-DCB96A1B6510}" type="pres">
      <dgm:prSet presAssocID="{95D6AA2C-C202-49A7-8BA1-69BA34B61385}" presName="linearProcess" presStyleCnt="0"/>
      <dgm:spPr/>
    </dgm:pt>
    <dgm:pt modelId="{C25E1997-CBC5-488A-90BD-2C31352FD040}" type="pres">
      <dgm:prSet presAssocID="{D29B7803-A361-44C9-9AA9-F801A8A2FE35}" presName="textNode" presStyleLbl="node1" presStyleIdx="0" presStyleCnt="4">
        <dgm:presLayoutVars>
          <dgm:bulletEnabled val="1"/>
        </dgm:presLayoutVars>
      </dgm:prSet>
      <dgm:spPr/>
    </dgm:pt>
    <dgm:pt modelId="{53FD7C08-4F1E-4828-8E81-9186045F7F28}" type="pres">
      <dgm:prSet presAssocID="{92100371-FB95-4714-9127-B69E273CC14E}" presName="sibTrans" presStyleCnt="0"/>
      <dgm:spPr/>
    </dgm:pt>
    <dgm:pt modelId="{91D9B785-852A-4E1A-BE96-8D01750BA441}" type="pres">
      <dgm:prSet presAssocID="{AA6CAA2D-B668-47BA-8DAE-284DBF054E17}" presName="textNode" presStyleLbl="node1" presStyleIdx="1" presStyleCnt="4">
        <dgm:presLayoutVars>
          <dgm:bulletEnabled val="1"/>
        </dgm:presLayoutVars>
      </dgm:prSet>
      <dgm:spPr/>
    </dgm:pt>
    <dgm:pt modelId="{6326A5B3-839D-4191-8881-FCB264AE2C60}" type="pres">
      <dgm:prSet presAssocID="{929000E7-9308-4A07-BBE4-C605F0FFA66D}" presName="sibTrans" presStyleCnt="0"/>
      <dgm:spPr/>
    </dgm:pt>
    <dgm:pt modelId="{C142130F-FA75-4F55-8A81-767B0E18CDDA}" type="pres">
      <dgm:prSet presAssocID="{D2D53739-71C3-4D1B-8D85-6D772113D839}" presName="textNode" presStyleLbl="node1" presStyleIdx="2" presStyleCnt="4">
        <dgm:presLayoutVars>
          <dgm:bulletEnabled val="1"/>
        </dgm:presLayoutVars>
      </dgm:prSet>
      <dgm:spPr/>
    </dgm:pt>
    <dgm:pt modelId="{12A823A2-C169-4618-B405-F937121B3E19}" type="pres">
      <dgm:prSet presAssocID="{D52D9FEE-2245-47D7-A496-FD070E671643}" presName="sibTrans" presStyleCnt="0"/>
      <dgm:spPr/>
    </dgm:pt>
    <dgm:pt modelId="{35EA4303-4F9D-4356-A65D-BDC5246EDD47}" type="pres">
      <dgm:prSet presAssocID="{B62A7170-104E-4636-BDA2-8EA1ABB651F1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DF2FA07-D64D-4CB8-BB17-08B83BB86948}" srcId="{D2D53739-71C3-4D1B-8D85-6D772113D839}" destId="{E567821C-7AE0-4EE5-A255-8A23D78ED7E9}" srcOrd="7" destOrd="0" parTransId="{55A5C344-867F-4216-AB48-E8A2BFAFAC2A}" sibTransId="{DC1AA771-AC43-4B5C-A173-3B3D88947BF2}"/>
    <dgm:cxn modelId="{19669208-479D-4FD5-B7E0-F321DFBCF717}" type="presOf" srcId="{D29B7803-A361-44C9-9AA9-F801A8A2FE35}" destId="{C25E1997-CBC5-488A-90BD-2C31352FD040}" srcOrd="0" destOrd="0" presId="urn:microsoft.com/office/officeart/2005/8/layout/hProcess9"/>
    <dgm:cxn modelId="{98A0FB10-7FB2-4E0E-9EE7-4988C225649A}" type="presOf" srcId="{2D2D1D38-938E-4B48-9B52-356BADC3D0F9}" destId="{C25E1997-CBC5-488A-90BD-2C31352FD040}" srcOrd="0" destOrd="2" presId="urn:microsoft.com/office/officeart/2005/8/layout/hProcess9"/>
    <dgm:cxn modelId="{5E5CC613-3F7E-4998-87C1-6D70B98483A0}" type="presOf" srcId="{285C1550-4531-4518-ABDD-B7AF528A4051}" destId="{35EA4303-4F9D-4356-A65D-BDC5246EDD47}" srcOrd="0" destOrd="4" presId="urn:microsoft.com/office/officeart/2005/8/layout/hProcess9"/>
    <dgm:cxn modelId="{4DDC1F14-0358-4CE2-89E5-B104D995E20B}" type="presOf" srcId="{8A6B8F7F-9E05-44DE-997B-3BAD34CB639A}" destId="{35EA4303-4F9D-4356-A65D-BDC5246EDD47}" srcOrd="0" destOrd="6" presId="urn:microsoft.com/office/officeart/2005/8/layout/hProcess9"/>
    <dgm:cxn modelId="{8D2AAD23-818D-4477-B6DE-8ED83D8EBBAE}" srcId="{95D6AA2C-C202-49A7-8BA1-69BA34B61385}" destId="{D2D53739-71C3-4D1B-8D85-6D772113D839}" srcOrd="2" destOrd="0" parTransId="{F3BA2C81-839D-41F4-9DF6-1DAACD5C70B5}" sibTransId="{D52D9FEE-2245-47D7-A496-FD070E671643}"/>
    <dgm:cxn modelId="{280A1825-8340-410D-8AA2-6EFFEDA59066}" srcId="{D2D53739-71C3-4D1B-8D85-6D772113D839}" destId="{B9713EF6-DCFD-470D-A410-C3E99BBD975A}" srcOrd="6" destOrd="0" parTransId="{8F69C334-1684-4C7B-8C60-DD52B8CDD407}" sibTransId="{F4193BC6-283F-471D-A80C-8A9B04D98EF6}"/>
    <dgm:cxn modelId="{F1434C2F-A1A0-45BB-A28F-8EEACDE4030A}" type="presOf" srcId="{D200A8FB-14C5-4F84-A553-5B6ADECEE58C}" destId="{35EA4303-4F9D-4356-A65D-BDC5246EDD47}" srcOrd="0" destOrd="2" presId="urn:microsoft.com/office/officeart/2005/8/layout/hProcess9"/>
    <dgm:cxn modelId="{100AC031-0875-4520-866E-4902613BCCB8}" type="presOf" srcId="{8E0F8CB3-6640-4B2E-9E64-AC93BD4B821B}" destId="{C25E1997-CBC5-488A-90BD-2C31352FD040}" srcOrd="0" destOrd="4" presId="urn:microsoft.com/office/officeart/2005/8/layout/hProcess9"/>
    <dgm:cxn modelId="{235C0832-1D98-4B7D-9D83-066E79C36B8C}" srcId="{D29B7803-A361-44C9-9AA9-F801A8A2FE35}" destId="{8E0F8CB3-6640-4B2E-9E64-AC93BD4B821B}" srcOrd="3" destOrd="0" parTransId="{21FD12F4-8267-46A4-B2BE-1C9545892453}" sibTransId="{4B0CEDA6-DB12-4FE1-BAE0-A4AD70D564B5}"/>
    <dgm:cxn modelId="{0570BA35-D8CB-43A3-8A37-919D1EF8049C}" type="presOf" srcId="{B62A7170-104E-4636-BDA2-8EA1ABB651F1}" destId="{35EA4303-4F9D-4356-A65D-BDC5246EDD47}" srcOrd="0" destOrd="0" presId="urn:microsoft.com/office/officeart/2005/8/layout/hProcess9"/>
    <dgm:cxn modelId="{21FF5C37-28DE-43FE-BF63-56D020F7E80D}" type="presOf" srcId="{20134B4A-DF1D-4544-A4AF-8B72B4B1E3F8}" destId="{91D9B785-852A-4E1A-BE96-8D01750BA441}" srcOrd="0" destOrd="1" presId="urn:microsoft.com/office/officeart/2005/8/layout/hProcess9"/>
    <dgm:cxn modelId="{CE9BFF38-D628-4EBA-9B5F-C6D626888F68}" srcId="{B62A7170-104E-4636-BDA2-8EA1ABB651F1}" destId="{D200A8FB-14C5-4F84-A553-5B6ADECEE58C}" srcOrd="1" destOrd="0" parTransId="{DF50A554-9721-47FA-9EEF-A3368E308D27}" sibTransId="{4C039FCB-15CD-41A3-850D-0F3540B2D49B}"/>
    <dgm:cxn modelId="{BA600E3B-AD47-4B8C-8D3D-5952C4913450}" type="presOf" srcId="{00DCBCC6-5CAE-49C9-9EF1-16A05036319D}" destId="{C142130F-FA75-4F55-8A81-767B0E18CDDA}" srcOrd="0" destOrd="6" presId="urn:microsoft.com/office/officeart/2005/8/layout/hProcess9"/>
    <dgm:cxn modelId="{6775B53E-B8D3-4270-9D79-23E0C67AC089}" srcId="{AA6CAA2D-B668-47BA-8DAE-284DBF054E17}" destId="{20134B4A-DF1D-4544-A4AF-8B72B4B1E3F8}" srcOrd="0" destOrd="0" parTransId="{F8B091EF-5509-4728-B286-6DD45910DE55}" sibTransId="{485D3CE8-317F-4F63-A867-5E124F8B4855}"/>
    <dgm:cxn modelId="{36352F5B-EFA3-47A1-A650-7FA395456F00}" srcId="{D29B7803-A361-44C9-9AA9-F801A8A2FE35}" destId="{807418F7-B885-4197-906A-D96D87B2F831}" srcOrd="5" destOrd="0" parTransId="{80872F71-B4EA-4B52-812F-243F2567B50C}" sibTransId="{AFEE9545-D84C-4CAB-88FF-DB611E76D838}"/>
    <dgm:cxn modelId="{BBD89D5B-FA7F-4DDC-A04F-1C43516BFA9C}" srcId="{D2D53739-71C3-4D1B-8D85-6D772113D839}" destId="{22604D32-9624-4459-97B4-EA290F91FA2D}" srcOrd="0" destOrd="0" parTransId="{1F0F9CA9-091A-4BC3-917C-4A882C9EF1B2}" sibTransId="{D4E5E447-7D14-41FD-B176-A718630B2732}"/>
    <dgm:cxn modelId="{A11CE35D-3E74-4A0C-9E2E-A50B8AE5A287}" type="presOf" srcId="{F426D3BA-0774-4B3E-B90A-374AA0B565D7}" destId="{C142130F-FA75-4F55-8A81-767B0E18CDDA}" srcOrd="0" destOrd="5" presId="urn:microsoft.com/office/officeart/2005/8/layout/hProcess9"/>
    <dgm:cxn modelId="{F8EA205F-3DAF-4EEC-AF30-507C75ED32DC}" srcId="{AA6CAA2D-B668-47BA-8DAE-284DBF054E17}" destId="{479FCB23-0707-4B76-ADE1-07A356B69250}" srcOrd="2" destOrd="0" parTransId="{6596A429-6C53-4C91-93B2-C651D18855F3}" sibTransId="{0672F023-74E4-42BF-9FF7-963C3248EF98}"/>
    <dgm:cxn modelId="{CC649661-2E35-4836-9E45-83AD441D3036}" srcId="{B62A7170-104E-4636-BDA2-8EA1ABB651F1}" destId="{BD531F04-22B8-4630-9837-C8CCD9D1F9F5}" srcOrd="4" destOrd="0" parTransId="{E50B4637-576B-4BAB-8DD0-3635793F4595}" sibTransId="{998BED52-2781-4281-AB39-D98E0CFC7A5F}"/>
    <dgm:cxn modelId="{855D9244-9A43-4B8D-8B51-1A51B954F95D}" srcId="{B62A7170-104E-4636-BDA2-8EA1ABB651F1}" destId="{CFE10827-D79F-45D6-8016-2CD14E54AEA2}" srcOrd="2" destOrd="0" parTransId="{2CBF69BA-329C-4092-8703-D7BC0FE54C4B}" sibTransId="{1F5BA5AD-1FEE-49FF-BA4C-D6487617B69E}"/>
    <dgm:cxn modelId="{975B9B48-99CA-4085-A0F8-16738C4D2D70}" type="presOf" srcId="{F213E953-A046-45BE-B379-0BF3ACAA8ED3}" destId="{C142130F-FA75-4F55-8A81-767B0E18CDDA}" srcOrd="0" destOrd="4" presId="urn:microsoft.com/office/officeart/2005/8/layout/hProcess9"/>
    <dgm:cxn modelId="{6FC4A069-B4EE-4518-B149-65D4F9AE0293}" type="presOf" srcId="{AA6CAA2D-B668-47BA-8DAE-284DBF054E17}" destId="{91D9B785-852A-4E1A-BE96-8D01750BA441}" srcOrd="0" destOrd="0" presId="urn:microsoft.com/office/officeart/2005/8/layout/hProcess9"/>
    <dgm:cxn modelId="{A203B16E-75E8-489A-9A89-5D942BB0CBA4}" srcId="{D29B7803-A361-44C9-9AA9-F801A8A2FE35}" destId="{EABCC667-5DB6-4E7A-BC6F-F9A36DCC6C74}" srcOrd="2" destOrd="0" parTransId="{53274C59-0505-425A-87ED-5C95D07FF6A2}" sibTransId="{A90CBB02-A391-4321-B6AD-55F961E2CA73}"/>
    <dgm:cxn modelId="{CE104C50-CDE2-4D65-B982-A798284D164E}" srcId="{D2D53739-71C3-4D1B-8D85-6D772113D839}" destId="{00DCBCC6-5CAE-49C9-9EF1-16A05036319D}" srcOrd="5" destOrd="0" parTransId="{1C4427C9-A5B9-47E8-AE1B-8D799628D011}" sibTransId="{EBAA3CBD-27C7-43BC-A4CF-F4EE2B21750D}"/>
    <dgm:cxn modelId="{F58F9453-6DAD-41E5-AF22-2790E14350FE}" type="presOf" srcId="{479FCB23-0707-4B76-ADE1-07A356B69250}" destId="{91D9B785-852A-4E1A-BE96-8D01750BA441}" srcOrd="0" destOrd="3" presId="urn:microsoft.com/office/officeart/2005/8/layout/hProcess9"/>
    <dgm:cxn modelId="{A6EFBB87-EEA0-4835-81F3-5B4C7C9583E3}" type="presOf" srcId="{95D6AA2C-C202-49A7-8BA1-69BA34B61385}" destId="{48352F14-50AA-4992-B6F3-0486BEA01846}" srcOrd="0" destOrd="0" presId="urn:microsoft.com/office/officeart/2005/8/layout/hProcess9"/>
    <dgm:cxn modelId="{8DD80C88-2455-4F73-9040-7460CAD08BE7}" type="presOf" srcId="{807418F7-B885-4197-906A-D96D87B2F831}" destId="{C25E1997-CBC5-488A-90BD-2C31352FD040}" srcOrd="0" destOrd="6" presId="urn:microsoft.com/office/officeart/2005/8/layout/hProcess9"/>
    <dgm:cxn modelId="{ECBD2F88-E43D-4AA1-9668-E55EA8738C9D}" type="presOf" srcId="{7311F7DE-F814-4B51-9B95-2D52F914DAD4}" destId="{35EA4303-4F9D-4356-A65D-BDC5246EDD47}" srcOrd="0" destOrd="1" presId="urn:microsoft.com/office/officeart/2005/8/layout/hProcess9"/>
    <dgm:cxn modelId="{4F93918D-9063-4D3E-881D-A0EFE839D00D}" srcId="{D29B7803-A361-44C9-9AA9-F801A8A2FE35}" destId="{473DE9A0-9BB5-4DDA-BFC3-DBC686535256}" srcOrd="0" destOrd="0" parTransId="{7DE83993-62A3-433B-AD1F-BE63ECFBC21B}" sibTransId="{547E74B3-B4D0-4B71-B271-259EE0498D8C}"/>
    <dgm:cxn modelId="{174D918E-52E7-4484-B04C-9738A4F36CFC}" type="presOf" srcId="{76EA9AC0-1706-4CA0-845A-5AE6CA5F19B1}" destId="{C25E1997-CBC5-488A-90BD-2C31352FD040}" srcOrd="0" destOrd="5" presId="urn:microsoft.com/office/officeart/2005/8/layout/hProcess9"/>
    <dgm:cxn modelId="{40D1BA93-29E0-4C92-8AE8-44CAE6E803E3}" srcId="{D2D53739-71C3-4D1B-8D85-6D772113D839}" destId="{4C23E9B1-C1A4-4BB6-8F9A-FB7277348F94}" srcOrd="1" destOrd="0" parTransId="{2D206F93-8820-4023-ADDA-DCBC33487746}" sibTransId="{D8906909-44D3-4510-AC44-AE5336C9C0D4}"/>
    <dgm:cxn modelId="{57EA5094-0991-49B3-8F4A-8B42EF5C2F11}" srcId="{D29B7803-A361-44C9-9AA9-F801A8A2FE35}" destId="{76EA9AC0-1706-4CA0-845A-5AE6CA5F19B1}" srcOrd="4" destOrd="0" parTransId="{1AF7FD57-2E67-4A96-9B12-8F7B3873A04D}" sibTransId="{7D8979EA-7F0C-4055-83AE-ED398B864FDD}"/>
    <dgm:cxn modelId="{B3D68998-2C5A-4458-AFCF-A9F7198586F6}" srcId="{B62A7170-104E-4636-BDA2-8EA1ABB651F1}" destId="{8A6B8F7F-9E05-44DE-997B-3BAD34CB639A}" srcOrd="5" destOrd="0" parTransId="{40FF25FD-7386-41A9-81B4-FD98277A9124}" sibTransId="{DFAE033D-DCF5-434F-8E73-BC704485D76C}"/>
    <dgm:cxn modelId="{4EA88E9A-1818-42D5-B974-CF801E318136}" srcId="{D2D53739-71C3-4D1B-8D85-6D772113D839}" destId="{F213E953-A046-45BE-B379-0BF3ACAA8ED3}" srcOrd="3" destOrd="0" parTransId="{8270A279-807B-4DF8-B35B-524C0B24467D}" sibTransId="{C6D70262-FB4F-48AB-89A5-6F0040C2E3FA}"/>
    <dgm:cxn modelId="{2CFC9F9E-DCF0-4590-83CA-45B755CFADED}" srcId="{B62A7170-104E-4636-BDA2-8EA1ABB651F1}" destId="{7311F7DE-F814-4B51-9B95-2D52F914DAD4}" srcOrd="0" destOrd="0" parTransId="{CFB8ABD4-5A4C-4576-A84A-BBECD50AA72D}" sibTransId="{48C3C207-E900-4A69-912E-9A3827521C31}"/>
    <dgm:cxn modelId="{725149A0-46B8-4171-A04B-1BEADF8BBC64}" type="presOf" srcId="{473DE9A0-9BB5-4DDA-BFC3-DBC686535256}" destId="{C25E1997-CBC5-488A-90BD-2C31352FD040}" srcOrd="0" destOrd="1" presId="urn:microsoft.com/office/officeart/2005/8/layout/hProcess9"/>
    <dgm:cxn modelId="{E69DFDA1-1ED7-4D0C-A7A4-95C70F2BF83B}" srcId="{95D6AA2C-C202-49A7-8BA1-69BA34B61385}" destId="{B62A7170-104E-4636-BDA2-8EA1ABB651F1}" srcOrd="3" destOrd="0" parTransId="{71E941AF-0383-485B-97B2-F5D5ED3DBF0F}" sibTransId="{38420C6F-8602-4BA2-A3E7-AC5A587C06C3}"/>
    <dgm:cxn modelId="{47475FAB-E88A-4C53-AA04-FED4A8CF055D}" type="presOf" srcId="{B9713EF6-DCFD-470D-A410-C3E99BBD975A}" destId="{C142130F-FA75-4F55-8A81-767B0E18CDDA}" srcOrd="0" destOrd="7" presId="urn:microsoft.com/office/officeart/2005/8/layout/hProcess9"/>
    <dgm:cxn modelId="{038205B0-B194-45C1-9DAA-3AA73BBB9F99}" srcId="{AA6CAA2D-B668-47BA-8DAE-284DBF054E17}" destId="{8DE40E1C-2103-41C5-9632-88BAF19745BD}" srcOrd="1" destOrd="0" parTransId="{14F52439-8E3E-4B55-A220-64F47C9D535F}" sibTransId="{1415B48B-6F0D-47AF-8C0A-73D17BC3A809}"/>
    <dgm:cxn modelId="{DB8574B0-3E66-4381-8F20-693F7A6605FD}" type="presOf" srcId="{EABCC667-5DB6-4E7A-BC6F-F9A36DCC6C74}" destId="{C25E1997-CBC5-488A-90BD-2C31352FD040}" srcOrd="0" destOrd="3" presId="urn:microsoft.com/office/officeart/2005/8/layout/hProcess9"/>
    <dgm:cxn modelId="{9970B3B1-4A16-402A-AA99-F9EBEDA3A1EF}" type="presOf" srcId="{22604D32-9624-4459-97B4-EA290F91FA2D}" destId="{C142130F-FA75-4F55-8A81-767B0E18CDDA}" srcOrd="0" destOrd="1" presId="urn:microsoft.com/office/officeart/2005/8/layout/hProcess9"/>
    <dgm:cxn modelId="{CD637BB2-F1C5-4072-A148-F7CA2B5F97EF}" srcId="{D2D53739-71C3-4D1B-8D85-6D772113D839}" destId="{24E1CDB9-21DF-4C0F-A95E-A6774A70248F}" srcOrd="2" destOrd="0" parTransId="{32CDC351-188A-4409-80E3-5C0142B28CF1}" sibTransId="{AF6F8C91-152A-4806-A91F-BF1F7A59C5D4}"/>
    <dgm:cxn modelId="{B7C4F7B7-BF29-4BF4-88EB-2A0D2FA0862D}" type="presOf" srcId="{8DE40E1C-2103-41C5-9632-88BAF19745BD}" destId="{91D9B785-852A-4E1A-BE96-8D01750BA441}" srcOrd="0" destOrd="2" presId="urn:microsoft.com/office/officeart/2005/8/layout/hProcess9"/>
    <dgm:cxn modelId="{134B30B9-340D-414D-B14B-6191D54D1DF4}" type="presOf" srcId="{24E1CDB9-21DF-4C0F-A95E-A6774A70248F}" destId="{C142130F-FA75-4F55-8A81-767B0E18CDDA}" srcOrd="0" destOrd="3" presId="urn:microsoft.com/office/officeart/2005/8/layout/hProcess9"/>
    <dgm:cxn modelId="{9361B2B9-03F3-442D-AA9A-526B85FB1EE5}" type="presOf" srcId="{D2D53739-71C3-4D1B-8D85-6D772113D839}" destId="{C142130F-FA75-4F55-8A81-767B0E18CDDA}" srcOrd="0" destOrd="0" presId="urn:microsoft.com/office/officeart/2005/8/layout/hProcess9"/>
    <dgm:cxn modelId="{E349CBDA-38DC-48A6-82DB-6E76E13FFFB4}" srcId="{95D6AA2C-C202-49A7-8BA1-69BA34B61385}" destId="{AA6CAA2D-B668-47BA-8DAE-284DBF054E17}" srcOrd="1" destOrd="0" parTransId="{899F5483-5EB6-48BF-B953-591CEA84EE67}" sibTransId="{929000E7-9308-4A07-BBE4-C605F0FFA66D}"/>
    <dgm:cxn modelId="{EF8EEADB-61CD-4C35-A240-55DC90AB164F}" srcId="{95D6AA2C-C202-49A7-8BA1-69BA34B61385}" destId="{D29B7803-A361-44C9-9AA9-F801A8A2FE35}" srcOrd="0" destOrd="0" parTransId="{E6798E9B-5568-4F3F-B264-660A999EC82F}" sibTransId="{92100371-FB95-4714-9127-B69E273CC14E}"/>
    <dgm:cxn modelId="{BEF6E0E0-7E75-4975-81B8-678FD80F9D26}" srcId="{D29B7803-A361-44C9-9AA9-F801A8A2FE35}" destId="{2D2D1D38-938E-4B48-9B52-356BADC3D0F9}" srcOrd="1" destOrd="0" parTransId="{9CEE76E4-AD68-40D2-B769-5A93145055ED}" sibTransId="{5AF7D7A7-A60B-4AD5-82D9-C6C84C6861EE}"/>
    <dgm:cxn modelId="{0F9A72E1-2B32-4A4F-ACD9-03653E193527}" srcId="{B62A7170-104E-4636-BDA2-8EA1ABB651F1}" destId="{285C1550-4531-4518-ABDD-B7AF528A4051}" srcOrd="3" destOrd="0" parTransId="{C37E851B-479C-4B98-B1D7-24278C912319}" sibTransId="{BB4A4D4B-5BDE-4C54-A9C5-F1FEB0C4ACB7}"/>
    <dgm:cxn modelId="{D7BA9EE3-8BBB-4F89-B1FB-6B48EB3EE06A}" srcId="{D2D53739-71C3-4D1B-8D85-6D772113D839}" destId="{F426D3BA-0774-4B3E-B90A-374AA0B565D7}" srcOrd="4" destOrd="0" parTransId="{476BBE7C-DEAA-41AB-8E21-DA529BFA1849}" sibTransId="{AB3E34BC-3340-4587-8E3C-2995A98D49D0}"/>
    <dgm:cxn modelId="{5005A2E8-59C1-4E06-8309-C97C445BDD12}" type="presOf" srcId="{BD531F04-22B8-4630-9837-C8CCD9D1F9F5}" destId="{35EA4303-4F9D-4356-A65D-BDC5246EDD47}" srcOrd="0" destOrd="5" presId="urn:microsoft.com/office/officeart/2005/8/layout/hProcess9"/>
    <dgm:cxn modelId="{EBDCD7EB-FA6F-4BD7-A3F2-076A09D00798}" type="presOf" srcId="{E567821C-7AE0-4EE5-A255-8A23D78ED7E9}" destId="{C142130F-FA75-4F55-8A81-767B0E18CDDA}" srcOrd="0" destOrd="8" presId="urn:microsoft.com/office/officeart/2005/8/layout/hProcess9"/>
    <dgm:cxn modelId="{1A8F77EF-D41A-421C-B76D-0CA86A0C85BC}" type="presOf" srcId="{CFE10827-D79F-45D6-8016-2CD14E54AEA2}" destId="{35EA4303-4F9D-4356-A65D-BDC5246EDD47}" srcOrd="0" destOrd="3" presId="urn:microsoft.com/office/officeart/2005/8/layout/hProcess9"/>
    <dgm:cxn modelId="{59576BFF-83F7-4B93-86FF-0EB141DE7951}" type="presOf" srcId="{4C23E9B1-C1A4-4BB6-8F9A-FB7277348F94}" destId="{C142130F-FA75-4F55-8A81-767B0E18CDDA}" srcOrd="0" destOrd="2" presId="urn:microsoft.com/office/officeart/2005/8/layout/hProcess9"/>
    <dgm:cxn modelId="{74388070-3D8B-48AC-9D2E-D556E64FC829}" type="presParOf" srcId="{48352F14-50AA-4992-B6F3-0486BEA01846}" destId="{B8DCFC2A-5A8B-4A68-9937-96ECF0E38D59}" srcOrd="0" destOrd="0" presId="urn:microsoft.com/office/officeart/2005/8/layout/hProcess9"/>
    <dgm:cxn modelId="{4B4DA0E4-3101-47EE-BE68-8972823D4D48}" type="presParOf" srcId="{48352F14-50AA-4992-B6F3-0486BEA01846}" destId="{1135792F-6507-4982-A639-DCB96A1B6510}" srcOrd="1" destOrd="0" presId="urn:microsoft.com/office/officeart/2005/8/layout/hProcess9"/>
    <dgm:cxn modelId="{8DFEEFAB-DF12-4553-A53A-4FDB858FA2FE}" type="presParOf" srcId="{1135792F-6507-4982-A639-DCB96A1B6510}" destId="{C25E1997-CBC5-488A-90BD-2C31352FD040}" srcOrd="0" destOrd="0" presId="urn:microsoft.com/office/officeart/2005/8/layout/hProcess9"/>
    <dgm:cxn modelId="{AA9AD922-3416-4AA0-B0DE-DC2DBB924A65}" type="presParOf" srcId="{1135792F-6507-4982-A639-DCB96A1B6510}" destId="{53FD7C08-4F1E-4828-8E81-9186045F7F28}" srcOrd="1" destOrd="0" presId="urn:microsoft.com/office/officeart/2005/8/layout/hProcess9"/>
    <dgm:cxn modelId="{4EDF5DC1-F72A-436B-A5D9-3066A3DEBCF1}" type="presParOf" srcId="{1135792F-6507-4982-A639-DCB96A1B6510}" destId="{91D9B785-852A-4E1A-BE96-8D01750BA441}" srcOrd="2" destOrd="0" presId="urn:microsoft.com/office/officeart/2005/8/layout/hProcess9"/>
    <dgm:cxn modelId="{4044CE2D-2288-413D-BE05-0B3E699CF465}" type="presParOf" srcId="{1135792F-6507-4982-A639-DCB96A1B6510}" destId="{6326A5B3-839D-4191-8881-FCB264AE2C60}" srcOrd="3" destOrd="0" presId="urn:microsoft.com/office/officeart/2005/8/layout/hProcess9"/>
    <dgm:cxn modelId="{C856A509-3BBE-4D9D-9689-F7C7BC5FBD32}" type="presParOf" srcId="{1135792F-6507-4982-A639-DCB96A1B6510}" destId="{C142130F-FA75-4F55-8A81-767B0E18CDDA}" srcOrd="4" destOrd="0" presId="urn:microsoft.com/office/officeart/2005/8/layout/hProcess9"/>
    <dgm:cxn modelId="{A54F3BD7-7A8A-41CA-AC42-52149ABF5521}" type="presParOf" srcId="{1135792F-6507-4982-A639-DCB96A1B6510}" destId="{12A823A2-C169-4618-B405-F937121B3E19}" srcOrd="5" destOrd="0" presId="urn:microsoft.com/office/officeart/2005/8/layout/hProcess9"/>
    <dgm:cxn modelId="{3F1BD318-8901-4965-9353-7932DFA2ECFC}" type="presParOf" srcId="{1135792F-6507-4982-A639-DCB96A1B6510}" destId="{35EA4303-4F9D-4356-A65D-BDC5246EDD4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CC351F-482B-4C54-93DD-8F7E43082D9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B9CD320-670E-4585-ABDB-88B2B564C063}">
      <dgm:prSet phldrT="[Texte]" custT="1">
        <dgm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>
              <a:solidFill>
                <a:schemeClr val="bg1"/>
              </a:solidFill>
            </a:rPr>
            <a:t>Situation déclenchante (15’)</a:t>
          </a:r>
        </a:p>
      </dgm:t>
    </dgm:pt>
    <dgm:pt modelId="{AAF9AB07-77F2-4D12-8E1C-2E916106883B}" type="parTrans" cxnId="{CEB8EBD5-8B4C-42A0-B969-158D2DB8F96C}">
      <dgm:prSet/>
      <dgm:spPr/>
      <dgm:t>
        <a:bodyPr/>
        <a:lstStyle/>
        <a:p>
          <a:endParaRPr lang="fr-FR" sz="2000" b="1"/>
        </a:p>
      </dgm:t>
    </dgm:pt>
    <dgm:pt modelId="{1CB419D1-EE4C-4E40-B017-3BACCDFB4631}" type="sibTrans" cxnId="{CEB8EBD5-8B4C-42A0-B969-158D2DB8F96C}">
      <dgm:prSet/>
      <dgm:spPr/>
      <dgm:t>
        <a:bodyPr/>
        <a:lstStyle/>
        <a:p>
          <a:endParaRPr lang="fr-FR" sz="2000" b="1"/>
        </a:p>
      </dgm:t>
    </dgm:pt>
    <dgm:pt modelId="{EB616DAA-566A-46A0-9818-0704602FE97B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Rédaction d’une gamme opératoire avec acquisition des savoirs associés (4h en autonomie)</a:t>
          </a:r>
        </a:p>
      </dgm:t>
    </dgm:pt>
    <dgm:pt modelId="{2023270F-05AA-4DAC-8080-5E5EC0C9CFFF}" type="parTrans" cxnId="{628B2025-CE77-408A-B2DC-BCF356E77B6D}">
      <dgm:prSet/>
      <dgm:spPr/>
      <dgm:t>
        <a:bodyPr/>
        <a:lstStyle/>
        <a:p>
          <a:endParaRPr lang="fr-FR" sz="2000" b="1"/>
        </a:p>
      </dgm:t>
    </dgm:pt>
    <dgm:pt modelId="{9BAEB037-1A95-42E9-A52E-55CB505DE06F}" type="sibTrans" cxnId="{628B2025-CE77-408A-B2DC-BCF356E77B6D}">
      <dgm:prSet/>
      <dgm:spPr/>
      <dgm:t>
        <a:bodyPr/>
        <a:lstStyle/>
        <a:p>
          <a:endParaRPr lang="fr-FR" sz="2000" b="1"/>
        </a:p>
      </dgm:t>
    </dgm:pt>
    <dgm:pt modelId="{32A77426-78C8-483E-9942-0142FB4D27B1}">
      <dgm:prSet phldrT="[Texte]"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Réalisation de l’intervention préventive sur un moteur asynchrone (4h)</a:t>
          </a:r>
        </a:p>
      </dgm:t>
    </dgm:pt>
    <dgm:pt modelId="{58121F65-ACE7-4D70-80C3-0636E79C81C5}" type="parTrans" cxnId="{DC321301-A669-4ABD-A161-B3EED5040278}">
      <dgm:prSet/>
      <dgm:spPr/>
      <dgm:t>
        <a:bodyPr/>
        <a:lstStyle/>
        <a:p>
          <a:endParaRPr lang="fr-FR" sz="2000" b="1"/>
        </a:p>
      </dgm:t>
    </dgm:pt>
    <dgm:pt modelId="{2F48AE45-EE8A-4878-88BF-FD65DE447404}" type="sibTrans" cxnId="{DC321301-A669-4ABD-A161-B3EED5040278}">
      <dgm:prSet/>
      <dgm:spPr/>
      <dgm:t>
        <a:bodyPr/>
        <a:lstStyle/>
        <a:p>
          <a:endParaRPr lang="fr-FR" sz="2000" b="1"/>
        </a:p>
      </dgm:t>
    </dgm:pt>
    <dgm:pt modelId="{2591A90B-B94C-4C1F-8476-494FD3058FE1}">
      <dgm:prSet phldrT="[Texte]" custT="1">
        <dgm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Contrôle électrique d’un moteur asynchrone avec acquisition des savoirs associés (2h en autonomie)</a:t>
          </a:r>
        </a:p>
      </dgm:t>
    </dgm:pt>
    <dgm:pt modelId="{3816324A-FF73-45D6-B755-9776DDDE7AD3}" type="parTrans" cxnId="{402952E9-0F1B-4A9E-84C2-AD003EBF1047}">
      <dgm:prSet/>
      <dgm:spPr/>
      <dgm:t>
        <a:bodyPr/>
        <a:lstStyle/>
        <a:p>
          <a:endParaRPr lang="fr-FR" sz="2000" b="1"/>
        </a:p>
      </dgm:t>
    </dgm:pt>
    <dgm:pt modelId="{9A530B85-CBD4-4015-A312-DB3A44632F82}" type="sibTrans" cxnId="{402952E9-0F1B-4A9E-84C2-AD003EBF1047}">
      <dgm:prSet/>
      <dgm:spPr/>
      <dgm:t>
        <a:bodyPr/>
        <a:lstStyle/>
        <a:p>
          <a:endParaRPr lang="fr-FR" sz="2000" b="1"/>
        </a:p>
      </dgm:t>
    </dgm:pt>
    <dgm:pt modelId="{0218D655-EBD1-4B92-91C8-47CBA83641F2}">
      <dgm:prSet phldrT="[Texte]" custT="1">
        <dgm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Synthèse partie gamme opératoire et démontage/remontage (30 minutes)</a:t>
          </a:r>
        </a:p>
      </dgm:t>
    </dgm:pt>
    <dgm:pt modelId="{B65EEC0A-CECF-445A-9514-E9223A65C86F}" type="parTrans" cxnId="{69AB1A8A-2C18-440D-BCA0-F679526488AE}">
      <dgm:prSet/>
      <dgm:spPr/>
      <dgm:t>
        <a:bodyPr/>
        <a:lstStyle/>
        <a:p>
          <a:endParaRPr lang="fr-FR" sz="2000" b="1"/>
        </a:p>
      </dgm:t>
    </dgm:pt>
    <dgm:pt modelId="{0CDD8617-A982-4820-938C-5E394C5C8FC7}" type="sibTrans" cxnId="{69AB1A8A-2C18-440D-BCA0-F679526488AE}">
      <dgm:prSet/>
      <dgm:spPr/>
      <dgm:t>
        <a:bodyPr/>
        <a:lstStyle/>
        <a:p>
          <a:endParaRPr lang="fr-FR" sz="2000" b="1"/>
        </a:p>
      </dgm:t>
    </dgm:pt>
    <dgm:pt modelId="{7A7278A6-124E-4C8E-A2B8-F2D212E241AA}">
      <dgm:prSet phldrT="[Texte]" custT="1">
        <dgm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TD de consolidation sur les 2 parties</a:t>
          </a:r>
        </a:p>
      </dgm:t>
    </dgm:pt>
    <dgm:pt modelId="{B97711DF-4DDF-4F3D-8DAA-64B61724C8B7}" type="parTrans" cxnId="{8C0860B9-D30B-414E-B308-CB6DD631DEDE}">
      <dgm:prSet/>
      <dgm:spPr/>
      <dgm:t>
        <a:bodyPr/>
        <a:lstStyle/>
        <a:p>
          <a:endParaRPr lang="fr-FR" sz="2000" b="1"/>
        </a:p>
      </dgm:t>
    </dgm:pt>
    <dgm:pt modelId="{BD1EC60A-382A-4778-B929-DA1ADE759268}" type="sibTrans" cxnId="{8C0860B9-D30B-414E-B308-CB6DD631DEDE}">
      <dgm:prSet/>
      <dgm:spPr/>
      <dgm:t>
        <a:bodyPr/>
        <a:lstStyle/>
        <a:p>
          <a:endParaRPr lang="fr-FR" sz="2000" b="1"/>
        </a:p>
      </dgm:t>
    </dgm:pt>
    <dgm:pt modelId="{59AF0AE0-8EA4-480A-B448-659F4BF22014}">
      <dgm:prSet phldrT="[Texte]" custT="1">
        <dgm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Evaluation formative sur les 2 parties</a:t>
          </a:r>
        </a:p>
      </dgm:t>
    </dgm:pt>
    <dgm:pt modelId="{E2003660-C7AC-4C38-A257-2557A06ADBCB}" type="parTrans" cxnId="{94E39124-94D8-46C8-B4BB-4797F349E806}">
      <dgm:prSet/>
      <dgm:spPr/>
      <dgm:t>
        <a:bodyPr/>
        <a:lstStyle/>
        <a:p>
          <a:endParaRPr lang="fr-FR"/>
        </a:p>
      </dgm:t>
    </dgm:pt>
    <dgm:pt modelId="{53AFAB22-E793-4BAA-8908-BA698C84350B}" type="sibTrans" cxnId="{94E39124-94D8-46C8-B4BB-4797F349E806}">
      <dgm:prSet/>
      <dgm:spPr/>
      <dgm:t>
        <a:bodyPr/>
        <a:lstStyle/>
        <a:p>
          <a:endParaRPr lang="fr-FR"/>
        </a:p>
      </dgm:t>
    </dgm:pt>
    <dgm:pt modelId="{3E65332A-6B6D-4BCE-B3CA-CD3464ABC111}">
      <dgm:prSet phldrT="[Texte]" custT="1">
        <dgm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000" b="1" dirty="0"/>
            <a:t>Synthèse partie électrique 30 minutes)</a:t>
          </a:r>
        </a:p>
      </dgm:t>
    </dgm:pt>
    <dgm:pt modelId="{DEAC9AE5-C987-405B-9E97-FC13427869DB}" type="parTrans" cxnId="{28EF4E38-1BD8-45A6-9DF1-9E463F1A69F8}">
      <dgm:prSet/>
      <dgm:spPr/>
      <dgm:t>
        <a:bodyPr/>
        <a:lstStyle/>
        <a:p>
          <a:endParaRPr lang="fr-FR"/>
        </a:p>
      </dgm:t>
    </dgm:pt>
    <dgm:pt modelId="{A12FF571-C573-47EE-B3CE-1D165EE2B38D}" type="sibTrans" cxnId="{28EF4E38-1BD8-45A6-9DF1-9E463F1A69F8}">
      <dgm:prSet/>
      <dgm:spPr/>
      <dgm:t>
        <a:bodyPr/>
        <a:lstStyle/>
        <a:p>
          <a:endParaRPr lang="fr-FR"/>
        </a:p>
      </dgm:t>
    </dgm:pt>
    <dgm:pt modelId="{4548E675-7702-4D91-B7DF-C9426C3AAE56}" type="pres">
      <dgm:prSet presAssocID="{E7CC351F-482B-4C54-93DD-8F7E43082D98}" presName="Name0" presStyleCnt="0">
        <dgm:presLayoutVars>
          <dgm:dir/>
          <dgm:resizeHandles val="exact"/>
        </dgm:presLayoutVars>
      </dgm:prSet>
      <dgm:spPr/>
    </dgm:pt>
    <dgm:pt modelId="{70EB26E7-4502-4522-8EC5-84A23B160794}" type="pres">
      <dgm:prSet presAssocID="{E7CC351F-482B-4C54-93DD-8F7E43082D98}" presName="arrow" presStyleLbl="bgShp" presStyleIdx="0" presStyleCnt="1"/>
      <dgm:spPr/>
    </dgm:pt>
    <dgm:pt modelId="{EF61ED48-F182-4283-BE7B-F2FFEE740EE4}" type="pres">
      <dgm:prSet presAssocID="{E7CC351F-482B-4C54-93DD-8F7E43082D98}" presName="points" presStyleCnt="0"/>
      <dgm:spPr/>
    </dgm:pt>
    <dgm:pt modelId="{FF6B73F7-7C40-4624-B6FF-F1CDC9D0CB33}" type="pres">
      <dgm:prSet presAssocID="{CB9CD320-670E-4585-ABDB-88B2B564C063}" presName="compositeA" presStyleCnt="0"/>
      <dgm:spPr/>
    </dgm:pt>
    <dgm:pt modelId="{B72ABBD1-D8C6-4DDE-AF25-78EC7A3C8E86}" type="pres">
      <dgm:prSet presAssocID="{CB9CD320-670E-4585-ABDB-88B2B564C063}" presName="textA" presStyleLbl="revTx" presStyleIdx="0" presStyleCnt="8" custScaleY="46564" custLinFactNeighborX="4407" custLinFactNeighborY="36353">
        <dgm:presLayoutVars>
          <dgm:bulletEnabled val="1"/>
        </dgm:presLayoutVars>
      </dgm:prSet>
      <dgm:spPr/>
    </dgm:pt>
    <dgm:pt modelId="{45A74484-FFA4-449E-B0C8-358C0251CF14}" type="pres">
      <dgm:prSet presAssocID="{CB9CD320-670E-4585-ABDB-88B2B564C063}" presName="circleA" presStyleLbl="node1" presStyleIdx="0" presStyleCnt="8"/>
      <dgm:spPr/>
    </dgm:pt>
    <dgm:pt modelId="{96269666-EAC3-4CA3-8247-97D1C06EBED5}" type="pres">
      <dgm:prSet presAssocID="{CB9CD320-670E-4585-ABDB-88B2B564C063}" presName="spaceA" presStyleCnt="0"/>
      <dgm:spPr/>
    </dgm:pt>
    <dgm:pt modelId="{157B28A6-7ED1-4747-91A8-8C923443000E}" type="pres">
      <dgm:prSet presAssocID="{1CB419D1-EE4C-4E40-B017-3BACCDFB4631}" presName="space" presStyleCnt="0"/>
      <dgm:spPr/>
    </dgm:pt>
    <dgm:pt modelId="{F74872C1-F48F-4DB9-868A-DCCE443C5DB3}" type="pres">
      <dgm:prSet presAssocID="{EB616DAA-566A-46A0-9818-0704602FE97B}" presName="compositeB" presStyleCnt="0"/>
      <dgm:spPr/>
    </dgm:pt>
    <dgm:pt modelId="{8A7B2D26-1AA1-406F-850F-813A356BA15D}" type="pres">
      <dgm:prSet presAssocID="{EB616DAA-566A-46A0-9818-0704602FE97B}" presName="textB" presStyleLbl="revTx" presStyleIdx="1" presStyleCnt="8" custScaleY="110404" custLinFactNeighborX="6617" custLinFactNeighborY="-3311">
        <dgm:presLayoutVars>
          <dgm:bulletEnabled val="1"/>
        </dgm:presLayoutVars>
      </dgm:prSet>
      <dgm:spPr/>
    </dgm:pt>
    <dgm:pt modelId="{021A7D3D-7923-440C-B679-9D55A8872ED1}" type="pres">
      <dgm:prSet presAssocID="{EB616DAA-566A-46A0-9818-0704602FE97B}" presName="circleB" presStyleLbl="node1" presStyleIdx="1" presStyleCnt="8"/>
      <dgm:spPr/>
    </dgm:pt>
    <dgm:pt modelId="{2EE9DE1C-A3F6-40C8-88BD-8D9D62F7E7F0}" type="pres">
      <dgm:prSet presAssocID="{EB616DAA-566A-46A0-9818-0704602FE97B}" presName="spaceB" presStyleCnt="0"/>
      <dgm:spPr/>
    </dgm:pt>
    <dgm:pt modelId="{76E257BF-B159-4A61-89B7-1569008DB245}" type="pres">
      <dgm:prSet presAssocID="{9BAEB037-1A95-42E9-A52E-55CB505DE06F}" presName="space" presStyleCnt="0"/>
      <dgm:spPr/>
    </dgm:pt>
    <dgm:pt modelId="{912F3496-6D64-4794-A059-ED5669F7CDC1}" type="pres">
      <dgm:prSet presAssocID="{32A77426-78C8-483E-9942-0142FB4D27B1}" presName="compositeA" presStyleCnt="0"/>
      <dgm:spPr/>
    </dgm:pt>
    <dgm:pt modelId="{F0F8ACF3-70A8-49A3-816C-C6EBD51BD467}" type="pres">
      <dgm:prSet presAssocID="{32A77426-78C8-483E-9942-0142FB4D27B1}" presName="textA" presStyleLbl="revTx" presStyleIdx="2" presStyleCnt="8" custScaleY="85925" custLinFactNeighborX="-2520" custLinFactNeighborY="4713">
        <dgm:presLayoutVars>
          <dgm:bulletEnabled val="1"/>
        </dgm:presLayoutVars>
      </dgm:prSet>
      <dgm:spPr/>
    </dgm:pt>
    <dgm:pt modelId="{7847B1FA-42AA-49D8-B1FD-D461981EDB4F}" type="pres">
      <dgm:prSet presAssocID="{32A77426-78C8-483E-9942-0142FB4D27B1}" presName="circleA" presStyleLbl="node1" presStyleIdx="2" presStyleCnt="8"/>
      <dgm:spPr/>
    </dgm:pt>
    <dgm:pt modelId="{45E6979F-F282-43EC-A5CA-A3B7804F1EF9}" type="pres">
      <dgm:prSet presAssocID="{32A77426-78C8-483E-9942-0142FB4D27B1}" presName="spaceA" presStyleCnt="0"/>
      <dgm:spPr/>
    </dgm:pt>
    <dgm:pt modelId="{B5EEDCB0-93D2-4C50-90F9-291D59DB34B0}" type="pres">
      <dgm:prSet presAssocID="{2F48AE45-EE8A-4878-88BF-FD65DE447404}" presName="space" presStyleCnt="0"/>
      <dgm:spPr/>
    </dgm:pt>
    <dgm:pt modelId="{DDC78FC0-53E9-4EAD-8113-22DB4AF4F0B6}" type="pres">
      <dgm:prSet presAssocID="{2591A90B-B94C-4C1F-8476-494FD3058FE1}" presName="compositeB" presStyleCnt="0"/>
      <dgm:spPr/>
    </dgm:pt>
    <dgm:pt modelId="{6F242F4A-2E14-45F4-B965-594B7C98F13D}" type="pres">
      <dgm:prSet presAssocID="{2591A90B-B94C-4C1F-8476-494FD3058FE1}" presName="textB" presStyleLbl="revTx" presStyleIdx="3" presStyleCnt="8" custScaleY="109205" custLinFactNeighborX="3656" custLinFactNeighborY="6732">
        <dgm:presLayoutVars>
          <dgm:bulletEnabled val="1"/>
        </dgm:presLayoutVars>
      </dgm:prSet>
      <dgm:spPr/>
    </dgm:pt>
    <dgm:pt modelId="{6DB0FD21-1230-42E2-BE3D-5647310E78EC}" type="pres">
      <dgm:prSet presAssocID="{2591A90B-B94C-4C1F-8476-494FD3058FE1}" presName="circleB" presStyleLbl="node1" presStyleIdx="3" presStyleCnt="8"/>
      <dgm:spPr/>
    </dgm:pt>
    <dgm:pt modelId="{41ADD3B0-7350-49E1-B2E5-A3C5138D675B}" type="pres">
      <dgm:prSet presAssocID="{2591A90B-B94C-4C1F-8476-494FD3058FE1}" presName="spaceB" presStyleCnt="0"/>
      <dgm:spPr/>
    </dgm:pt>
    <dgm:pt modelId="{E7ABED71-78F9-45B4-BB1C-E0A5A1264986}" type="pres">
      <dgm:prSet presAssocID="{9A530B85-CBD4-4015-A312-DB3A44632F82}" presName="space" presStyleCnt="0"/>
      <dgm:spPr/>
    </dgm:pt>
    <dgm:pt modelId="{E66DFEB9-3637-4A57-9146-94F416F0BB3A}" type="pres">
      <dgm:prSet presAssocID="{0218D655-EBD1-4B92-91C8-47CBA83641F2}" presName="compositeA" presStyleCnt="0"/>
      <dgm:spPr/>
    </dgm:pt>
    <dgm:pt modelId="{51B2C588-2D3B-4259-96C6-461BD067C885}" type="pres">
      <dgm:prSet presAssocID="{0218D655-EBD1-4B92-91C8-47CBA83641F2}" presName="textA" presStyleLbl="revTx" presStyleIdx="4" presStyleCnt="8" custScaleY="75580" custLinFactNeighborX="-1345" custLinFactNeighborY="13464">
        <dgm:presLayoutVars>
          <dgm:bulletEnabled val="1"/>
        </dgm:presLayoutVars>
      </dgm:prSet>
      <dgm:spPr/>
    </dgm:pt>
    <dgm:pt modelId="{95D1CF52-5DEA-48D3-8B02-2F1A37FF919C}" type="pres">
      <dgm:prSet presAssocID="{0218D655-EBD1-4B92-91C8-47CBA83641F2}" presName="circleA" presStyleLbl="node1" presStyleIdx="4" presStyleCnt="8"/>
      <dgm:spPr/>
    </dgm:pt>
    <dgm:pt modelId="{2BC448DE-E700-4779-B5BF-009DAA6D8779}" type="pres">
      <dgm:prSet presAssocID="{0218D655-EBD1-4B92-91C8-47CBA83641F2}" presName="spaceA" presStyleCnt="0"/>
      <dgm:spPr/>
    </dgm:pt>
    <dgm:pt modelId="{64448A67-91DF-4675-B2AD-040DEA4FE610}" type="pres">
      <dgm:prSet presAssocID="{0CDD8617-A982-4820-938C-5E394C5C8FC7}" presName="space" presStyleCnt="0"/>
      <dgm:spPr/>
    </dgm:pt>
    <dgm:pt modelId="{ABCC471A-FB84-4B97-8E5B-E3E9D646DC12}" type="pres">
      <dgm:prSet presAssocID="{3E65332A-6B6D-4BCE-B3CA-CD3464ABC111}" presName="compositeB" presStyleCnt="0"/>
      <dgm:spPr/>
    </dgm:pt>
    <dgm:pt modelId="{8594B1C2-D3E3-4C97-9D86-BD2F7365C235}" type="pres">
      <dgm:prSet presAssocID="{3E65332A-6B6D-4BCE-B3CA-CD3464ABC111}" presName="textB" presStyleLbl="revTx" presStyleIdx="5" presStyleCnt="8" custScaleY="50796" custLinFactNeighborX="-1680" custLinFactNeighborY="-26928">
        <dgm:presLayoutVars>
          <dgm:bulletEnabled val="1"/>
        </dgm:presLayoutVars>
      </dgm:prSet>
      <dgm:spPr/>
    </dgm:pt>
    <dgm:pt modelId="{388279FD-8D6E-415C-B6A3-DFF757402C38}" type="pres">
      <dgm:prSet presAssocID="{3E65332A-6B6D-4BCE-B3CA-CD3464ABC111}" presName="circleB" presStyleLbl="node1" presStyleIdx="5" presStyleCnt="8"/>
      <dgm:spPr/>
    </dgm:pt>
    <dgm:pt modelId="{76E3EA4B-5963-49EF-BFC1-968B38364CA7}" type="pres">
      <dgm:prSet presAssocID="{3E65332A-6B6D-4BCE-B3CA-CD3464ABC111}" presName="spaceB" presStyleCnt="0"/>
      <dgm:spPr/>
    </dgm:pt>
    <dgm:pt modelId="{AC30BD87-D47B-4109-87D0-CD6A2D35DF48}" type="pres">
      <dgm:prSet presAssocID="{A12FF571-C573-47EE-B3CE-1D165EE2B38D}" presName="space" presStyleCnt="0"/>
      <dgm:spPr/>
    </dgm:pt>
    <dgm:pt modelId="{28899475-FDE7-4724-8B05-514F03A5687B}" type="pres">
      <dgm:prSet presAssocID="{7A7278A6-124E-4C8E-A2B8-F2D212E241AA}" presName="compositeA" presStyleCnt="0"/>
      <dgm:spPr/>
    </dgm:pt>
    <dgm:pt modelId="{5874DD90-C475-4CC2-AAB6-43F4BEEC3BB5}" type="pres">
      <dgm:prSet presAssocID="{7A7278A6-124E-4C8E-A2B8-F2D212E241AA}" presName="textA" presStyleLbl="revTx" presStyleIdx="6" presStyleCnt="8" custScaleY="57466" custLinFactNeighborX="-3360" custLinFactNeighborY="26255">
        <dgm:presLayoutVars>
          <dgm:bulletEnabled val="1"/>
        </dgm:presLayoutVars>
      </dgm:prSet>
      <dgm:spPr/>
    </dgm:pt>
    <dgm:pt modelId="{E1519625-6D8E-44C9-9DD1-9765F1A474F3}" type="pres">
      <dgm:prSet presAssocID="{7A7278A6-124E-4C8E-A2B8-F2D212E241AA}" presName="circleA" presStyleLbl="node1" presStyleIdx="6" presStyleCnt="8"/>
      <dgm:spPr/>
    </dgm:pt>
    <dgm:pt modelId="{0CAF629D-803A-4BC7-BD45-6C155A6501D3}" type="pres">
      <dgm:prSet presAssocID="{7A7278A6-124E-4C8E-A2B8-F2D212E241AA}" presName="spaceA" presStyleCnt="0"/>
      <dgm:spPr/>
    </dgm:pt>
    <dgm:pt modelId="{8576C64D-B72B-4EE2-8DED-CF44AB16F408}" type="pres">
      <dgm:prSet presAssocID="{BD1EC60A-382A-4778-B929-DA1ADE759268}" presName="space" presStyleCnt="0"/>
      <dgm:spPr/>
    </dgm:pt>
    <dgm:pt modelId="{FCE5AD11-D2A9-497D-98A3-C1C326AF928E}" type="pres">
      <dgm:prSet presAssocID="{59AF0AE0-8EA4-480A-B448-659F4BF22014}" presName="compositeB" presStyleCnt="0"/>
      <dgm:spPr/>
    </dgm:pt>
    <dgm:pt modelId="{28F26934-56AB-456E-A04A-9B31262BC229}" type="pres">
      <dgm:prSet presAssocID="{59AF0AE0-8EA4-480A-B448-659F4BF22014}" presName="textB" presStyleLbl="revTx" presStyleIdx="7" presStyleCnt="8" custScaleY="49450" custLinFactNeighborY="-29621">
        <dgm:presLayoutVars>
          <dgm:bulletEnabled val="1"/>
        </dgm:presLayoutVars>
      </dgm:prSet>
      <dgm:spPr/>
    </dgm:pt>
    <dgm:pt modelId="{1B701038-93AA-45D7-BDB0-05AEC6AA763D}" type="pres">
      <dgm:prSet presAssocID="{59AF0AE0-8EA4-480A-B448-659F4BF22014}" presName="circleB" presStyleLbl="node1" presStyleIdx="7" presStyleCnt="8"/>
      <dgm:spPr/>
    </dgm:pt>
    <dgm:pt modelId="{AC250E77-A3FB-434E-B654-68DE0AB2592F}" type="pres">
      <dgm:prSet presAssocID="{59AF0AE0-8EA4-480A-B448-659F4BF22014}" presName="spaceB" presStyleCnt="0"/>
      <dgm:spPr/>
    </dgm:pt>
  </dgm:ptLst>
  <dgm:cxnLst>
    <dgm:cxn modelId="{DC321301-A669-4ABD-A161-B3EED5040278}" srcId="{E7CC351F-482B-4C54-93DD-8F7E43082D98}" destId="{32A77426-78C8-483E-9942-0142FB4D27B1}" srcOrd="2" destOrd="0" parTransId="{58121F65-ACE7-4D70-80C3-0636E79C81C5}" sibTransId="{2F48AE45-EE8A-4878-88BF-FD65DE447404}"/>
    <dgm:cxn modelId="{F5A63C04-EECD-48D7-916C-C24A5A2E7B5B}" type="presOf" srcId="{3E65332A-6B6D-4BCE-B3CA-CD3464ABC111}" destId="{8594B1C2-D3E3-4C97-9D86-BD2F7365C235}" srcOrd="0" destOrd="0" presId="urn:microsoft.com/office/officeart/2005/8/layout/hProcess11"/>
    <dgm:cxn modelId="{1BA26C16-31A0-4712-8E01-BC8239ED2EBC}" type="presOf" srcId="{7A7278A6-124E-4C8E-A2B8-F2D212E241AA}" destId="{5874DD90-C475-4CC2-AAB6-43F4BEEC3BB5}" srcOrd="0" destOrd="0" presId="urn:microsoft.com/office/officeart/2005/8/layout/hProcess11"/>
    <dgm:cxn modelId="{2D03D323-78E6-4E8F-9D92-9873342F8703}" type="presOf" srcId="{2591A90B-B94C-4C1F-8476-494FD3058FE1}" destId="{6F242F4A-2E14-45F4-B965-594B7C98F13D}" srcOrd="0" destOrd="0" presId="urn:microsoft.com/office/officeart/2005/8/layout/hProcess11"/>
    <dgm:cxn modelId="{94E39124-94D8-46C8-B4BB-4797F349E806}" srcId="{E7CC351F-482B-4C54-93DD-8F7E43082D98}" destId="{59AF0AE0-8EA4-480A-B448-659F4BF22014}" srcOrd="7" destOrd="0" parTransId="{E2003660-C7AC-4C38-A257-2557A06ADBCB}" sibTransId="{53AFAB22-E793-4BAA-8908-BA698C84350B}"/>
    <dgm:cxn modelId="{628B2025-CE77-408A-B2DC-BCF356E77B6D}" srcId="{E7CC351F-482B-4C54-93DD-8F7E43082D98}" destId="{EB616DAA-566A-46A0-9818-0704602FE97B}" srcOrd="1" destOrd="0" parTransId="{2023270F-05AA-4DAC-8080-5E5EC0C9CFFF}" sibTransId="{9BAEB037-1A95-42E9-A52E-55CB505DE06F}"/>
    <dgm:cxn modelId="{E761182A-7028-498F-86AF-20FE0A6837DE}" type="presOf" srcId="{E7CC351F-482B-4C54-93DD-8F7E43082D98}" destId="{4548E675-7702-4D91-B7DF-C9426C3AAE56}" srcOrd="0" destOrd="0" presId="urn:microsoft.com/office/officeart/2005/8/layout/hProcess11"/>
    <dgm:cxn modelId="{28EF4E38-1BD8-45A6-9DF1-9E463F1A69F8}" srcId="{E7CC351F-482B-4C54-93DD-8F7E43082D98}" destId="{3E65332A-6B6D-4BCE-B3CA-CD3464ABC111}" srcOrd="5" destOrd="0" parTransId="{DEAC9AE5-C987-405B-9E97-FC13427869DB}" sibTransId="{A12FF571-C573-47EE-B3CE-1D165EE2B38D}"/>
    <dgm:cxn modelId="{F8E57F81-089C-482D-BE12-19C08A24421F}" type="presOf" srcId="{EB616DAA-566A-46A0-9818-0704602FE97B}" destId="{8A7B2D26-1AA1-406F-850F-813A356BA15D}" srcOrd="0" destOrd="0" presId="urn:microsoft.com/office/officeart/2005/8/layout/hProcess11"/>
    <dgm:cxn modelId="{69AB1A8A-2C18-440D-BCA0-F679526488AE}" srcId="{E7CC351F-482B-4C54-93DD-8F7E43082D98}" destId="{0218D655-EBD1-4B92-91C8-47CBA83641F2}" srcOrd="4" destOrd="0" parTransId="{B65EEC0A-CECF-445A-9514-E9223A65C86F}" sibTransId="{0CDD8617-A982-4820-938C-5E394C5C8FC7}"/>
    <dgm:cxn modelId="{2A17FE8F-B89D-4504-8676-E97BC3B1CE24}" type="presOf" srcId="{32A77426-78C8-483E-9942-0142FB4D27B1}" destId="{F0F8ACF3-70A8-49A3-816C-C6EBD51BD467}" srcOrd="0" destOrd="0" presId="urn:microsoft.com/office/officeart/2005/8/layout/hProcess11"/>
    <dgm:cxn modelId="{7CC689AB-EE1A-444F-A80F-194E167A0D4B}" type="presOf" srcId="{CB9CD320-670E-4585-ABDB-88B2B564C063}" destId="{B72ABBD1-D8C6-4DDE-AF25-78EC7A3C8E86}" srcOrd="0" destOrd="0" presId="urn:microsoft.com/office/officeart/2005/8/layout/hProcess11"/>
    <dgm:cxn modelId="{8C0860B9-D30B-414E-B308-CB6DD631DEDE}" srcId="{E7CC351F-482B-4C54-93DD-8F7E43082D98}" destId="{7A7278A6-124E-4C8E-A2B8-F2D212E241AA}" srcOrd="6" destOrd="0" parTransId="{B97711DF-4DDF-4F3D-8DAA-64B61724C8B7}" sibTransId="{BD1EC60A-382A-4778-B929-DA1ADE759268}"/>
    <dgm:cxn modelId="{CEB8EBD5-8B4C-42A0-B969-158D2DB8F96C}" srcId="{E7CC351F-482B-4C54-93DD-8F7E43082D98}" destId="{CB9CD320-670E-4585-ABDB-88B2B564C063}" srcOrd="0" destOrd="0" parTransId="{AAF9AB07-77F2-4D12-8E1C-2E916106883B}" sibTransId="{1CB419D1-EE4C-4E40-B017-3BACCDFB4631}"/>
    <dgm:cxn modelId="{B02E62DC-BF3B-408F-B35A-823557E94A61}" type="presOf" srcId="{0218D655-EBD1-4B92-91C8-47CBA83641F2}" destId="{51B2C588-2D3B-4259-96C6-461BD067C885}" srcOrd="0" destOrd="0" presId="urn:microsoft.com/office/officeart/2005/8/layout/hProcess11"/>
    <dgm:cxn modelId="{402952E9-0F1B-4A9E-84C2-AD003EBF1047}" srcId="{E7CC351F-482B-4C54-93DD-8F7E43082D98}" destId="{2591A90B-B94C-4C1F-8476-494FD3058FE1}" srcOrd="3" destOrd="0" parTransId="{3816324A-FF73-45D6-B755-9776DDDE7AD3}" sibTransId="{9A530B85-CBD4-4015-A312-DB3A44632F82}"/>
    <dgm:cxn modelId="{A00204EA-9387-450B-8B15-8CC9B0904F16}" type="presOf" srcId="{59AF0AE0-8EA4-480A-B448-659F4BF22014}" destId="{28F26934-56AB-456E-A04A-9B31262BC229}" srcOrd="0" destOrd="0" presId="urn:microsoft.com/office/officeart/2005/8/layout/hProcess11"/>
    <dgm:cxn modelId="{3A8A216D-1917-4209-B43B-EA8F2D80C3FC}" type="presParOf" srcId="{4548E675-7702-4D91-B7DF-C9426C3AAE56}" destId="{70EB26E7-4502-4522-8EC5-84A23B160794}" srcOrd="0" destOrd="0" presId="urn:microsoft.com/office/officeart/2005/8/layout/hProcess11"/>
    <dgm:cxn modelId="{50926C04-91E4-4F96-8797-6E0A6B928077}" type="presParOf" srcId="{4548E675-7702-4D91-B7DF-C9426C3AAE56}" destId="{EF61ED48-F182-4283-BE7B-F2FFEE740EE4}" srcOrd="1" destOrd="0" presId="urn:microsoft.com/office/officeart/2005/8/layout/hProcess11"/>
    <dgm:cxn modelId="{449541DF-ACA5-4642-ABC8-3FD28998C05C}" type="presParOf" srcId="{EF61ED48-F182-4283-BE7B-F2FFEE740EE4}" destId="{FF6B73F7-7C40-4624-B6FF-F1CDC9D0CB33}" srcOrd="0" destOrd="0" presId="urn:microsoft.com/office/officeart/2005/8/layout/hProcess11"/>
    <dgm:cxn modelId="{BA9297D9-4F53-42BC-9EEA-5D03803BDE61}" type="presParOf" srcId="{FF6B73F7-7C40-4624-B6FF-F1CDC9D0CB33}" destId="{B72ABBD1-D8C6-4DDE-AF25-78EC7A3C8E86}" srcOrd="0" destOrd="0" presId="urn:microsoft.com/office/officeart/2005/8/layout/hProcess11"/>
    <dgm:cxn modelId="{0E4C3E4C-4208-4866-90B4-EBE8CA9523C8}" type="presParOf" srcId="{FF6B73F7-7C40-4624-B6FF-F1CDC9D0CB33}" destId="{45A74484-FFA4-449E-B0C8-358C0251CF14}" srcOrd="1" destOrd="0" presId="urn:microsoft.com/office/officeart/2005/8/layout/hProcess11"/>
    <dgm:cxn modelId="{E275C4B0-1942-483E-B65C-970D303D6F8F}" type="presParOf" srcId="{FF6B73F7-7C40-4624-B6FF-F1CDC9D0CB33}" destId="{96269666-EAC3-4CA3-8247-97D1C06EBED5}" srcOrd="2" destOrd="0" presId="urn:microsoft.com/office/officeart/2005/8/layout/hProcess11"/>
    <dgm:cxn modelId="{27C3529B-C464-466D-A22D-B0D5A983BE22}" type="presParOf" srcId="{EF61ED48-F182-4283-BE7B-F2FFEE740EE4}" destId="{157B28A6-7ED1-4747-91A8-8C923443000E}" srcOrd="1" destOrd="0" presId="urn:microsoft.com/office/officeart/2005/8/layout/hProcess11"/>
    <dgm:cxn modelId="{68E9429C-2757-42C7-80BC-4957EF55171F}" type="presParOf" srcId="{EF61ED48-F182-4283-BE7B-F2FFEE740EE4}" destId="{F74872C1-F48F-4DB9-868A-DCCE443C5DB3}" srcOrd="2" destOrd="0" presId="urn:microsoft.com/office/officeart/2005/8/layout/hProcess11"/>
    <dgm:cxn modelId="{E6D845A3-430A-4741-8CFE-0FD55A6FC135}" type="presParOf" srcId="{F74872C1-F48F-4DB9-868A-DCCE443C5DB3}" destId="{8A7B2D26-1AA1-406F-850F-813A356BA15D}" srcOrd="0" destOrd="0" presId="urn:microsoft.com/office/officeart/2005/8/layout/hProcess11"/>
    <dgm:cxn modelId="{C53D8A51-0EFE-4413-9529-CD6F04F44084}" type="presParOf" srcId="{F74872C1-F48F-4DB9-868A-DCCE443C5DB3}" destId="{021A7D3D-7923-440C-B679-9D55A8872ED1}" srcOrd="1" destOrd="0" presId="urn:microsoft.com/office/officeart/2005/8/layout/hProcess11"/>
    <dgm:cxn modelId="{18F49804-9458-4C86-85B4-450B0DC930E6}" type="presParOf" srcId="{F74872C1-F48F-4DB9-868A-DCCE443C5DB3}" destId="{2EE9DE1C-A3F6-40C8-88BD-8D9D62F7E7F0}" srcOrd="2" destOrd="0" presId="urn:microsoft.com/office/officeart/2005/8/layout/hProcess11"/>
    <dgm:cxn modelId="{12C93E4B-4715-43B5-9C27-57676E7D7F6B}" type="presParOf" srcId="{EF61ED48-F182-4283-BE7B-F2FFEE740EE4}" destId="{76E257BF-B159-4A61-89B7-1569008DB245}" srcOrd="3" destOrd="0" presId="urn:microsoft.com/office/officeart/2005/8/layout/hProcess11"/>
    <dgm:cxn modelId="{FBB6259D-016D-4669-A9D3-A88D588927E3}" type="presParOf" srcId="{EF61ED48-F182-4283-BE7B-F2FFEE740EE4}" destId="{912F3496-6D64-4794-A059-ED5669F7CDC1}" srcOrd="4" destOrd="0" presId="urn:microsoft.com/office/officeart/2005/8/layout/hProcess11"/>
    <dgm:cxn modelId="{53285A5F-7667-49EC-9650-015EBA996F0F}" type="presParOf" srcId="{912F3496-6D64-4794-A059-ED5669F7CDC1}" destId="{F0F8ACF3-70A8-49A3-816C-C6EBD51BD467}" srcOrd="0" destOrd="0" presId="urn:microsoft.com/office/officeart/2005/8/layout/hProcess11"/>
    <dgm:cxn modelId="{507F78E8-DEA6-482A-BE19-42A262E229A9}" type="presParOf" srcId="{912F3496-6D64-4794-A059-ED5669F7CDC1}" destId="{7847B1FA-42AA-49D8-B1FD-D461981EDB4F}" srcOrd="1" destOrd="0" presId="urn:microsoft.com/office/officeart/2005/8/layout/hProcess11"/>
    <dgm:cxn modelId="{B5EA9749-EF18-4BC0-9F4F-F2E79FC8F34D}" type="presParOf" srcId="{912F3496-6D64-4794-A059-ED5669F7CDC1}" destId="{45E6979F-F282-43EC-A5CA-A3B7804F1EF9}" srcOrd="2" destOrd="0" presId="urn:microsoft.com/office/officeart/2005/8/layout/hProcess11"/>
    <dgm:cxn modelId="{6979E5AB-CAA3-42C1-916C-720E542A945D}" type="presParOf" srcId="{EF61ED48-F182-4283-BE7B-F2FFEE740EE4}" destId="{B5EEDCB0-93D2-4C50-90F9-291D59DB34B0}" srcOrd="5" destOrd="0" presId="urn:microsoft.com/office/officeart/2005/8/layout/hProcess11"/>
    <dgm:cxn modelId="{DCE73575-E6FC-4A32-94D4-149101D49960}" type="presParOf" srcId="{EF61ED48-F182-4283-BE7B-F2FFEE740EE4}" destId="{DDC78FC0-53E9-4EAD-8113-22DB4AF4F0B6}" srcOrd="6" destOrd="0" presId="urn:microsoft.com/office/officeart/2005/8/layout/hProcess11"/>
    <dgm:cxn modelId="{8A7E9DB2-9336-4183-BC6A-11312C5C25D8}" type="presParOf" srcId="{DDC78FC0-53E9-4EAD-8113-22DB4AF4F0B6}" destId="{6F242F4A-2E14-45F4-B965-594B7C98F13D}" srcOrd="0" destOrd="0" presId="urn:microsoft.com/office/officeart/2005/8/layout/hProcess11"/>
    <dgm:cxn modelId="{64630582-4F7F-49D8-9AC4-9A69C27095DE}" type="presParOf" srcId="{DDC78FC0-53E9-4EAD-8113-22DB4AF4F0B6}" destId="{6DB0FD21-1230-42E2-BE3D-5647310E78EC}" srcOrd="1" destOrd="0" presId="urn:microsoft.com/office/officeart/2005/8/layout/hProcess11"/>
    <dgm:cxn modelId="{2B99CB30-1372-4C22-AFFC-227D288405A4}" type="presParOf" srcId="{DDC78FC0-53E9-4EAD-8113-22DB4AF4F0B6}" destId="{41ADD3B0-7350-49E1-B2E5-A3C5138D675B}" srcOrd="2" destOrd="0" presId="urn:microsoft.com/office/officeart/2005/8/layout/hProcess11"/>
    <dgm:cxn modelId="{E3A71E49-1907-4F44-B9BB-5DC907150D76}" type="presParOf" srcId="{EF61ED48-F182-4283-BE7B-F2FFEE740EE4}" destId="{E7ABED71-78F9-45B4-BB1C-E0A5A1264986}" srcOrd="7" destOrd="0" presId="urn:microsoft.com/office/officeart/2005/8/layout/hProcess11"/>
    <dgm:cxn modelId="{DFA000D7-687C-4E50-A8E0-C49E7F0C16E0}" type="presParOf" srcId="{EF61ED48-F182-4283-BE7B-F2FFEE740EE4}" destId="{E66DFEB9-3637-4A57-9146-94F416F0BB3A}" srcOrd="8" destOrd="0" presId="urn:microsoft.com/office/officeart/2005/8/layout/hProcess11"/>
    <dgm:cxn modelId="{65DDD122-DE6D-4EE2-AB3A-8CBA7D6ADAA0}" type="presParOf" srcId="{E66DFEB9-3637-4A57-9146-94F416F0BB3A}" destId="{51B2C588-2D3B-4259-96C6-461BD067C885}" srcOrd="0" destOrd="0" presId="urn:microsoft.com/office/officeart/2005/8/layout/hProcess11"/>
    <dgm:cxn modelId="{F5BB7EE4-0174-4A29-B445-37B3CCFA3515}" type="presParOf" srcId="{E66DFEB9-3637-4A57-9146-94F416F0BB3A}" destId="{95D1CF52-5DEA-48D3-8B02-2F1A37FF919C}" srcOrd="1" destOrd="0" presId="urn:microsoft.com/office/officeart/2005/8/layout/hProcess11"/>
    <dgm:cxn modelId="{3346F302-8568-4515-B340-A9ED117E109E}" type="presParOf" srcId="{E66DFEB9-3637-4A57-9146-94F416F0BB3A}" destId="{2BC448DE-E700-4779-B5BF-009DAA6D8779}" srcOrd="2" destOrd="0" presId="urn:microsoft.com/office/officeart/2005/8/layout/hProcess11"/>
    <dgm:cxn modelId="{7A29CA9B-E201-4331-BCF3-EF8E271CE271}" type="presParOf" srcId="{EF61ED48-F182-4283-BE7B-F2FFEE740EE4}" destId="{64448A67-91DF-4675-B2AD-040DEA4FE610}" srcOrd="9" destOrd="0" presId="urn:microsoft.com/office/officeart/2005/8/layout/hProcess11"/>
    <dgm:cxn modelId="{354A7B0A-7ABB-4D50-BB1E-AE364F96EA23}" type="presParOf" srcId="{EF61ED48-F182-4283-BE7B-F2FFEE740EE4}" destId="{ABCC471A-FB84-4B97-8E5B-E3E9D646DC12}" srcOrd="10" destOrd="0" presId="urn:microsoft.com/office/officeart/2005/8/layout/hProcess11"/>
    <dgm:cxn modelId="{C3610DD1-F987-4597-8385-BE8917CEF9A6}" type="presParOf" srcId="{ABCC471A-FB84-4B97-8E5B-E3E9D646DC12}" destId="{8594B1C2-D3E3-4C97-9D86-BD2F7365C235}" srcOrd="0" destOrd="0" presId="urn:microsoft.com/office/officeart/2005/8/layout/hProcess11"/>
    <dgm:cxn modelId="{DBC74CB1-CB58-4B24-885A-7E9032260667}" type="presParOf" srcId="{ABCC471A-FB84-4B97-8E5B-E3E9D646DC12}" destId="{388279FD-8D6E-415C-B6A3-DFF757402C38}" srcOrd="1" destOrd="0" presId="urn:microsoft.com/office/officeart/2005/8/layout/hProcess11"/>
    <dgm:cxn modelId="{E3CABA13-F243-46CF-93E5-9EB9E51C9757}" type="presParOf" srcId="{ABCC471A-FB84-4B97-8E5B-E3E9D646DC12}" destId="{76E3EA4B-5963-49EF-BFC1-968B38364CA7}" srcOrd="2" destOrd="0" presId="urn:microsoft.com/office/officeart/2005/8/layout/hProcess11"/>
    <dgm:cxn modelId="{194A5B2D-79B1-4B9C-A1B3-F875F4324038}" type="presParOf" srcId="{EF61ED48-F182-4283-BE7B-F2FFEE740EE4}" destId="{AC30BD87-D47B-4109-87D0-CD6A2D35DF48}" srcOrd="11" destOrd="0" presId="urn:microsoft.com/office/officeart/2005/8/layout/hProcess11"/>
    <dgm:cxn modelId="{BEC6B450-E366-44E8-A7AA-6CEBF0513505}" type="presParOf" srcId="{EF61ED48-F182-4283-BE7B-F2FFEE740EE4}" destId="{28899475-FDE7-4724-8B05-514F03A5687B}" srcOrd="12" destOrd="0" presId="urn:microsoft.com/office/officeart/2005/8/layout/hProcess11"/>
    <dgm:cxn modelId="{81B7E082-250A-4373-A1F5-E509796901F6}" type="presParOf" srcId="{28899475-FDE7-4724-8B05-514F03A5687B}" destId="{5874DD90-C475-4CC2-AAB6-43F4BEEC3BB5}" srcOrd="0" destOrd="0" presId="urn:microsoft.com/office/officeart/2005/8/layout/hProcess11"/>
    <dgm:cxn modelId="{B8F7E793-5336-4460-B2BA-55FC6352CA28}" type="presParOf" srcId="{28899475-FDE7-4724-8B05-514F03A5687B}" destId="{E1519625-6D8E-44C9-9DD1-9765F1A474F3}" srcOrd="1" destOrd="0" presId="urn:microsoft.com/office/officeart/2005/8/layout/hProcess11"/>
    <dgm:cxn modelId="{5C2C7547-287E-409F-9919-A16E05F079CD}" type="presParOf" srcId="{28899475-FDE7-4724-8B05-514F03A5687B}" destId="{0CAF629D-803A-4BC7-BD45-6C155A6501D3}" srcOrd="2" destOrd="0" presId="urn:microsoft.com/office/officeart/2005/8/layout/hProcess11"/>
    <dgm:cxn modelId="{FAC97437-2686-45E1-82E8-9F225DAAB3FA}" type="presParOf" srcId="{EF61ED48-F182-4283-BE7B-F2FFEE740EE4}" destId="{8576C64D-B72B-4EE2-8DED-CF44AB16F408}" srcOrd="13" destOrd="0" presId="urn:microsoft.com/office/officeart/2005/8/layout/hProcess11"/>
    <dgm:cxn modelId="{EA51FB30-CBC5-4D40-9B09-371BA6CC8595}" type="presParOf" srcId="{EF61ED48-F182-4283-BE7B-F2FFEE740EE4}" destId="{FCE5AD11-D2A9-497D-98A3-C1C326AF928E}" srcOrd="14" destOrd="0" presId="urn:microsoft.com/office/officeart/2005/8/layout/hProcess11"/>
    <dgm:cxn modelId="{946E7273-39F8-4155-8C05-514CFF027AFE}" type="presParOf" srcId="{FCE5AD11-D2A9-497D-98A3-C1C326AF928E}" destId="{28F26934-56AB-456E-A04A-9B31262BC229}" srcOrd="0" destOrd="0" presId="urn:microsoft.com/office/officeart/2005/8/layout/hProcess11"/>
    <dgm:cxn modelId="{9A79A0B3-BF01-4F31-85E9-E66500468B2B}" type="presParOf" srcId="{FCE5AD11-D2A9-497D-98A3-C1C326AF928E}" destId="{1B701038-93AA-45D7-BDB0-05AEC6AA763D}" srcOrd="1" destOrd="0" presId="urn:microsoft.com/office/officeart/2005/8/layout/hProcess11"/>
    <dgm:cxn modelId="{9258AFBC-C82F-4992-B76B-B96D2EB34AE5}" type="presParOf" srcId="{FCE5AD11-D2A9-497D-98A3-C1C326AF928E}" destId="{AC250E77-A3FB-434E-B654-68DE0AB2592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B26E7-4502-4522-8EC5-84A23B160794}">
      <dsp:nvSpPr>
        <dsp:cNvPr id="0" name=""/>
        <dsp:cNvSpPr/>
      </dsp:nvSpPr>
      <dsp:spPr>
        <a:xfrm>
          <a:off x="0" y="305720"/>
          <a:ext cx="9351437" cy="40762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2ABBD1-D8C6-4DDE-AF25-78EC7A3C8E86}">
      <dsp:nvSpPr>
        <dsp:cNvPr id="0" name=""/>
        <dsp:cNvSpPr/>
      </dsp:nvSpPr>
      <dsp:spPr>
        <a:xfrm>
          <a:off x="719" y="0"/>
          <a:ext cx="1152719" cy="407626"/>
        </a:xfrm>
        <a:prstGeom prst="rect">
          <a:avLst/>
        </a:prstGeom>
        <a:solidFill>
          <a:schemeClr val="accent3"/>
        </a:solidFill>
        <a:ln w="19050" cap="rnd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Activité 1</a:t>
          </a:r>
        </a:p>
      </dsp:txBody>
      <dsp:txXfrm>
        <a:off x="719" y="0"/>
        <a:ext cx="1152719" cy="407626"/>
      </dsp:txXfrm>
    </dsp:sp>
    <dsp:sp modelId="{45A74484-FFA4-449E-B0C8-358C0251CF14}">
      <dsp:nvSpPr>
        <dsp:cNvPr id="0" name=""/>
        <dsp:cNvSpPr/>
      </dsp:nvSpPr>
      <dsp:spPr>
        <a:xfrm>
          <a:off x="526125" y="458580"/>
          <a:ext cx="101906" cy="101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B2D26-1AA1-406F-850F-813A356BA15D}">
      <dsp:nvSpPr>
        <dsp:cNvPr id="0" name=""/>
        <dsp:cNvSpPr/>
      </dsp:nvSpPr>
      <dsp:spPr>
        <a:xfrm>
          <a:off x="1211075" y="611440"/>
          <a:ext cx="1152719" cy="407626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Activité 2</a:t>
          </a:r>
        </a:p>
      </dsp:txBody>
      <dsp:txXfrm>
        <a:off x="1211075" y="611440"/>
        <a:ext cx="1152719" cy="407626"/>
      </dsp:txXfrm>
    </dsp:sp>
    <dsp:sp modelId="{021A7D3D-7923-440C-B679-9D55A8872ED1}">
      <dsp:nvSpPr>
        <dsp:cNvPr id="0" name=""/>
        <dsp:cNvSpPr/>
      </dsp:nvSpPr>
      <dsp:spPr>
        <a:xfrm>
          <a:off x="1736481" y="458580"/>
          <a:ext cx="101906" cy="101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8ACF3-70A8-49A3-816C-C6EBD51BD467}">
      <dsp:nvSpPr>
        <dsp:cNvPr id="0" name=""/>
        <dsp:cNvSpPr/>
      </dsp:nvSpPr>
      <dsp:spPr>
        <a:xfrm>
          <a:off x="2421431" y="0"/>
          <a:ext cx="1152719" cy="407626"/>
        </a:xfrm>
        <a:prstGeom prst="rect">
          <a:avLst/>
        </a:prstGeom>
        <a:solidFill>
          <a:schemeClr val="accent3"/>
        </a:solidFill>
        <a:ln w="19050" cap="rnd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Activité 3</a:t>
          </a:r>
        </a:p>
      </dsp:txBody>
      <dsp:txXfrm>
        <a:off x="2421431" y="0"/>
        <a:ext cx="1152719" cy="407626"/>
      </dsp:txXfrm>
    </dsp:sp>
    <dsp:sp modelId="{7847B1FA-42AA-49D8-B1FD-D461981EDB4F}">
      <dsp:nvSpPr>
        <dsp:cNvPr id="0" name=""/>
        <dsp:cNvSpPr/>
      </dsp:nvSpPr>
      <dsp:spPr>
        <a:xfrm>
          <a:off x="2946837" y="458580"/>
          <a:ext cx="101906" cy="101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42F4A-2E14-45F4-B965-594B7C98F13D}">
      <dsp:nvSpPr>
        <dsp:cNvPr id="0" name=""/>
        <dsp:cNvSpPr/>
      </dsp:nvSpPr>
      <dsp:spPr>
        <a:xfrm>
          <a:off x="3631787" y="611440"/>
          <a:ext cx="1152719" cy="407626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Synthèse partie 1</a:t>
          </a:r>
        </a:p>
      </dsp:txBody>
      <dsp:txXfrm>
        <a:off x="3631787" y="611440"/>
        <a:ext cx="1152719" cy="407626"/>
      </dsp:txXfrm>
    </dsp:sp>
    <dsp:sp modelId="{6DB0FD21-1230-42E2-BE3D-5647310E78EC}">
      <dsp:nvSpPr>
        <dsp:cNvPr id="0" name=""/>
        <dsp:cNvSpPr/>
      </dsp:nvSpPr>
      <dsp:spPr>
        <a:xfrm>
          <a:off x="4157193" y="458580"/>
          <a:ext cx="101906" cy="101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2C588-2D3B-4259-96C6-461BD067C885}">
      <dsp:nvSpPr>
        <dsp:cNvPr id="0" name=""/>
        <dsp:cNvSpPr/>
      </dsp:nvSpPr>
      <dsp:spPr>
        <a:xfrm>
          <a:off x="4842143" y="0"/>
          <a:ext cx="1152719" cy="407626"/>
        </a:xfrm>
        <a:prstGeom prst="rect">
          <a:avLst/>
        </a:prstGeom>
        <a:solidFill>
          <a:schemeClr val="accent3"/>
        </a:solidFill>
        <a:ln w="19050" cap="rnd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Synthèse partie 2</a:t>
          </a:r>
        </a:p>
      </dsp:txBody>
      <dsp:txXfrm>
        <a:off x="4842143" y="0"/>
        <a:ext cx="1152719" cy="407626"/>
      </dsp:txXfrm>
    </dsp:sp>
    <dsp:sp modelId="{95D1CF52-5DEA-48D3-8B02-2F1A37FF919C}">
      <dsp:nvSpPr>
        <dsp:cNvPr id="0" name=""/>
        <dsp:cNvSpPr/>
      </dsp:nvSpPr>
      <dsp:spPr>
        <a:xfrm>
          <a:off x="5367549" y="458580"/>
          <a:ext cx="101906" cy="101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60EB3-DDF9-4783-A76B-043B1D2E8A63}">
      <dsp:nvSpPr>
        <dsp:cNvPr id="0" name=""/>
        <dsp:cNvSpPr/>
      </dsp:nvSpPr>
      <dsp:spPr>
        <a:xfrm>
          <a:off x="6052499" y="611440"/>
          <a:ext cx="1152719" cy="407626"/>
        </a:xfrm>
        <a:prstGeom prst="rect">
          <a:avLst/>
        </a:prstGeom>
        <a:solidFill>
          <a:schemeClr val="accent6"/>
        </a:solidFill>
        <a:ln w="19050" cap="rnd" cmpd="sng" algn="ctr">
          <a:solidFill>
            <a:schemeClr val="accent6">
              <a:shade val="15000"/>
            </a:schemeClr>
          </a:solidFill>
          <a:prstDash val="solid"/>
        </a:ln>
        <a:effectLst/>
      </dsp:spPr>
      <dsp:style>
        <a:lnRef idx="2">
          <a:schemeClr val="accent6">
            <a:shade val="15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TD de consolidation</a:t>
          </a:r>
        </a:p>
      </dsp:txBody>
      <dsp:txXfrm>
        <a:off x="6052499" y="611440"/>
        <a:ext cx="1152719" cy="407626"/>
      </dsp:txXfrm>
    </dsp:sp>
    <dsp:sp modelId="{A7514FD3-9CA2-4D62-AE3A-E1DD94546D42}">
      <dsp:nvSpPr>
        <dsp:cNvPr id="0" name=""/>
        <dsp:cNvSpPr/>
      </dsp:nvSpPr>
      <dsp:spPr>
        <a:xfrm>
          <a:off x="6577905" y="458580"/>
          <a:ext cx="101906" cy="101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92B17-62A0-45E2-B646-30D9BDF09496}">
      <dsp:nvSpPr>
        <dsp:cNvPr id="0" name=""/>
        <dsp:cNvSpPr/>
      </dsp:nvSpPr>
      <dsp:spPr>
        <a:xfrm>
          <a:off x="7262855" y="0"/>
          <a:ext cx="1152719" cy="407626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accent5">
              <a:shade val="15000"/>
            </a:schemeClr>
          </a:solidFill>
          <a:prstDash val="solid"/>
        </a:ln>
        <a:effectLst/>
      </dsp:spPr>
      <dsp:style>
        <a:lnRef idx="2">
          <a:schemeClr val="accent5">
            <a:shade val="15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Evaluation</a:t>
          </a:r>
        </a:p>
      </dsp:txBody>
      <dsp:txXfrm>
        <a:off x="7262855" y="0"/>
        <a:ext cx="1152719" cy="407626"/>
      </dsp:txXfrm>
    </dsp:sp>
    <dsp:sp modelId="{7C05F50D-C286-42FB-9F37-C889289466F1}">
      <dsp:nvSpPr>
        <dsp:cNvPr id="0" name=""/>
        <dsp:cNvSpPr/>
      </dsp:nvSpPr>
      <dsp:spPr>
        <a:xfrm>
          <a:off x="7788261" y="458580"/>
          <a:ext cx="101906" cy="101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845BC-55E9-4B8B-8672-9B5E6F16DEAC}">
      <dsp:nvSpPr>
        <dsp:cNvPr id="0" name=""/>
        <dsp:cNvSpPr/>
      </dsp:nvSpPr>
      <dsp:spPr>
        <a:xfrm>
          <a:off x="3030" y="127302"/>
          <a:ext cx="1822218" cy="49479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Comment transmettre ?</a:t>
          </a:r>
        </a:p>
      </dsp:txBody>
      <dsp:txXfrm>
        <a:off x="3030" y="127302"/>
        <a:ext cx="1822218" cy="494799"/>
      </dsp:txXfrm>
    </dsp:sp>
    <dsp:sp modelId="{1C781404-8073-4CE7-8DC3-8012C98D572E}">
      <dsp:nvSpPr>
        <dsp:cNvPr id="0" name=""/>
        <dsp:cNvSpPr/>
      </dsp:nvSpPr>
      <dsp:spPr>
        <a:xfrm>
          <a:off x="3030" y="622101"/>
          <a:ext cx="1822218" cy="195993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Tutoriels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Vidéos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Cours en ligne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b="1" kern="1200" dirty="0">
              <a:solidFill>
                <a:srgbClr val="FF0000"/>
              </a:solidFill>
            </a:rPr>
            <a:t>De façon magistrale (cours + TD) </a:t>
          </a:r>
          <a:r>
            <a:rPr lang="fr-FR" sz="1400" b="1" kern="1200" dirty="0">
              <a:solidFill>
                <a:srgbClr val="FF0000"/>
              </a:solidFill>
              <a:sym typeface="Wingdings" panose="05000000000000000000" pitchFamily="2" charset="2"/>
            </a:rPr>
            <a:t> peu adapté face à l’hétérogénéité des classes</a:t>
          </a:r>
          <a:endParaRPr lang="fr-FR" sz="1400" b="1" kern="1200" dirty="0">
            <a:solidFill>
              <a:srgbClr val="FF0000"/>
            </a:solidFill>
          </a:endParaRPr>
        </a:p>
      </dsp:txBody>
      <dsp:txXfrm>
        <a:off x="3030" y="622101"/>
        <a:ext cx="1822218" cy="1959930"/>
      </dsp:txXfrm>
    </dsp:sp>
    <dsp:sp modelId="{1881DB95-E50B-435E-9EA4-B7E49E8447A1}">
      <dsp:nvSpPr>
        <dsp:cNvPr id="0" name=""/>
        <dsp:cNvSpPr/>
      </dsp:nvSpPr>
      <dsp:spPr>
        <a:xfrm>
          <a:off x="2080359" y="127302"/>
          <a:ext cx="1822218" cy="49479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Quand transmettre ?</a:t>
          </a:r>
        </a:p>
      </dsp:txBody>
      <dsp:txXfrm>
        <a:off x="2080359" y="127302"/>
        <a:ext cx="1822218" cy="494799"/>
      </dsp:txXfrm>
    </dsp:sp>
    <dsp:sp modelId="{D29BD564-A71C-4536-AA94-FB4F87E26087}">
      <dsp:nvSpPr>
        <dsp:cNvPr id="0" name=""/>
        <dsp:cNvSpPr/>
      </dsp:nvSpPr>
      <dsp:spPr>
        <a:xfrm>
          <a:off x="2080359" y="622101"/>
          <a:ext cx="1822218" cy="195993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Avant l’activité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Pendant l’activité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b="1" kern="1200" dirty="0">
              <a:solidFill>
                <a:srgbClr val="FF0000"/>
              </a:solidFill>
            </a:rPr>
            <a:t>Après l’activité </a:t>
          </a:r>
          <a:r>
            <a:rPr lang="fr-FR" sz="1400" b="1" kern="1200" dirty="0">
              <a:solidFill>
                <a:srgbClr val="FF0000"/>
              </a:solidFill>
              <a:sym typeface="Wingdings" panose="05000000000000000000" pitchFamily="2" charset="2"/>
            </a:rPr>
            <a:t> peu pertinent puisque synthèse après</a:t>
          </a:r>
          <a:endParaRPr lang="fr-FR" sz="1400" b="1" kern="1200" dirty="0">
            <a:solidFill>
              <a:srgbClr val="FF0000"/>
            </a:solidFill>
          </a:endParaRPr>
        </a:p>
      </dsp:txBody>
      <dsp:txXfrm>
        <a:off x="2080359" y="622101"/>
        <a:ext cx="1822218" cy="1959930"/>
      </dsp:txXfrm>
    </dsp:sp>
    <dsp:sp modelId="{D3916F78-C834-411B-A69F-BC5063E0C909}">
      <dsp:nvSpPr>
        <dsp:cNvPr id="0" name=""/>
        <dsp:cNvSpPr/>
      </dsp:nvSpPr>
      <dsp:spPr>
        <a:xfrm>
          <a:off x="4157688" y="127302"/>
          <a:ext cx="1822218" cy="49479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Où transmettre ?</a:t>
          </a:r>
        </a:p>
      </dsp:txBody>
      <dsp:txXfrm>
        <a:off x="4157688" y="127302"/>
        <a:ext cx="1822218" cy="494799"/>
      </dsp:txXfrm>
    </dsp:sp>
    <dsp:sp modelId="{12A2663E-6108-4ABF-8AB2-E666D629A122}">
      <dsp:nvSpPr>
        <dsp:cNvPr id="0" name=""/>
        <dsp:cNvSpPr/>
      </dsp:nvSpPr>
      <dsp:spPr>
        <a:xfrm>
          <a:off x="4157688" y="622101"/>
          <a:ext cx="1822218" cy="195993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Salle de classe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 dirty="0"/>
            <a:t>Sur postes informatiques </a:t>
          </a:r>
          <a:r>
            <a:rPr lang="fr-FR" sz="1400" kern="1200" dirty="0">
              <a:sym typeface="Wingdings" panose="05000000000000000000" pitchFamily="2" charset="2"/>
            </a:rPr>
            <a:t> favorise l’autonomie</a:t>
          </a:r>
          <a:endParaRPr lang="fr-FR" sz="1400" kern="1200" dirty="0"/>
        </a:p>
      </dsp:txBody>
      <dsp:txXfrm>
        <a:off x="4157688" y="622101"/>
        <a:ext cx="1822218" cy="1959930"/>
      </dsp:txXfrm>
    </dsp:sp>
    <dsp:sp modelId="{27BC845E-7B30-4B9A-9456-DD4717F3AC18}">
      <dsp:nvSpPr>
        <dsp:cNvPr id="0" name=""/>
        <dsp:cNvSpPr/>
      </dsp:nvSpPr>
      <dsp:spPr>
        <a:xfrm>
          <a:off x="6235017" y="127302"/>
          <a:ext cx="1822218" cy="49479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Remarque</a:t>
          </a:r>
        </a:p>
      </dsp:txBody>
      <dsp:txXfrm>
        <a:off x="6235017" y="127302"/>
        <a:ext cx="1822218" cy="494799"/>
      </dsp:txXfrm>
    </dsp:sp>
    <dsp:sp modelId="{A5C329F7-67AB-472F-89E3-8705AED5A433}">
      <dsp:nvSpPr>
        <dsp:cNvPr id="0" name=""/>
        <dsp:cNvSpPr/>
      </dsp:nvSpPr>
      <dsp:spPr>
        <a:xfrm>
          <a:off x="6235017" y="622101"/>
          <a:ext cx="1822218" cy="195993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b="1" kern="1200" dirty="0">
              <a:solidFill>
                <a:srgbClr val="002060"/>
              </a:solidFill>
            </a:rPr>
            <a:t>Les tutoriels, les vidéos, les cours en lignes permettent à chaque apprenant de travailler à son propre rythme</a:t>
          </a:r>
        </a:p>
      </dsp:txBody>
      <dsp:txXfrm>
        <a:off x="6235017" y="622101"/>
        <a:ext cx="1822218" cy="1959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CFC2A-5A8B-4A68-9937-96ECF0E38D59}">
      <dsp:nvSpPr>
        <dsp:cNvPr id="0" name=""/>
        <dsp:cNvSpPr/>
      </dsp:nvSpPr>
      <dsp:spPr>
        <a:xfrm>
          <a:off x="635000" y="0"/>
          <a:ext cx="7196666" cy="564444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E1997-CBC5-488A-90BD-2C31352FD040}">
      <dsp:nvSpPr>
        <dsp:cNvPr id="0" name=""/>
        <dsp:cNvSpPr/>
      </dsp:nvSpPr>
      <dsp:spPr>
        <a:xfrm>
          <a:off x="4237" y="1693333"/>
          <a:ext cx="2038118" cy="22577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Situation déclenchante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Problématique industrielle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Visite d’entreprise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Rapport de projet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Rapport d’activité de maintenance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Articles de presse spécialisée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Vidéos / Photos</a:t>
          </a:r>
        </a:p>
      </dsp:txBody>
      <dsp:txXfrm>
        <a:off x="103730" y="1792826"/>
        <a:ext cx="1839132" cy="2058792"/>
      </dsp:txXfrm>
    </dsp:sp>
    <dsp:sp modelId="{91D9B785-852A-4E1A-BE96-8D01750BA441}">
      <dsp:nvSpPr>
        <dsp:cNvPr id="0" name=""/>
        <dsp:cNvSpPr/>
      </dsp:nvSpPr>
      <dsp:spPr>
        <a:xfrm>
          <a:off x="2144261" y="1693333"/>
          <a:ext cx="2038118" cy="225777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Contextualisation de la problématique dans l’établissement de formation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Activités professionnelles et tâches associées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Compétences professionnelles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Savoirs associés</a:t>
          </a:r>
        </a:p>
      </dsp:txBody>
      <dsp:txXfrm>
        <a:off x="2243754" y="1792826"/>
        <a:ext cx="1839132" cy="2058792"/>
      </dsp:txXfrm>
    </dsp:sp>
    <dsp:sp modelId="{C142130F-FA75-4F55-8A81-767B0E18CDDA}">
      <dsp:nvSpPr>
        <dsp:cNvPr id="0" name=""/>
        <dsp:cNvSpPr/>
      </dsp:nvSpPr>
      <dsp:spPr>
        <a:xfrm>
          <a:off x="4284286" y="1693333"/>
          <a:ext cx="2038118" cy="225777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Développement de l’activité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Activité Projet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Activité en groupes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Activités en binômes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Activités en autonomie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Lieu de l’activité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Documents techniques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Documents ressources</a:t>
          </a:r>
        </a:p>
      </dsp:txBody>
      <dsp:txXfrm>
        <a:off x="4383779" y="1792826"/>
        <a:ext cx="1839132" cy="2058792"/>
      </dsp:txXfrm>
    </dsp:sp>
    <dsp:sp modelId="{35EA4303-4F9D-4356-A65D-BDC5246EDD47}">
      <dsp:nvSpPr>
        <dsp:cNvPr id="0" name=""/>
        <dsp:cNvSpPr/>
      </dsp:nvSpPr>
      <dsp:spPr>
        <a:xfrm>
          <a:off x="6424310" y="1693333"/>
          <a:ext cx="2038118" cy="22577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Fiche de séquence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Tâches, compétences, savoirs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Type d’activité, durée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Activités de l’apprenant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Activités de l’enseignant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100" kern="1200" dirty="0"/>
            <a:t>Types et modes d’évaluation (formative, sommative)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100" kern="1200" dirty="0"/>
        </a:p>
      </dsp:txBody>
      <dsp:txXfrm>
        <a:off x="6523803" y="1792826"/>
        <a:ext cx="1839132" cy="20587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B26E7-4502-4522-8EC5-84A23B160794}">
      <dsp:nvSpPr>
        <dsp:cNvPr id="0" name=""/>
        <dsp:cNvSpPr/>
      </dsp:nvSpPr>
      <dsp:spPr>
        <a:xfrm>
          <a:off x="0" y="978820"/>
          <a:ext cx="9351437" cy="130509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2ABBD1-D8C6-4DDE-AF25-78EC7A3C8E86}">
      <dsp:nvSpPr>
        <dsp:cNvPr id="0" name=""/>
        <dsp:cNvSpPr/>
      </dsp:nvSpPr>
      <dsp:spPr>
        <a:xfrm>
          <a:off x="48816" y="648788"/>
          <a:ext cx="1006875" cy="607704"/>
        </a:xfrm>
        <a:prstGeom prst="rect">
          <a:avLst/>
        </a:prstGeom>
        <a:solidFill>
          <a:schemeClr val="dk1"/>
        </a:solidFill>
        <a:ln w="19050" cap="rnd" cmpd="sng" algn="ctr">
          <a:solidFill>
            <a:schemeClr val="dk1">
              <a:shade val="15000"/>
            </a:schemeClr>
          </a:solidFill>
          <a:prstDash val="solid"/>
        </a:ln>
        <a:effectLst/>
      </dsp:spPr>
      <dsp:style>
        <a:lnRef idx="2">
          <a:schemeClr val="dk1">
            <a:shade val="15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>
              <a:solidFill>
                <a:schemeClr val="bg1"/>
              </a:solidFill>
            </a:rPr>
            <a:t>Situation déclenchante (15’)</a:t>
          </a:r>
        </a:p>
      </dsp:txBody>
      <dsp:txXfrm>
        <a:off x="48816" y="648788"/>
        <a:ext cx="1006875" cy="607704"/>
      </dsp:txXfrm>
    </dsp:sp>
    <dsp:sp modelId="{45A74484-FFA4-449E-B0C8-358C0251CF14}">
      <dsp:nvSpPr>
        <dsp:cNvPr id="0" name=""/>
        <dsp:cNvSpPr/>
      </dsp:nvSpPr>
      <dsp:spPr>
        <a:xfrm>
          <a:off x="344743" y="1293883"/>
          <a:ext cx="326273" cy="326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B2D26-1AA1-406F-850F-813A356BA15D}">
      <dsp:nvSpPr>
        <dsp:cNvPr id="0" name=""/>
        <dsp:cNvSpPr/>
      </dsp:nvSpPr>
      <dsp:spPr>
        <a:xfrm>
          <a:off x="1128286" y="1812593"/>
          <a:ext cx="1006875" cy="1440876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Rédaction d’une gamme opératoire avec acquisition des savoirs associés (4h en autonomie)</a:t>
          </a:r>
        </a:p>
      </dsp:txBody>
      <dsp:txXfrm>
        <a:off x="1128286" y="1812593"/>
        <a:ext cx="1006875" cy="1440876"/>
      </dsp:txXfrm>
    </dsp:sp>
    <dsp:sp modelId="{021A7D3D-7923-440C-B679-9D55A8872ED1}">
      <dsp:nvSpPr>
        <dsp:cNvPr id="0" name=""/>
        <dsp:cNvSpPr/>
      </dsp:nvSpPr>
      <dsp:spPr>
        <a:xfrm>
          <a:off x="1401962" y="1434285"/>
          <a:ext cx="326273" cy="326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8ACF3-70A8-49A3-816C-C6EBD51BD467}">
      <dsp:nvSpPr>
        <dsp:cNvPr id="0" name=""/>
        <dsp:cNvSpPr/>
      </dsp:nvSpPr>
      <dsp:spPr>
        <a:xfrm>
          <a:off x="2093507" y="107432"/>
          <a:ext cx="1006875" cy="1121402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accent1">
              <a:shade val="15000"/>
            </a:schemeClr>
          </a:solidFill>
          <a:prstDash val="solid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Réalisation de l’intervention préventive sur un moteur asynchrone (4h)</a:t>
          </a:r>
        </a:p>
      </dsp:txBody>
      <dsp:txXfrm>
        <a:off x="2093507" y="107432"/>
        <a:ext cx="1006875" cy="1121402"/>
      </dsp:txXfrm>
    </dsp:sp>
    <dsp:sp modelId="{7847B1FA-42AA-49D8-B1FD-D461981EDB4F}">
      <dsp:nvSpPr>
        <dsp:cNvPr id="0" name=""/>
        <dsp:cNvSpPr/>
      </dsp:nvSpPr>
      <dsp:spPr>
        <a:xfrm>
          <a:off x="2459181" y="1422308"/>
          <a:ext cx="326273" cy="326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42F4A-2E14-45F4-B965-594B7C98F13D}">
      <dsp:nvSpPr>
        <dsp:cNvPr id="0" name=""/>
        <dsp:cNvSpPr/>
      </dsp:nvSpPr>
      <dsp:spPr>
        <a:xfrm>
          <a:off x="3212911" y="1867541"/>
          <a:ext cx="1006875" cy="1425228"/>
        </a:xfrm>
        <a:prstGeom prst="rect">
          <a:avLst/>
        </a:prstGeom>
        <a:solidFill>
          <a:schemeClr val="accent3"/>
        </a:solidFill>
        <a:ln w="19050" cap="rnd" cmpd="sng" algn="ctr">
          <a:solidFill>
            <a:schemeClr val="accent3">
              <a:shade val="15000"/>
            </a:schemeClr>
          </a:solidFill>
          <a:prstDash val="solid"/>
        </a:ln>
        <a:effectLst/>
      </dsp:spPr>
      <dsp:style>
        <a:lnRef idx="2">
          <a:schemeClr val="accent3">
            <a:shade val="15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Contrôle électrique d’un moteur asynchrone avec acquisition des savoirs associés (2h en autonomie)</a:t>
          </a:r>
        </a:p>
      </dsp:txBody>
      <dsp:txXfrm>
        <a:off x="3212911" y="1867541"/>
        <a:ext cx="1006875" cy="1425228"/>
      </dsp:txXfrm>
    </dsp:sp>
    <dsp:sp modelId="{6DB0FD21-1230-42E2-BE3D-5647310E78EC}">
      <dsp:nvSpPr>
        <dsp:cNvPr id="0" name=""/>
        <dsp:cNvSpPr/>
      </dsp:nvSpPr>
      <dsp:spPr>
        <a:xfrm>
          <a:off x="3516400" y="1438197"/>
          <a:ext cx="326273" cy="326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2C588-2D3B-4259-96C6-461BD067C885}">
      <dsp:nvSpPr>
        <dsp:cNvPr id="0" name=""/>
        <dsp:cNvSpPr/>
      </dsp:nvSpPr>
      <dsp:spPr>
        <a:xfrm>
          <a:off x="4219776" y="255393"/>
          <a:ext cx="1006875" cy="986390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accent2">
              <a:shade val="15000"/>
            </a:schemeClr>
          </a:solidFill>
          <a:prstDash val="solid"/>
        </a:ln>
        <a:effectLst/>
      </dsp:spPr>
      <dsp:style>
        <a:lnRef idx="2">
          <a:schemeClr val="accent2">
            <a:shade val="15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Synthèse partie gamme opératoire et démontage/remontage (30 minutes)</a:t>
          </a:r>
        </a:p>
      </dsp:txBody>
      <dsp:txXfrm>
        <a:off x="4219776" y="255393"/>
        <a:ext cx="1006875" cy="986390"/>
      </dsp:txXfrm>
    </dsp:sp>
    <dsp:sp modelId="{95D1CF52-5DEA-48D3-8B02-2F1A37FF919C}">
      <dsp:nvSpPr>
        <dsp:cNvPr id="0" name=""/>
        <dsp:cNvSpPr/>
      </dsp:nvSpPr>
      <dsp:spPr>
        <a:xfrm>
          <a:off x="4573619" y="1388555"/>
          <a:ext cx="326273" cy="326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4B1C2-D3E3-4C97-9D86-BD2F7365C235}">
      <dsp:nvSpPr>
        <dsp:cNvPr id="0" name=""/>
        <dsp:cNvSpPr/>
      </dsp:nvSpPr>
      <dsp:spPr>
        <a:xfrm>
          <a:off x="5273622" y="2087824"/>
          <a:ext cx="1006875" cy="662935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accent1">
              <a:shade val="15000"/>
            </a:schemeClr>
          </a:solidFill>
          <a:prstDash val="solid"/>
        </a:ln>
        <a:effectLst/>
      </dsp:spPr>
      <dsp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Synthèse partie électrique 30 minutes)</a:t>
          </a:r>
        </a:p>
      </dsp:txBody>
      <dsp:txXfrm>
        <a:off x="5273622" y="2087824"/>
        <a:ext cx="1006875" cy="662935"/>
      </dsp:txXfrm>
    </dsp:sp>
    <dsp:sp modelId="{388279FD-8D6E-415C-B6A3-DFF757402C38}">
      <dsp:nvSpPr>
        <dsp:cNvPr id="0" name=""/>
        <dsp:cNvSpPr/>
      </dsp:nvSpPr>
      <dsp:spPr>
        <a:xfrm>
          <a:off x="5630838" y="1628770"/>
          <a:ext cx="326273" cy="326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4DD90-C475-4CC2-AAB6-43F4BEEC3BB5}">
      <dsp:nvSpPr>
        <dsp:cNvPr id="0" name=""/>
        <dsp:cNvSpPr/>
      </dsp:nvSpPr>
      <dsp:spPr>
        <a:xfrm>
          <a:off x="6313925" y="481429"/>
          <a:ext cx="1006875" cy="749985"/>
        </a:xfrm>
        <a:prstGeom prst="rect">
          <a:avLst/>
        </a:prstGeom>
        <a:solidFill>
          <a:schemeClr val="accent6"/>
        </a:solidFill>
        <a:ln w="19050" cap="rnd" cmpd="sng" algn="ctr">
          <a:solidFill>
            <a:schemeClr val="accent6">
              <a:shade val="15000"/>
            </a:schemeClr>
          </a:solidFill>
          <a:prstDash val="solid"/>
        </a:ln>
        <a:effectLst/>
      </dsp:spPr>
      <dsp:style>
        <a:lnRef idx="2">
          <a:schemeClr val="accent6">
            <a:shade val="15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TD de consolidation sur les 2 parties</a:t>
          </a:r>
        </a:p>
      </dsp:txBody>
      <dsp:txXfrm>
        <a:off x="6313925" y="481429"/>
        <a:ext cx="1006875" cy="749985"/>
      </dsp:txXfrm>
    </dsp:sp>
    <dsp:sp modelId="{E1519625-6D8E-44C9-9DD1-9765F1A474F3}">
      <dsp:nvSpPr>
        <dsp:cNvPr id="0" name=""/>
        <dsp:cNvSpPr/>
      </dsp:nvSpPr>
      <dsp:spPr>
        <a:xfrm>
          <a:off x="6688057" y="1329453"/>
          <a:ext cx="326273" cy="326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F26934-56AB-456E-A04A-9B31262BC229}">
      <dsp:nvSpPr>
        <dsp:cNvPr id="0" name=""/>
        <dsp:cNvSpPr/>
      </dsp:nvSpPr>
      <dsp:spPr>
        <a:xfrm>
          <a:off x="7404975" y="2065853"/>
          <a:ext cx="1006875" cy="645369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accent5">
              <a:shade val="15000"/>
            </a:schemeClr>
          </a:solidFill>
          <a:prstDash val="solid"/>
        </a:ln>
        <a:effectLst/>
      </dsp:spPr>
      <dsp:style>
        <a:lnRef idx="2">
          <a:schemeClr val="accent5">
            <a:shade val="15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Evaluation formative sur les 2 parties</a:t>
          </a:r>
        </a:p>
      </dsp:txBody>
      <dsp:txXfrm>
        <a:off x="7404975" y="2065853"/>
        <a:ext cx="1006875" cy="645369"/>
      </dsp:txXfrm>
    </dsp:sp>
    <dsp:sp modelId="{1B701038-93AA-45D7-BDB0-05AEC6AA763D}">
      <dsp:nvSpPr>
        <dsp:cNvPr id="0" name=""/>
        <dsp:cNvSpPr/>
      </dsp:nvSpPr>
      <dsp:spPr>
        <a:xfrm>
          <a:off x="7745276" y="1633162"/>
          <a:ext cx="326273" cy="326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37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92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9408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449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2320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33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66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73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76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67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39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7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85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0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62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FD8D8-946F-47E2-A944-91F840CB3D7B}" type="datetimeFigureOut">
              <a:rPr lang="fr-FR" smtClean="0"/>
              <a:t>28/06/2023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4C9CCA-9143-4C41-A1F0-900067F382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44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3F11E-3F85-D2D9-ED39-E26B5339BE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RENOVATION DU BTS MS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8F299A-AA72-F4B0-5B54-DF98B2BA0B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Comment transmettre les savoirs associés aux compétences ?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862DA778-D9D2-5DF1-D096-994F7A0D8425}"/>
              </a:ext>
            </a:extLst>
          </p:cNvPr>
          <p:cNvGrpSpPr/>
          <p:nvPr/>
        </p:nvGrpSpPr>
        <p:grpSpPr>
          <a:xfrm>
            <a:off x="1936021" y="1152391"/>
            <a:ext cx="7230203" cy="1463809"/>
            <a:chOff x="1936022" y="1152391"/>
            <a:chExt cx="3444994" cy="697465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DC168D9E-2528-80DF-FC4E-CC601A25A7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2574" b="2754"/>
            <a:stretch/>
          </p:blipFill>
          <p:spPr>
            <a:xfrm>
              <a:off x="1936022" y="1152391"/>
              <a:ext cx="704395" cy="697464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7369134F-1F44-7E15-F865-1E7F2F83C6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1478" b="2076"/>
            <a:stretch/>
          </p:blipFill>
          <p:spPr>
            <a:xfrm>
              <a:off x="2865410" y="1156930"/>
              <a:ext cx="691577" cy="692925"/>
            </a:xfrm>
            <a:prstGeom prst="rect">
              <a:avLst/>
            </a:prstGeom>
          </p:spPr>
        </p:pic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9D057BE3-55E5-3359-86F5-4C188EB64D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71664" y="1152392"/>
              <a:ext cx="686031" cy="697464"/>
            </a:xfrm>
            <a:prstGeom prst="rect">
              <a:avLst/>
            </a:prstGeom>
          </p:spPr>
        </p:pic>
        <p:pic>
          <p:nvPicPr>
            <p:cNvPr id="7" name="Google Shape;522;p35">
              <a:extLst>
                <a:ext uri="{FF2B5EF4-FFF2-40B4-BE49-F238E27FC236}">
                  <a16:creationId xmlns:a16="http://schemas.microsoft.com/office/drawing/2014/main" id="{EC146DD6-DDCD-8510-233E-73DD0AE68081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88234" y="1156450"/>
              <a:ext cx="692782" cy="6893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0978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4D9221-6340-F610-74FB-9C9ACC756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625" y="218498"/>
            <a:ext cx="8596668" cy="1320800"/>
          </a:xfrm>
        </p:spPr>
        <p:txBody>
          <a:bodyPr/>
          <a:lstStyle/>
          <a:p>
            <a:r>
              <a:rPr lang="fr-FR" dirty="0"/>
              <a:t>Construction du référentiel par blocs de compétences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41C249A-D601-6B63-6362-33CC019E9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625" y="1400752"/>
            <a:ext cx="952500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165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85ECC5-8D83-5174-872F-9EA95FFB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Conséquences sur les enseignements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C68DDCC-4D4C-8B0E-C825-951B9FB38ADA}"/>
              </a:ext>
            </a:extLst>
          </p:cNvPr>
          <p:cNvSpPr txBox="1"/>
          <p:nvPr/>
        </p:nvSpPr>
        <p:spPr>
          <a:xfrm>
            <a:off x="677333" y="1270000"/>
            <a:ext cx="877993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/>
              <a:t>L’horaire hebdomadaire de l’enseignement professionnel STI étant globalisé, une approche par pôle est à envisager pour construire un plan prévisionnel de formation. (GAP page 7)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8A4E4B7-1CC3-004B-074F-E3B0D5A7732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4" r="32880"/>
          <a:stretch/>
        </p:blipFill>
        <p:spPr bwMode="auto">
          <a:xfrm>
            <a:off x="1070398" y="2290619"/>
            <a:ext cx="7810539" cy="43425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0803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EA7DF-D4D2-8A1B-3361-C35B7D91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5A7EB8-3B61-8E7D-3402-DAE056174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0123"/>
            <a:ext cx="8596668" cy="777344"/>
          </a:xfrm>
        </p:spPr>
        <p:txBody>
          <a:bodyPr/>
          <a:lstStyle/>
          <a:p>
            <a:r>
              <a:rPr lang="fr-FR" dirty="0"/>
              <a:t>Comment transmettre les savoirs associés aux compétences durant les activités liées aux différents pôles ?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A23534D-5409-440C-0266-E359EE1413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3877779"/>
              </p:ext>
            </p:extLst>
          </p:nvPr>
        </p:nvGraphicFramePr>
        <p:xfrm>
          <a:off x="755881" y="2409933"/>
          <a:ext cx="9351438" cy="101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èche : angle droit 5">
            <a:extLst>
              <a:ext uri="{FF2B5EF4-FFF2-40B4-BE49-F238E27FC236}">
                <a16:creationId xmlns:a16="http://schemas.microsoft.com/office/drawing/2014/main" id="{B08A9676-9C1A-93E7-85F1-ECCAF42F9355}"/>
              </a:ext>
            </a:extLst>
          </p:cNvPr>
          <p:cNvSpPr/>
          <p:nvPr/>
        </p:nvSpPr>
        <p:spPr>
          <a:xfrm flipH="1">
            <a:off x="1202266" y="3087266"/>
            <a:ext cx="508000" cy="1642533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946AA994-C6E3-5785-2F03-A7BE2ACF2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8541965"/>
              </p:ext>
            </p:extLst>
          </p:nvPr>
        </p:nvGraphicFramePr>
        <p:xfrm>
          <a:off x="1803399" y="3671466"/>
          <a:ext cx="8060267" cy="2709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2440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EA845BC-55E9-4B8B-8672-9B5E6F16D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7EA845BC-55E9-4B8B-8672-9B5E6F16DE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C781404-8073-4CE7-8DC3-8012C98D5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1C781404-8073-4CE7-8DC3-8012C98D57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881DB95-E50B-435E-9EA4-B7E49E844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1881DB95-E50B-435E-9EA4-B7E49E8447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29BD564-A71C-4536-AA94-FB4F87E26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dgm id="{D29BD564-A71C-4536-AA94-FB4F87E260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3916F78-C834-411B-A69F-BC5063E0C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D3916F78-C834-411B-A69F-BC5063E0C9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2A2663E-6108-4ABF-8AB2-E666D629A1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dgm id="{12A2663E-6108-4ABF-8AB2-E666D629A1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7BC845E-7B30-4B9A-9456-DD4717F3AC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graphicEl>
                                              <a:dgm id="{27BC845E-7B30-4B9A-9456-DD4717F3AC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5C329F7-67AB-472F-89E3-8705AED5A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graphicEl>
                                              <a:dgm id="{A5C329F7-67AB-472F-89E3-8705AED5A4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8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1FC1E-A1B0-49F5-66B7-275B1202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Construction d’une activité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8AE6343A-1609-7112-220C-E2F45F9676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5130793"/>
              </p:ext>
            </p:extLst>
          </p:nvPr>
        </p:nvGraphicFramePr>
        <p:xfrm>
          <a:off x="1314449" y="1213555"/>
          <a:ext cx="8466667" cy="5644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23457BB4-26DB-52CC-5454-BC3F9D5FFD7A}"/>
              </a:ext>
            </a:extLst>
          </p:cNvPr>
          <p:cNvSpPr txBox="1"/>
          <p:nvPr/>
        </p:nvSpPr>
        <p:spPr>
          <a:xfrm>
            <a:off x="510117" y="5462538"/>
            <a:ext cx="115718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 dirty="0"/>
              <a:t>Utilisation des outils digitaux :</a:t>
            </a:r>
            <a:r>
              <a:rPr lang="fr-FR" i="1" dirty="0"/>
              <a:t> La digitalisation a largement impacté le métier du titulaire du BTS MS et il convient évidemment de prendre largement en compte ce phénomène dans les activités proposées.</a:t>
            </a:r>
          </a:p>
          <a:p>
            <a:r>
              <a:rPr lang="fr-FR" i="1" dirty="0"/>
              <a:t>Privilégier l’utilisation d’outils en ligne et des outils collaboratifs dès qu’ils sont pertinents et qu’ils favorisent les apprentissages de l’apprenant. (GAP page 6).</a:t>
            </a:r>
          </a:p>
        </p:txBody>
      </p:sp>
    </p:spTree>
    <p:extLst>
      <p:ext uri="{BB962C8B-B14F-4D97-AF65-F5344CB8AC3E}">
        <p14:creationId xmlns:p14="http://schemas.microsoft.com/office/powerpoint/2010/main" val="132136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DCFC2A-5A8B-4A68-9937-96ECF0E38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8DCFC2A-5A8B-4A68-9937-96ECF0E38D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5E1997-CBC5-488A-90BD-2C31352FD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C25E1997-CBC5-488A-90BD-2C31352FD0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D9B785-852A-4E1A-BE96-8D01750BA4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91D9B785-852A-4E1A-BE96-8D01750BA4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42130F-FA75-4F55-8A81-767B0E18C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C142130F-FA75-4F55-8A81-767B0E18CD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EA4303-4F9D-4356-A65D-BDC5246ED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35EA4303-4F9D-4356-A65D-BDC5246ED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1FC1E-A1B0-49F5-66B7-275B1202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d’activités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A2323DE-00E9-3535-0742-03D436AC1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337" y="1141680"/>
            <a:ext cx="7483807" cy="563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34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B1ED09-9172-1563-51F2-D0A811054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Chronologie de la séquence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C006A00B-7C30-F1BA-91A7-F9E56E9F01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8197109"/>
              </p:ext>
            </p:extLst>
          </p:nvPr>
        </p:nvGraphicFramePr>
        <p:xfrm>
          <a:off x="755881" y="2409931"/>
          <a:ext cx="9351438" cy="3262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6803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1489</TotalTime>
  <Words>385</Words>
  <Application>Microsoft Office PowerPoint</Application>
  <PresentationFormat>Grand écran</PresentationFormat>
  <Paragraphs>66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Facette</vt:lpstr>
      <vt:lpstr>RENOVATION DU BTS MS</vt:lpstr>
      <vt:lpstr>Construction du référentiel par blocs de compétences</vt:lpstr>
      <vt:lpstr>Conséquences sur les enseignements</vt:lpstr>
      <vt:lpstr>QUESTION</vt:lpstr>
      <vt:lpstr>Construction d’une activité</vt:lpstr>
      <vt:lpstr>Exemple d’activités</vt:lpstr>
      <vt:lpstr>Chronologie de la séquence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RENOVATION DU BTS MS</dc:title>
  <dc:creator>Hubert Faigner</dc:creator>
  <cp:lastModifiedBy>Hubert Faigner</cp:lastModifiedBy>
  <cp:revision>8</cp:revision>
  <dcterms:created xsi:type="dcterms:W3CDTF">2023-06-26T11:17:42Z</dcterms:created>
  <dcterms:modified xsi:type="dcterms:W3CDTF">2023-06-28T13:49:34Z</dcterms:modified>
</cp:coreProperties>
</file>