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7" r:id="rId1"/>
  </p:sldMasterIdLst>
  <p:notesMasterIdLst>
    <p:notesMasterId r:id="rId17"/>
  </p:notesMasterIdLst>
  <p:sldIdLst>
    <p:sldId id="274" r:id="rId2"/>
    <p:sldId id="288" r:id="rId3"/>
    <p:sldId id="291" r:id="rId4"/>
    <p:sldId id="314" r:id="rId5"/>
    <p:sldId id="289" r:id="rId6"/>
    <p:sldId id="322" r:id="rId7"/>
    <p:sldId id="292" r:id="rId8"/>
    <p:sldId id="297" r:id="rId9"/>
    <p:sldId id="293" r:id="rId10"/>
    <p:sldId id="320" r:id="rId11"/>
    <p:sldId id="298" r:id="rId12"/>
    <p:sldId id="299" r:id="rId13"/>
    <p:sldId id="317" r:id="rId14"/>
    <p:sldId id="318" r:id="rId15"/>
    <p:sldId id="321" r:id="rId16"/>
  </p:sldIdLst>
  <p:sldSz cx="12192000" cy="6858000"/>
  <p:notesSz cx="6858000" cy="9144000"/>
  <p:custShowLst>
    <p:custShow name="Diaporama personnalisé 1" id="0">
      <p:sldLst/>
    </p:custShow>
  </p:custShowLst>
  <p:defaultTextStyle>
    <a:defPPr>
      <a:defRPr lang="en-US"/>
    </a:defPPr>
    <a:lvl1pPr algn="l" defTabSz="457200" rtl="0" eaLnBrk="0" fontAlgn="base" hangingPunct="0">
      <a:spcBef>
        <a:spcPct val="0"/>
      </a:spcBef>
      <a:spcAft>
        <a:spcPct val="0"/>
      </a:spcAft>
      <a:defRPr kern="1200">
        <a:solidFill>
          <a:schemeClr val="tx1"/>
        </a:solidFill>
        <a:latin typeface="Calisto MT" panose="02040603050505030304" pitchFamily="18" charset="0"/>
        <a:ea typeface="+mn-ea"/>
        <a:cs typeface="+mn-cs"/>
      </a:defRPr>
    </a:lvl1pPr>
    <a:lvl2pPr marL="457200" algn="l" defTabSz="457200" rtl="0" eaLnBrk="0" fontAlgn="base" hangingPunct="0">
      <a:spcBef>
        <a:spcPct val="0"/>
      </a:spcBef>
      <a:spcAft>
        <a:spcPct val="0"/>
      </a:spcAft>
      <a:defRPr kern="1200">
        <a:solidFill>
          <a:schemeClr val="tx1"/>
        </a:solidFill>
        <a:latin typeface="Calisto MT" panose="02040603050505030304" pitchFamily="18" charset="0"/>
        <a:ea typeface="+mn-ea"/>
        <a:cs typeface="+mn-cs"/>
      </a:defRPr>
    </a:lvl2pPr>
    <a:lvl3pPr marL="914400" algn="l" defTabSz="457200" rtl="0" eaLnBrk="0" fontAlgn="base" hangingPunct="0">
      <a:spcBef>
        <a:spcPct val="0"/>
      </a:spcBef>
      <a:spcAft>
        <a:spcPct val="0"/>
      </a:spcAft>
      <a:defRPr kern="1200">
        <a:solidFill>
          <a:schemeClr val="tx1"/>
        </a:solidFill>
        <a:latin typeface="Calisto MT" panose="02040603050505030304" pitchFamily="18" charset="0"/>
        <a:ea typeface="+mn-ea"/>
        <a:cs typeface="+mn-cs"/>
      </a:defRPr>
    </a:lvl3pPr>
    <a:lvl4pPr marL="1371600" algn="l" defTabSz="457200" rtl="0" eaLnBrk="0" fontAlgn="base" hangingPunct="0">
      <a:spcBef>
        <a:spcPct val="0"/>
      </a:spcBef>
      <a:spcAft>
        <a:spcPct val="0"/>
      </a:spcAft>
      <a:defRPr kern="1200">
        <a:solidFill>
          <a:schemeClr val="tx1"/>
        </a:solidFill>
        <a:latin typeface="Calisto MT" panose="02040603050505030304" pitchFamily="18" charset="0"/>
        <a:ea typeface="+mn-ea"/>
        <a:cs typeface="+mn-cs"/>
      </a:defRPr>
    </a:lvl4pPr>
    <a:lvl5pPr marL="1828800" algn="l" defTabSz="457200" rtl="0" eaLnBrk="0" fontAlgn="base" hangingPunct="0">
      <a:spcBef>
        <a:spcPct val="0"/>
      </a:spcBef>
      <a:spcAft>
        <a:spcPct val="0"/>
      </a:spcAft>
      <a:defRPr kern="1200">
        <a:solidFill>
          <a:schemeClr val="tx1"/>
        </a:solidFill>
        <a:latin typeface="Calisto MT" panose="02040603050505030304" pitchFamily="18" charset="0"/>
        <a:ea typeface="+mn-ea"/>
        <a:cs typeface="+mn-cs"/>
      </a:defRPr>
    </a:lvl5pPr>
    <a:lvl6pPr marL="2286000" algn="l" defTabSz="914400" rtl="0" eaLnBrk="1" latinLnBrk="0" hangingPunct="1">
      <a:defRPr kern="1200">
        <a:solidFill>
          <a:schemeClr val="tx1"/>
        </a:solidFill>
        <a:latin typeface="Calisto MT" panose="02040603050505030304" pitchFamily="18" charset="0"/>
        <a:ea typeface="+mn-ea"/>
        <a:cs typeface="+mn-cs"/>
      </a:defRPr>
    </a:lvl6pPr>
    <a:lvl7pPr marL="2743200" algn="l" defTabSz="914400" rtl="0" eaLnBrk="1" latinLnBrk="0" hangingPunct="1">
      <a:defRPr kern="1200">
        <a:solidFill>
          <a:schemeClr val="tx1"/>
        </a:solidFill>
        <a:latin typeface="Calisto MT" panose="02040603050505030304" pitchFamily="18" charset="0"/>
        <a:ea typeface="+mn-ea"/>
        <a:cs typeface="+mn-cs"/>
      </a:defRPr>
    </a:lvl7pPr>
    <a:lvl8pPr marL="3200400" algn="l" defTabSz="914400" rtl="0" eaLnBrk="1" latinLnBrk="0" hangingPunct="1">
      <a:defRPr kern="1200">
        <a:solidFill>
          <a:schemeClr val="tx1"/>
        </a:solidFill>
        <a:latin typeface="Calisto MT" panose="02040603050505030304" pitchFamily="18" charset="0"/>
        <a:ea typeface="+mn-ea"/>
        <a:cs typeface="+mn-cs"/>
      </a:defRPr>
    </a:lvl8pPr>
    <a:lvl9pPr marL="3657600" algn="l" defTabSz="914400" rtl="0" eaLnBrk="1" latinLnBrk="0" hangingPunct="1">
      <a:defRPr kern="1200">
        <a:solidFill>
          <a:schemeClr val="tx1"/>
        </a:solidFill>
        <a:latin typeface="Calisto MT" panose="0204060305050503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minique DUC" initials="" lastIdx="1" clrIdx="0"/>
  <p:cmAuthor id="2" name="dominique DUC" initials="dD" lastIdx="2" clrIdx="1">
    <p:extLst>
      <p:ext uri="{19B8F6BF-5375-455C-9EA6-DF929625EA0E}">
        <p15:presenceInfo xmlns:p15="http://schemas.microsoft.com/office/powerpoint/2012/main" userId="ee08fc592a64a3b2" providerId="Windows Live"/>
      </p:ext>
    </p:extLst>
  </p:cmAuthor>
  <p:cmAuthor id="3" name="Alicia ANDREÜ" initials="AA" lastIdx="2" clrIdx="2">
    <p:extLst>
      <p:ext uri="{19B8F6BF-5375-455C-9EA6-DF929625EA0E}">
        <p15:presenceInfo xmlns:p15="http://schemas.microsoft.com/office/powerpoint/2012/main" userId="3a2414fb2332538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3399"/>
    <a:srgbClr val="0000FF"/>
    <a:srgbClr val="66FF33"/>
    <a:srgbClr val="CC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94" autoAdjust="0"/>
    <p:restoredTop sz="94717" autoAdjust="0"/>
  </p:normalViewPr>
  <p:slideViewPr>
    <p:cSldViewPr snapToGrid="0">
      <p:cViewPr varScale="1">
        <p:scale>
          <a:sx n="80" d="100"/>
          <a:sy n="80" d="100"/>
        </p:scale>
        <p:origin x="442" y="4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p:cViewPr varScale="1">
        <p:scale>
          <a:sx n="39" d="100"/>
          <a:sy n="39" d="100"/>
        </p:scale>
        <p:origin x="-150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577738BB-0CAC-4BAD-B823-798B08B09840}"/>
              </a:ext>
            </a:extLst>
          </p:cNvPr>
          <p:cNvSpPr>
            <a:spLocks noGrp="1" noChangeArrowheads="1"/>
          </p:cNvSpPr>
          <p:nvPr>
            <p:ph type="hdr" sz="quarter"/>
          </p:nvPr>
        </p:nvSpPr>
        <p:spPr bwMode="auto">
          <a:xfrm>
            <a:off x="0" y="0"/>
            <a:ext cx="2971800" cy="274638"/>
          </a:xfrm>
          <a:prstGeom prst="rect">
            <a:avLst/>
          </a:prstGeom>
          <a:noFill/>
          <a:ln>
            <a:noFill/>
          </a:ln>
          <a:effectLst/>
        </p:spPr>
        <p:txBody>
          <a:bodyPr vert="horz" wrap="square" lIns="91440" tIns="45720" rIns="91440" bIns="45720" numCol="1" anchor="t" anchorCtr="0" compatLnSpc="1">
            <a:prstTxWarp prst="textNoShape">
              <a:avLst/>
            </a:prstTxWarp>
            <a:spAutoFit/>
          </a:bodyPr>
          <a:lstStyle>
            <a:lvl1pPr algn="l" eaLnBrk="1" fontAlgn="auto" hangingPunct="1">
              <a:spcBef>
                <a:spcPct val="50000"/>
              </a:spcBef>
              <a:spcAft>
                <a:spcPts val="0"/>
              </a:spcAft>
              <a:defRPr sz="1200">
                <a:latin typeface="+mn-lt"/>
              </a:defRPr>
            </a:lvl1pPr>
          </a:lstStyle>
          <a:p>
            <a:pPr>
              <a:defRPr/>
            </a:pPr>
            <a:endParaRPr lang="fr-FR" altLang="fr-FR"/>
          </a:p>
        </p:txBody>
      </p:sp>
      <p:sp>
        <p:nvSpPr>
          <p:cNvPr id="14339" name="Rectangle 3">
            <a:extLst>
              <a:ext uri="{FF2B5EF4-FFF2-40B4-BE49-F238E27FC236}">
                <a16:creationId xmlns:a16="http://schemas.microsoft.com/office/drawing/2014/main" id="{7A7DCF1C-FB10-4A76-AE4D-A35CEED0350F}"/>
              </a:ext>
            </a:extLst>
          </p:cNvPr>
          <p:cNvSpPr>
            <a:spLocks noGrp="1" noChangeArrowheads="1"/>
          </p:cNvSpPr>
          <p:nvPr>
            <p:ph type="dt" idx="1"/>
          </p:nvPr>
        </p:nvSpPr>
        <p:spPr bwMode="auto">
          <a:xfrm>
            <a:off x="3886200" y="0"/>
            <a:ext cx="2971800" cy="274638"/>
          </a:xfrm>
          <a:prstGeom prst="rect">
            <a:avLst/>
          </a:prstGeom>
          <a:noFill/>
          <a:ln>
            <a:noFill/>
          </a:ln>
          <a:effectLst/>
        </p:spPr>
        <p:txBody>
          <a:bodyPr vert="horz" wrap="square" lIns="91440" tIns="45720" rIns="91440" bIns="45720" numCol="1" anchor="t" anchorCtr="0" compatLnSpc="1">
            <a:prstTxWarp prst="textNoShape">
              <a:avLst/>
            </a:prstTxWarp>
            <a:spAutoFit/>
          </a:bodyPr>
          <a:lstStyle>
            <a:lvl1pPr algn="r" eaLnBrk="1" fontAlgn="auto" hangingPunct="1">
              <a:spcBef>
                <a:spcPct val="50000"/>
              </a:spcBef>
              <a:spcAft>
                <a:spcPts val="0"/>
              </a:spcAft>
              <a:defRPr sz="1200">
                <a:latin typeface="+mn-lt"/>
              </a:defRPr>
            </a:lvl1pPr>
          </a:lstStyle>
          <a:p>
            <a:pPr>
              <a:defRPr/>
            </a:pPr>
            <a:endParaRPr lang="fr-FR" altLang="fr-FR"/>
          </a:p>
        </p:txBody>
      </p:sp>
      <p:sp>
        <p:nvSpPr>
          <p:cNvPr id="7172" name="Rectangle 4">
            <a:extLst>
              <a:ext uri="{FF2B5EF4-FFF2-40B4-BE49-F238E27FC236}">
                <a16:creationId xmlns:a16="http://schemas.microsoft.com/office/drawing/2014/main" id="{571D177A-32BA-4F92-8D5E-3E60A67CE081}"/>
              </a:ext>
            </a:extLst>
          </p:cNvPr>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4341" name="Rectangle 5">
            <a:extLst>
              <a:ext uri="{FF2B5EF4-FFF2-40B4-BE49-F238E27FC236}">
                <a16:creationId xmlns:a16="http://schemas.microsoft.com/office/drawing/2014/main" id="{74C06E92-E648-41FE-B2FC-CE4A9734ACBB}"/>
              </a:ext>
            </a:extLst>
          </p:cNvPr>
          <p:cNvSpPr>
            <a:spLocks noGrp="1" noChangeArrowheads="1"/>
          </p:cNvSpPr>
          <p:nvPr>
            <p:ph type="body" sz="quarter" idx="3"/>
          </p:nvPr>
        </p:nvSpPr>
        <p:spPr bwMode="auto">
          <a:xfrm>
            <a:off x="914400" y="4343400"/>
            <a:ext cx="5029200" cy="1227138"/>
          </a:xfrm>
          <a:prstGeom prst="rect">
            <a:avLst/>
          </a:prstGeom>
          <a:noFill/>
          <a:ln>
            <a:noFill/>
          </a:ln>
          <a:effectLst/>
        </p:spPr>
        <p:txBody>
          <a:bodyPr vert="horz" wrap="square" lIns="91440" tIns="45720" rIns="91440" bIns="45720" numCol="1" anchor="t" anchorCtr="0" compatLnSpc="1">
            <a:prstTxWarp prst="textNoShape">
              <a:avLst/>
            </a:prstTxWarp>
            <a:spAutoFit/>
          </a:bodyPr>
          <a:lstStyle/>
          <a:p>
            <a:pPr lvl="0"/>
            <a:r>
              <a:rPr lang="fr-FR" altLang="fr-FR" noProof="0"/>
              <a:t>Cliquez pour modifier les styles du texte du masque</a:t>
            </a:r>
          </a:p>
          <a:p>
            <a:pPr lvl="1"/>
            <a:r>
              <a:rPr lang="fr-FR" altLang="fr-FR" noProof="0"/>
              <a:t>Deuxième niveau</a:t>
            </a:r>
          </a:p>
          <a:p>
            <a:pPr lvl="2"/>
            <a:r>
              <a:rPr lang="fr-FR" altLang="fr-FR" noProof="0"/>
              <a:t>Troisième niveau</a:t>
            </a:r>
          </a:p>
          <a:p>
            <a:pPr lvl="3"/>
            <a:r>
              <a:rPr lang="fr-FR" altLang="fr-FR" noProof="0"/>
              <a:t>Quatrième niveau</a:t>
            </a:r>
          </a:p>
          <a:p>
            <a:pPr lvl="4"/>
            <a:r>
              <a:rPr lang="fr-FR" altLang="fr-FR" noProof="0"/>
              <a:t>Cinquième niveau</a:t>
            </a:r>
          </a:p>
        </p:txBody>
      </p:sp>
      <p:sp>
        <p:nvSpPr>
          <p:cNvPr id="14342" name="Rectangle 6">
            <a:extLst>
              <a:ext uri="{FF2B5EF4-FFF2-40B4-BE49-F238E27FC236}">
                <a16:creationId xmlns:a16="http://schemas.microsoft.com/office/drawing/2014/main" id="{04BA0402-F1EE-49DD-91BB-77044F072485}"/>
              </a:ext>
            </a:extLst>
          </p:cNvPr>
          <p:cNvSpPr>
            <a:spLocks noGrp="1" noChangeArrowheads="1"/>
          </p:cNvSpPr>
          <p:nvPr>
            <p:ph type="ftr" sz="quarter" idx="4"/>
          </p:nvPr>
        </p:nvSpPr>
        <p:spPr bwMode="auto">
          <a:xfrm>
            <a:off x="0" y="8869363"/>
            <a:ext cx="2971800" cy="274637"/>
          </a:xfrm>
          <a:prstGeom prst="rect">
            <a:avLst/>
          </a:prstGeom>
          <a:noFill/>
          <a:ln>
            <a:noFill/>
          </a:ln>
          <a:effectLst/>
        </p:spPr>
        <p:txBody>
          <a:bodyPr vert="horz" wrap="square" lIns="91440" tIns="45720" rIns="91440" bIns="45720" numCol="1" anchor="b" anchorCtr="0" compatLnSpc="1">
            <a:prstTxWarp prst="textNoShape">
              <a:avLst/>
            </a:prstTxWarp>
            <a:spAutoFit/>
          </a:bodyPr>
          <a:lstStyle>
            <a:lvl1pPr algn="l" eaLnBrk="1" fontAlgn="auto" hangingPunct="1">
              <a:spcBef>
                <a:spcPct val="50000"/>
              </a:spcBef>
              <a:spcAft>
                <a:spcPts val="0"/>
              </a:spcAft>
              <a:defRPr sz="1200">
                <a:latin typeface="+mn-lt"/>
              </a:defRPr>
            </a:lvl1pPr>
          </a:lstStyle>
          <a:p>
            <a:pPr>
              <a:defRPr/>
            </a:pPr>
            <a:endParaRPr lang="fr-FR" altLang="fr-FR"/>
          </a:p>
        </p:txBody>
      </p:sp>
      <p:sp>
        <p:nvSpPr>
          <p:cNvPr id="14343" name="Rectangle 7">
            <a:extLst>
              <a:ext uri="{FF2B5EF4-FFF2-40B4-BE49-F238E27FC236}">
                <a16:creationId xmlns:a16="http://schemas.microsoft.com/office/drawing/2014/main" id="{D5DA7308-06EA-4B46-B14C-ADD6AB40B3BD}"/>
              </a:ext>
            </a:extLst>
          </p:cNvPr>
          <p:cNvSpPr>
            <a:spLocks noGrp="1" noChangeArrowheads="1"/>
          </p:cNvSpPr>
          <p:nvPr>
            <p:ph type="sldNum" sz="quarter" idx="5"/>
          </p:nvPr>
        </p:nvSpPr>
        <p:spPr bwMode="auto">
          <a:xfrm>
            <a:off x="3886200" y="8869363"/>
            <a:ext cx="2971800" cy="274637"/>
          </a:xfrm>
          <a:prstGeom prst="rect">
            <a:avLst/>
          </a:prstGeom>
          <a:noFill/>
          <a:ln>
            <a:noFill/>
          </a:ln>
          <a:effectLst/>
        </p:spPr>
        <p:txBody>
          <a:bodyPr vert="horz" wrap="square" lIns="91440" tIns="45720" rIns="91440" bIns="45720" numCol="1" anchor="b" anchorCtr="0" compatLnSpc="1">
            <a:prstTxWarp prst="textNoShape">
              <a:avLst/>
            </a:prstTxWarp>
            <a:spAutoFit/>
          </a:bodyPr>
          <a:lstStyle>
            <a:lvl1pPr algn="r" eaLnBrk="1" hangingPunct="1">
              <a:spcBef>
                <a:spcPct val="50000"/>
              </a:spcBef>
              <a:defRPr sz="1200" smtClean="0">
                <a:latin typeface="Calibri" panose="020F0502020204030204" pitchFamily="34" charset="0"/>
              </a:defRPr>
            </a:lvl1pPr>
          </a:lstStyle>
          <a:p>
            <a:pPr>
              <a:defRPr/>
            </a:pPr>
            <a:fld id="{92A768EA-8B92-4985-A789-E1130AC9E156}"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92A768EA-8B92-4985-A789-E1130AC9E156}" type="slidenum">
              <a:rPr lang="fr-FR" altLang="fr-FR" smtClean="0"/>
              <a:pPr>
                <a:defRPr/>
              </a:pPr>
              <a:t>2</a:t>
            </a:fld>
            <a:endParaRPr lang="fr-FR" altLang="fr-FR"/>
          </a:p>
        </p:txBody>
      </p:sp>
    </p:spTree>
    <p:extLst>
      <p:ext uri="{BB962C8B-B14F-4D97-AF65-F5344CB8AC3E}">
        <p14:creationId xmlns:p14="http://schemas.microsoft.com/office/powerpoint/2010/main" val="1970522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lstStyle>
            <a:lvl1pPr algn="ctr">
              <a:defRPr sz="5400"/>
            </a:lvl1pPr>
          </a:lstStyle>
          <a:p>
            <a:r>
              <a:rPr lang="fr-FR"/>
              <a:t>Modifiez le style du titre</a:t>
            </a:r>
            <a:endParaRPr lang="en-US" dirty="0"/>
          </a:p>
        </p:txBody>
      </p:sp>
      <p:sp>
        <p:nvSpPr>
          <p:cNvPr id="3" name="Subtitle 2"/>
          <p:cNvSpPr>
            <a:spLocks noGrp="1"/>
          </p:cNvSpPr>
          <p:nvPr>
            <p:ph type="subTitle" idx="1"/>
          </p:nvPr>
        </p:nvSpPr>
        <p:spPr>
          <a:xfrm>
            <a:off x="1370693" y="3598339"/>
            <a:ext cx="9440034" cy="1049867"/>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Modifier le style des sous-titres du masque</a:t>
            </a:r>
            <a:endParaRPr lang="en-US" dirty="0"/>
          </a:p>
        </p:txBody>
      </p:sp>
      <p:sp>
        <p:nvSpPr>
          <p:cNvPr id="4" name="Date Placeholder 3">
            <a:extLst>
              <a:ext uri="{FF2B5EF4-FFF2-40B4-BE49-F238E27FC236}">
                <a16:creationId xmlns:a16="http://schemas.microsoft.com/office/drawing/2014/main" id="{B6B6EDF8-1AF9-47E1-B63D-251D8217E7F4}"/>
              </a:ext>
            </a:extLst>
          </p:cNvPr>
          <p:cNvSpPr>
            <a:spLocks noGrp="1"/>
          </p:cNvSpPr>
          <p:nvPr>
            <p:ph type="dt" sz="half" idx="10"/>
          </p:nvPr>
        </p:nvSpPr>
        <p:spPr/>
        <p:txBody>
          <a:bodyPr/>
          <a:lstStyle>
            <a:lvl1pPr>
              <a:defRPr/>
            </a:lvl1pPr>
          </a:lstStyle>
          <a:p>
            <a:pPr>
              <a:defRPr/>
            </a:pPr>
            <a:endParaRPr lang="fr-FR" altLang="fr-FR"/>
          </a:p>
        </p:txBody>
      </p:sp>
      <p:sp>
        <p:nvSpPr>
          <p:cNvPr id="5" name="Footer Placeholder 4">
            <a:extLst>
              <a:ext uri="{FF2B5EF4-FFF2-40B4-BE49-F238E27FC236}">
                <a16:creationId xmlns:a16="http://schemas.microsoft.com/office/drawing/2014/main" id="{7404C050-71FA-4097-92DC-CF1886915F33}"/>
              </a:ext>
            </a:extLst>
          </p:cNvPr>
          <p:cNvSpPr>
            <a:spLocks noGrp="1"/>
          </p:cNvSpPr>
          <p:nvPr>
            <p:ph type="ftr" sz="quarter" idx="11"/>
          </p:nvPr>
        </p:nvSpPr>
        <p:spPr/>
        <p:txBody>
          <a:bodyPr/>
          <a:lstStyle>
            <a:lvl1pPr>
              <a:defRPr/>
            </a:lvl1pPr>
          </a:lstStyle>
          <a:p>
            <a:pPr>
              <a:defRPr/>
            </a:pPr>
            <a:endParaRPr lang="fr-FR" altLang="fr-FR"/>
          </a:p>
        </p:txBody>
      </p:sp>
      <p:sp>
        <p:nvSpPr>
          <p:cNvPr id="6" name="Slide Number Placeholder 5">
            <a:extLst>
              <a:ext uri="{FF2B5EF4-FFF2-40B4-BE49-F238E27FC236}">
                <a16:creationId xmlns:a16="http://schemas.microsoft.com/office/drawing/2014/main" id="{E0979148-FC5E-452C-BF65-8151E0123903}"/>
              </a:ext>
            </a:extLst>
          </p:cNvPr>
          <p:cNvSpPr>
            <a:spLocks noGrp="1"/>
          </p:cNvSpPr>
          <p:nvPr>
            <p:ph type="sldNum" sz="quarter" idx="12"/>
          </p:nvPr>
        </p:nvSpPr>
        <p:spPr/>
        <p:txBody>
          <a:bodyPr/>
          <a:lstStyle>
            <a:lvl1pPr>
              <a:defRPr/>
            </a:lvl1pPr>
          </a:lstStyle>
          <a:p>
            <a:pPr>
              <a:defRPr/>
            </a:pPr>
            <a:fld id="{72A38E8D-5224-49C2-A11F-EFDBF55C599B}" type="slidenum">
              <a:rPr lang="fr-FR" altLang="fr-FR"/>
              <a:pPr>
                <a:defRPr/>
              </a:pPr>
              <a:t>‹N°›</a:t>
            </a:fld>
            <a:endParaRPr lang="fr-FR" altLang="fr-FR"/>
          </a:p>
        </p:txBody>
      </p:sp>
    </p:spTree>
    <p:extLst>
      <p:ext uri="{BB962C8B-B14F-4D97-AF65-F5344CB8AC3E}">
        <p14:creationId xmlns:p14="http://schemas.microsoft.com/office/powerpoint/2010/main" val="2933746912"/>
      </p:ext>
    </p:extLst>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pic>
        <p:nvPicPr>
          <p:cNvPr id="5" name="Picture 15" descr="Slate-V2-HD-panoPhotoInset.png">
            <a:extLst>
              <a:ext uri="{FF2B5EF4-FFF2-40B4-BE49-F238E27FC236}">
                <a16:creationId xmlns:a16="http://schemas.microsoft.com/office/drawing/2014/main" id="{5946A348-B72D-4B70-BA5F-06226859741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4413" y="547688"/>
            <a:ext cx="10140950"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913806" y="4565255"/>
            <a:ext cx="10355326" cy="543472"/>
          </a:xfrm>
        </p:spPr>
        <p:txBody>
          <a:bodyPr anchor="b"/>
          <a:lstStyle>
            <a:lvl1pPr algn="ctr">
              <a:defRPr sz="2800"/>
            </a:lvl1pPr>
          </a:lstStyle>
          <a:p>
            <a:r>
              <a:rPr lang="fr-FR"/>
              <a:t>Modifiez le style du titre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a:t>Cliquez sur l'icône pour ajouter une image</a:t>
            </a:r>
            <a:endParaRPr lang="en-US" noProof="0" dirty="0"/>
          </a:p>
        </p:txBody>
      </p:sp>
      <p:sp>
        <p:nvSpPr>
          <p:cNvPr id="4" name="Text Placeholder 3"/>
          <p:cNvSpPr>
            <a:spLocks noGrp="1"/>
          </p:cNvSpPr>
          <p:nvPr>
            <p:ph type="body" sz="half" idx="2"/>
          </p:nvPr>
        </p:nvSpPr>
        <p:spPr>
          <a:xfrm>
            <a:off x="913795" y="5108728"/>
            <a:ext cx="1035376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6" name="Date Placeholder 4">
            <a:extLst>
              <a:ext uri="{FF2B5EF4-FFF2-40B4-BE49-F238E27FC236}">
                <a16:creationId xmlns:a16="http://schemas.microsoft.com/office/drawing/2014/main" id="{55A5A402-C082-499C-83F9-F31F69315C3E}"/>
              </a:ext>
            </a:extLst>
          </p:cNvPr>
          <p:cNvSpPr>
            <a:spLocks noGrp="1"/>
          </p:cNvSpPr>
          <p:nvPr>
            <p:ph type="dt" sz="half" idx="10"/>
          </p:nvPr>
        </p:nvSpPr>
        <p:spPr/>
        <p:txBody>
          <a:bodyPr/>
          <a:lstStyle>
            <a:lvl1pPr>
              <a:defRPr/>
            </a:lvl1pPr>
          </a:lstStyle>
          <a:p>
            <a:pPr>
              <a:defRPr/>
            </a:pPr>
            <a:endParaRPr lang="fr-FR" altLang="fr-FR"/>
          </a:p>
        </p:txBody>
      </p:sp>
      <p:sp>
        <p:nvSpPr>
          <p:cNvPr id="7" name="Footer Placeholder 5">
            <a:extLst>
              <a:ext uri="{FF2B5EF4-FFF2-40B4-BE49-F238E27FC236}">
                <a16:creationId xmlns:a16="http://schemas.microsoft.com/office/drawing/2014/main" id="{09BB1F2E-868E-428F-8AEE-99916D9C0631}"/>
              </a:ext>
            </a:extLst>
          </p:cNvPr>
          <p:cNvSpPr>
            <a:spLocks noGrp="1"/>
          </p:cNvSpPr>
          <p:nvPr>
            <p:ph type="ftr" sz="quarter" idx="11"/>
          </p:nvPr>
        </p:nvSpPr>
        <p:spPr/>
        <p:txBody>
          <a:bodyPr/>
          <a:lstStyle>
            <a:lvl1pPr>
              <a:defRPr/>
            </a:lvl1pPr>
          </a:lstStyle>
          <a:p>
            <a:pPr>
              <a:defRPr/>
            </a:pPr>
            <a:endParaRPr lang="fr-FR" altLang="fr-FR"/>
          </a:p>
        </p:txBody>
      </p:sp>
      <p:sp>
        <p:nvSpPr>
          <p:cNvPr id="8" name="Slide Number Placeholder 6">
            <a:extLst>
              <a:ext uri="{FF2B5EF4-FFF2-40B4-BE49-F238E27FC236}">
                <a16:creationId xmlns:a16="http://schemas.microsoft.com/office/drawing/2014/main" id="{C95A370A-78F6-4B48-9950-A18320F9CC08}"/>
              </a:ext>
            </a:extLst>
          </p:cNvPr>
          <p:cNvSpPr>
            <a:spLocks noGrp="1"/>
          </p:cNvSpPr>
          <p:nvPr>
            <p:ph type="sldNum" sz="quarter" idx="12"/>
          </p:nvPr>
        </p:nvSpPr>
        <p:spPr/>
        <p:txBody>
          <a:bodyPr/>
          <a:lstStyle>
            <a:lvl1pPr>
              <a:defRPr smtClean="0"/>
            </a:lvl1pPr>
          </a:lstStyle>
          <a:p>
            <a:pPr>
              <a:defRPr/>
            </a:pPr>
            <a:fld id="{9F60EA47-12A5-4CAF-B2EC-96B26323A99C}" type="slidenum">
              <a:rPr lang="fr-FR" altLang="fr-FR"/>
              <a:pPr>
                <a:defRPr/>
              </a:pPr>
              <a:t>‹N°›</a:t>
            </a:fld>
            <a:endParaRPr lang="fr-FR" altLang="fr-FR"/>
          </a:p>
        </p:txBody>
      </p:sp>
    </p:spTree>
    <p:extLst>
      <p:ext uri="{BB962C8B-B14F-4D97-AF65-F5344CB8AC3E}">
        <p14:creationId xmlns:p14="http://schemas.microsoft.com/office/powerpoint/2010/main" val="2421878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lstStyle>
            <a:lvl1pPr>
              <a:defRPr sz="3200"/>
            </a:lvl1pPr>
          </a:lstStyle>
          <a:p>
            <a:r>
              <a:rPr lang="fr-FR"/>
              <a:t>Modifiez le style du titre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3">
            <a:extLst>
              <a:ext uri="{FF2B5EF4-FFF2-40B4-BE49-F238E27FC236}">
                <a16:creationId xmlns:a16="http://schemas.microsoft.com/office/drawing/2014/main" id="{37F0B0CC-5DB9-4240-BBDE-E98380ABD027}"/>
              </a:ext>
            </a:extLst>
          </p:cNvPr>
          <p:cNvSpPr>
            <a:spLocks noGrp="1"/>
          </p:cNvSpPr>
          <p:nvPr>
            <p:ph type="dt" sz="half" idx="10"/>
          </p:nvPr>
        </p:nvSpPr>
        <p:spPr/>
        <p:txBody>
          <a:bodyPr/>
          <a:lstStyle>
            <a:lvl1pPr>
              <a:defRPr/>
            </a:lvl1pPr>
          </a:lstStyle>
          <a:p>
            <a:pPr>
              <a:defRPr/>
            </a:pPr>
            <a:endParaRPr lang="fr-FR" altLang="fr-FR"/>
          </a:p>
        </p:txBody>
      </p:sp>
      <p:sp>
        <p:nvSpPr>
          <p:cNvPr id="6" name="Footer Placeholder 4">
            <a:extLst>
              <a:ext uri="{FF2B5EF4-FFF2-40B4-BE49-F238E27FC236}">
                <a16:creationId xmlns:a16="http://schemas.microsoft.com/office/drawing/2014/main" id="{82FA326B-9E19-4D05-86ED-6BDBF5FEBAA7}"/>
              </a:ext>
            </a:extLst>
          </p:cNvPr>
          <p:cNvSpPr>
            <a:spLocks noGrp="1"/>
          </p:cNvSpPr>
          <p:nvPr>
            <p:ph type="ftr" sz="quarter" idx="11"/>
          </p:nvPr>
        </p:nvSpPr>
        <p:spPr/>
        <p:txBody>
          <a:bodyPr/>
          <a:lstStyle>
            <a:lvl1pPr>
              <a:defRPr/>
            </a:lvl1pPr>
          </a:lstStyle>
          <a:p>
            <a:pPr>
              <a:defRPr/>
            </a:pPr>
            <a:endParaRPr lang="fr-FR" altLang="fr-FR"/>
          </a:p>
        </p:txBody>
      </p:sp>
      <p:sp>
        <p:nvSpPr>
          <p:cNvPr id="7" name="Slide Number Placeholder 5">
            <a:extLst>
              <a:ext uri="{FF2B5EF4-FFF2-40B4-BE49-F238E27FC236}">
                <a16:creationId xmlns:a16="http://schemas.microsoft.com/office/drawing/2014/main" id="{E60DD232-D764-4BDA-8E53-EB8DD172E035}"/>
              </a:ext>
            </a:extLst>
          </p:cNvPr>
          <p:cNvSpPr>
            <a:spLocks noGrp="1"/>
          </p:cNvSpPr>
          <p:nvPr>
            <p:ph type="sldNum" sz="quarter" idx="12"/>
          </p:nvPr>
        </p:nvSpPr>
        <p:spPr/>
        <p:txBody>
          <a:bodyPr/>
          <a:lstStyle>
            <a:lvl1pPr>
              <a:defRPr/>
            </a:lvl1pPr>
          </a:lstStyle>
          <a:p>
            <a:pPr>
              <a:defRPr/>
            </a:pPr>
            <a:fld id="{3C64292F-312E-44DA-AB89-36E4F23362D2}" type="slidenum">
              <a:rPr lang="fr-FR" altLang="fr-FR"/>
              <a:pPr>
                <a:defRPr/>
              </a:pPr>
              <a:t>‹N°›</a:t>
            </a:fld>
            <a:endParaRPr lang="fr-FR" altLang="fr-FR"/>
          </a:p>
        </p:txBody>
      </p:sp>
    </p:spTree>
    <p:extLst>
      <p:ext uri="{BB962C8B-B14F-4D97-AF65-F5344CB8AC3E}">
        <p14:creationId xmlns:p14="http://schemas.microsoft.com/office/powerpoint/2010/main" val="22961684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5" name="TextBox 10">
            <a:extLst>
              <a:ext uri="{FF2B5EF4-FFF2-40B4-BE49-F238E27FC236}">
                <a16:creationId xmlns:a16="http://schemas.microsoft.com/office/drawing/2014/main" id="{995EC78F-3CE3-4E58-9790-466B38F36947}"/>
              </a:ext>
            </a:extLst>
          </p:cNvPr>
          <p:cNvSpPr txBox="1"/>
          <p:nvPr/>
        </p:nvSpPr>
        <p:spPr>
          <a:xfrm>
            <a:off x="990600" y="884238"/>
            <a:ext cx="609600" cy="585787"/>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eaLnBrk="1" fontAlgn="auto" hangingPunct="1">
              <a:spcAft>
                <a:spcPts val="0"/>
              </a:spcAft>
              <a:defRPr/>
            </a:pPr>
            <a:r>
              <a:rPr lang="en-US" sz="8000" dirty="0">
                <a:effectLst/>
                <a:latin typeface="+mn-lt"/>
              </a:rPr>
              <a:t>“</a:t>
            </a:r>
          </a:p>
        </p:txBody>
      </p:sp>
      <p:sp>
        <p:nvSpPr>
          <p:cNvPr id="6" name="TextBox 12">
            <a:extLst>
              <a:ext uri="{FF2B5EF4-FFF2-40B4-BE49-F238E27FC236}">
                <a16:creationId xmlns:a16="http://schemas.microsoft.com/office/drawing/2014/main" id="{21340113-87EB-40F7-8790-BC327F6F9734}"/>
              </a:ext>
            </a:extLst>
          </p:cNvPr>
          <p:cNvSpPr txBox="1"/>
          <p:nvPr/>
        </p:nvSpPr>
        <p:spPr>
          <a:xfrm>
            <a:off x="10504488" y="2928938"/>
            <a:ext cx="6096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eaLnBrk="1" fontAlgn="auto" hangingPunct="1">
              <a:spcAft>
                <a:spcPts val="0"/>
              </a:spcAft>
              <a:defRPr/>
            </a:pPr>
            <a:r>
              <a:rPr lang="en-US" sz="8000" dirty="0">
                <a:effectLst/>
                <a:latin typeface="+mn-lt"/>
              </a:rPr>
              <a:t>”</a:t>
            </a:r>
          </a:p>
        </p:txBody>
      </p:sp>
      <p:sp>
        <p:nvSpPr>
          <p:cNvPr id="2" name="Title 1"/>
          <p:cNvSpPr>
            <a:spLocks noGrp="1"/>
          </p:cNvSpPr>
          <p:nvPr>
            <p:ph type="title"/>
          </p:nvPr>
        </p:nvSpPr>
        <p:spPr>
          <a:xfrm>
            <a:off x="1446212" y="609600"/>
            <a:ext cx="9302752" cy="2992904"/>
          </a:xfrm>
        </p:spPr>
        <p:txBody>
          <a:bodyPr/>
          <a:lstStyle>
            <a:lvl1pPr>
              <a:defRPr sz="3200"/>
            </a:lvl1pPr>
          </a:lstStyle>
          <a:p>
            <a:r>
              <a:rPr lang="fr-FR"/>
              <a:t>Modifiez le style du titre</a:t>
            </a:r>
            <a:endParaRPr lang="en-US" dirty="0"/>
          </a:p>
        </p:txBody>
      </p:sp>
      <p:sp>
        <p:nvSpPr>
          <p:cNvPr id="12" name="Text Placeholder 3"/>
          <p:cNvSpPr>
            <a:spLocks noGrp="1"/>
          </p:cNvSpPr>
          <p:nvPr>
            <p:ph type="body" sz="half" idx="13"/>
          </p:nvPr>
        </p:nvSpPr>
        <p:spPr>
          <a:xfrm>
            <a:off x="1720644" y="3610032"/>
            <a:ext cx="8752299" cy="532749"/>
          </a:xfrm>
        </p:spPr>
        <p:txBody>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4" name="Text Placeholder 3"/>
          <p:cNvSpPr>
            <a:spLocks noGrp="1"/>
          </p:cNvSpPr>
          <p:nvPr>
            <p:ph type="body" sz="half" idx="2"/>
          </p:nvPr>
        </p:nvSpPr>
        <p:spPr>
          <a:xfrm>
            <a:off x="913794" y="4304353"/>
            <a:ext cx="10353763" cy="148949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7" name="Date Placeholder 4">
            <a:extLst>
              <a:ext uri="{FF2B5EF4-FFF2-40B4-BE49-F238E27FC236}">
                <a16:creationId xmlns:a16="http://schemas.microsoft.com/office/drawing/2014/main" id="{76050666-47CB-4DC8-AD82-C8ADBBF4CB11}"/>
              </a:ext>
            </a:extLst>
          </p:cNvPr>
          <p:cNvSpPr>
            <a:spLocks noGrp="1"/>
          </p:cNvSpPr>
          <p:nvPr>
            <p:ph type="dt" sz="half" idx="14"/>
          </p:nvPr>
        </p:nvSpPr>
        <p:spPr/>
        <p:txBody>
          <a:bodyPr/>
          <a:lstStyle>
            <a:lvl1pPr>
              <a:defRPr/>
            </a:lvl1pPr>
          </a:lstStyle>
          <a:p>
            <a:pPr>
              <a:defRPr/>
            </a:pPr>
            <a:endParaRPr lang="fr-FR" altLang="fr-FR"/>
          </a:p>
        </p:txBody>
      </p:sp>
      <p:sp>
        <p:nvSpPr>
          <p:cNvPr id="8" name="Footer Placeholder 5">
            <a:extLst>
              <a:ext uri="{FF2B5EF4-FFF2-40B4-BE49-F238E27FC236}">
                <a16:creationId xmlns:a16="http://schemas.microsoft.com/office/drawing/2014/main" id="{D9F8B261-574D-44FD-9E55-0350BE95CA31}"/>
              </a:ext>
            </a:extLst>
          </p:cNvPr>
          <p:cNvSpPr>
            <a:spLocks noGrp="1"/>
          </p:cNvSpPr>
          <p:nvPr>
            <p:ph type="ftr" sz="quarter" idx="15"/>
          </p:nvPr>
        </p:nvSpPr>
        <p:spPr/>
        <p:txBody>
          <a:bodyPr/>
          <a:lstStyle>
            <a:lvl1pPr>
              <a:defRPr/>
            </a:lvl1pPr>
          </a:lstStyle>
          <a:p>
            <a:pPr>
              <a:defRPr/>
            </a:pPr>
            <a:endParaRPr lang="fr-FR" altLang="fr-FR"/>
          </a:p>
        </p:txBody>
      </p:sp>
      <p:sp>
        <p:nvSpPr>
          <p:cNvPr id="9" name="Slide Number Placeholder 6">
            <a:extLst>
              <a:ext uri="{FF2B5EF4-FFF2-40B4-BE49-F238E27FC236}">
                <a16:creationId xmlns:a16="http://schemas.microsoft.com/office/drawing/2014/main" id="{4C3B89D0-A558-4B5A-A808-9C2FD8EC1197}"/>
              </a:ext>
            </a:extLst>
          </p:cNvPr>
          <p:cNvSpPr>
            <a:spLocks noGrp="1"/>
          </p:cNvSpPr>
          <p:nvPr>
            <p:ph type="sldNum" sz="quarter" idx="16"/>
          </p:nvPr>
        </p:nvSpPr>
        <p:spPr/>
        <p:txBody>
          <a:bodyPr/>
          <a:lstStyle>
            <a:lvl1pPr>
              <a:defRPr smtClean="0"/>
            </a:lvl1pPr>
          </a:lstStyle>
          <a:p>
            <a:pPr>
              <a:defRPr/>
            </a:pPr>
            <a:fld id="{9EAF43E1-AF16-4802-A709-987C172858C9}" type="slidenum">
              <a:rPr lang="fr-FR" altLang="fr-FR"/>
              <a:pPr>
                <a:defRPr/>
              </a:pPr>
              <a:t>‹N°›</a:t>
            </a:fld>
            <a:endParaRPr lang="fr-FR" altLang="fr-FR"/>
          </a:p>
        </p:txBody>
      </p:sp>
    </p:spTree>
    <p:extLst>
      <p:ext uri="{BB962C8B-B14F-4D97-AF65-F5344CB8AC3E}">
        <p14:creationId xmlns:p14="http://schemas.microsoft.com/office/powerpoint/2010/main" val="8941433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fr-FR"/>
              <a:t>Modifiez le style du titre</a:t>
            </a:r>
            <a:endParaRPr lang="en-US" dirty="0"/>
          </a:p>
        </p:txBody>
      </p:sp>
      <p:sp>
        <p:nvSpPr>
          <p:cNvPr id="4" name="Text Placeholder 3"/>
          <p:cNvSpPr>
            <a:spLocks noGrp="1"/>
          </p:cNvSpPr>
          <p:nvPr>
            <p:ph type="body" sz="half" idx="2"/>
          </p:nvPr>
        </p:nvSpPr>
        <p:spPr>
          <a:xfrm>
            <a:off x="913784" y="4650556"/>
            <a:ext cx="10352199" cy="1140644"/>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3">
            <a:extLst>
              <a:ext uri="{FF2B5EF4-FFF2-40B4-BE49-F238E27FC236}">
                <a16:creationId xmlns:a16="http://schemas.microsoft.com/office/drawing/2014/main" id="{47ABADAB-1736-4E95-A439-BD9C6F54D771}"/>
              </a:ext>
            </a:extLst>
          </p:cNvPr>
          <p:cNvSpPr>
            <a:spLocks noGrp="1"/>
          </p:cNvSpPr>
          <p:nvPr>
            <p:ph type="dt" sz="half" idx="10"/>
          </p:nvPr>
        </p:nvSpPr>
        <p:spPr/>
        <p:txBody>
          <a:bodyPr/>
          <a:lstStyle>
            <a:lvl1pPr>
              <a:defRPr/>
            </a:lvl1pPr>
          </a:lstStyle>
          <a:p>
            <a:pPr>
              <a:defRPr/>
            </a:pPr>
            <a:endParaRPr lang="fr-FR" altLang="fr-FR"/>
          </a:p>
        </p:txBody>
      </p:sp>
      <p:sp>
        <p:nvSpPr>
          <p:cNvPr id="6" name="Footer Placeholder 4">
            <a:extLst>
              <a:ext uri="{FF2B5EF4-FFF2-40B4-BE49-F238E27FC236}">
                <a16:creationId xmlns:a16="http://schemas.microsoft.com/office/drawing/2014/main" id="{8868D270-6F47-4F64-92D6-48A7917FDD27}"/>
              </a:ext>
            </a:extLst>
          </p:cNvPr>
          <p:cNvSpPr>
            <a:spLocks noGrp="1"/>
          </p:cNvSpPr>
          <p:nvPr>
            <p:ph type="ftr" sz="quarter" idx="11"/>
          </p:nvPr>
        </p:nvSpPr>
        <p:spPr/>
        <p:txBody>
          <a:bodyPr/>
          <a:lstStyle>
            <a:lvl1pPr>
              <a:defRPr/>
            </a:lvl1pPr>
          </a:lstStyle>
          <a:p>
            <a:pPr>
              <a:defRPr/>
            </a:pPr>
            <a:endParaRPr lang="fr-FR" altLang="fr-FR"/>
          </a:p>
        </p:txBody>
      </p:sp>
      <p:sp>
        <p:nvSpPr>
          <p:cNvPr id="7" name="Slide Number Placeholder 5">
            <a:extLst>
              <a:ext uri="{FF2B5EF4-FFF2-40B4-BE49-F238E27FC236}">
                <a16:creationId xmlns:a16="http://schemas.microsoft.com/office/drawing/2014/main" id="{AF771F8E-5A00-4BAF-99DC-83028100BF75}"/>
              </a:ext>
            </a:extLst>
          </p:cNvPr>
          <p:cNvSpPr>
            <a:spLocks noGrp="1"/>
          </p:cNvSpPr>
          <p:nvPr>
            <p:ph type="sldNum" sz="quarter" idx="12"/>
          </p:nvPr>
        </p:nvSpPr>
        <p:spPr/>
        <p:txBody>
          <a:bodyPr/>
          <a:lstStyle>
            <a:lvl1pPr>
              <a:defRPr/>
            </a:lvl1pPr>
          </a:lstStyle>
          <a:p>
            <a:pPr>
              <a:defRPr/>
            </a:pPr>
            <a:fld id="{2A5079FB-264E-41FF-9149-34C31EA0585B}" type="slidenum">
              <a:rPr lang="fr-FR" altLang="fr-FR"/>
              <a:pPr>
                <a:defRPr/>
              </a:pPr>
              <a:t>‹N°›</a:t>
            </a:fld>
            <a:endParaRPr lang="fr-FR" altLang="fr-FR"/>
          </a:p>
        </p:txBody>
      </p:sp>
    </p:spTree>
    <p:extLst>
      <p:ext uri="{BB962C8B-B14F-4D97-AF65-F5344CB8AC3E}">
        <p14:creationId xmlns:p14="http://schemas.microsoft.com/office/powerpoint/2010/main" val="15425645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fr-FR"/>
              <a:t>Modifiez le style du titre</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8" name="Text Placeholder 3"/>
          <p:cNvSpPr>
            <a:spLocks noGrp="1"/>
          </p:cNvSpPr>
          <p:nvPr>
            <p:ph type="body" sz="half" idx="15"/>
          </p:nvPr>
        </p:nvSpPr>
        <p:spPr>
          <a:xfrm>
            <a:off x="913795" y="2571750"/>
            <a:ext cx="3300984" cy="321945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10" name="Text Placeholder 3"/>
          <p:cNvSpPr>
            <a:spLocks noGrp="1"/>
          </p:cNvSpPr>
          <p:nvPr>
            <p:ph type="body" sz="half" idx="16"/>
          </p:nvPr>
        </p:nvSpPr>
        <p:spPr>
          <a:xfrm>
            <a:off x="4441435" y="2571750"/>
            <a:ext cx="3300984" cy="321945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12" name="Text Placeholder 3"/>
          <p:cNvSpPr>
            <a:spLocks noGrp="1"/>
          </p:cNvSpPr>
          <p:nvPr>
            <p:ph type="body" sz="half" idx="17"/>
          </p:nvPr>
        </p:nvSpPr>
        <p:spPr>
          <a:xfrm>
            <a:off x="7966572" y="2571750"/>
            <a:ext cx="3300984" cy="321945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13" name="Date Placeholder 3">
            <a:extLst>
              <a:ext uri="{FF2B5EF4-FFF2-40B4-BE49-F238E27FC236}">
                <a16:creationId xmlns:a16="http://schemas.microsoft.com/office/drawing/2014/main" id="{A1B1028E-63A5-4286-B8D2-F020D32980AB}"/>
              </a:ext>
            </a:extLst>
          </p:cNvPr>
          <p:cNvSpPr>
            <a:spLocks noGrp="1"/>
          </p:cNvSpPr>
          <p:nvPr>
            <p:ph type="dt" sz="half" idx="18"/>
          </p:nvPr>
        </p:nvSpPr>
        <p:spPr/>
        <p:txBody>
          <a:bodyPr/>
          <a:lstStyle>
            <a:lvl1pPr>
              <a:defRPr/>
            </a:lvl1pPr>
          </a:lstStyle>
          <a:p>
            <a:pPr>
              <a:defRPr/>
            </a:pPr>
            <a:endParaRPr lang="fr-FR" altLang="fr-FR"/>
          </a:p>
        </p:txBody>
      </p:sp>
      <p:sp>
        <p:nvSpPr>
          <p:cNvPr id="14" name="Footer Placeholder 4">
            <a:extLst>
              <a:ext uri="{FF2B5EF4-FFF2-40B4-BE49-F238E27FC236}">
                <a16:creationId xmlns:a16="http://schemas.microsoft.com/office/drawing/2014/main" id="{5CDB17B3-BB5A-45EA-8C53-4B81DBB3A7F6}"/>
              </a:ext>
            </a:extLst>
          </p:cNvPr>
          <p:cNvSpPr>
            <a:spLocks noGrp="1"/>
          </p:cNvSpPr>
          <p:nvPr>
            <p:ph type="ftr" sz="quarter" idx="19"/>
          </p:nvPr>
        </p:nvSpPr>
        <p:spPr/>
        <p:txBody>
          <a:bodyPr/>
          <a:lstStyle>
            <a:lvl1pPr>
              <a:defRPr/>
            </a:lvl1pPr>
          </a:lstStyle>
          <a:p>
            <a:pPr>
              <a:defRPr/>
            </a:pPr>
            <a:endParaRPr lang="fr-FR" altLang="fr-FR"/>
          </a:p>
        </p:txBody>
      </p:sp>
      <p:sp>
        <p:nvSpPr>
          <p:cNvPr id="16" name="Slide Number Placeholder 5">
            <a:extLst>
              <a:ext uri="{FF2B5EF4-FFF2-40B4-BE49-F238E27FC236}">
                <a16:creationId xmlns:a16="http://schemas.microsoft.com/office/drawing/2014/main" id="{40150880-69C9-45A3-96C3-C5A48FBB261C}"/>
              </a:ext>
            </a:extLst>
          </p:cNvPr>
          <p:cNvSpPr>
            <a:spLocks noGrp="1"/>
          </p:cNvSpPr>
          <p:nvPr>
            <p:ph type="sldNum" sz="quarter" idx="20"/>
          </p:nvPr>
        </p:nvSpPr>
        <p:spPr/>
        <p:txBody>
          <a:bodyPr/>
          <a:lstStyle>
            <a:lvl1pPr>
              <a:defRPr/>
            </a:lvl1pPr>
          </a:lstStyle>
          <a:p>
            <a:pPr>
              <a:defRPr/>
            </a:pPr>
            <a:fld id="{C4429579-0141-4771-84BE-40638265B21F}" type="slidenum">
              <a:rPr lang="fr-FR" altLang="fr-FR"/>
              <a:pPr>
                <a:defRPr/>
              </a:pPr>
              <a:t>‹N°›</a:t>
            </a:fld>
            <a:endParaRPr lang="fr-FR" altLang="fr-FR"/>
          </a:p>
        </p:txBody>
      </p:sp>
    </p:spTree>
    <p:extLst>
      <p:ext uri="{BB962C8B-B14F-4D97-AF65-F5344CB8AC3E}">
        <p14:creationId xmlns:p14="http://schemas.microsoft.com/office/powerpoint/2010/main" val="25150976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pic>
        <p:nvPicPr>
          <p:cNvPr id="12" name="Picture 1" descr="Slate-V2-HD-3colPhotoInset.png">
            <a:extLst>
              <a:ext uri="{FF2B5EF4-FFF2-40B4-BE49-F238E27FC236}">
                <a16:creationId xmlns:a16="http://schemas.microsoft.com/office/drawing/2014/main" id="{0AAF5FBB-A07D-406A-AC36-F9CEE28698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98525" y="1817688"/>
            <a:ext cx="3340100"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35" descr="Slate-V2-HD-3colPhotoInset.png">
            <a:extLst>
              <a:ext uri="{FF2B5EF4-FFF2-40B4-BE49-F238E27FC236}">
                <a16:creationId xmlns:a16="http://schemas.microsoft.com/office/drawing/2014/main" id="{261FD6E8-62B2-4866-8020-6532D3C9421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03725" y="1817688"/>
            <a:ext cx="3340100"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6" descr="Slate-V2-HD-3colPhotoInset.png">
            <a:extLst>
              <a:ext uri="{FF2B5EF4-FFF2-40B4-BE49-F238E27FC236}">
                <a16:creationId xmlns:a16="http://schemas.microsoft.com/office/drawing/2014/main" id="{3E18035B-D12B-4EC1-941A-147A1B2B84A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935913" y="1817688"/>
            <a:ext cx="3340100"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Title 1"/>
          <p:cNvSpPr>
            <a:spLocks noGrp="1"/>
          </p:cNvSpPr>
          <p:nvPr>
            <p:ph type="title"/>
          </p:nvPr>
        </p:nvSpPr>
        <p:spPr>
          <a:xfrm>
            <a:off x="913794" y="609600"/>
            <a:ext cx="10353763" cy="970450"/>
          </a:xfrm>
        </p:spPr>
        <p:txBody>
          <a:bodyPr/>
          <a:lstStyle/>
          <a:p>
            <a:r>
              <a:rPr lang="fr-FR"/>
              <a:t>Modifiez le style du titre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noProof="0"/>
              <a:t>Cliquez sur l'icône pour ajouter une image</a:t>
            </a:r>
            <a:endParaRPr lang="en-US" noProof="0" dirty="0"/>
          </a:p>
        </p:txBody>
      </p:sp>
      <p:sp>
        <p:nvSpPr>
          <p:cNvPr id="21" name="Text Placeholder 3"/>
          <p:cNvSpPr>
            <a:spLocks noGrp="1"/>
          </p:cNvSpPr>
          <p:nvPr>
            <p:ph type="body" sz="half" idx="18"/>
          </p:nvPr>
        </p:nvSpPr>
        <p:spPr>
          <a:xfrm>
            <a:off x="913795" y="4480368"/>
            <a:ext cx="3300984" cy="1310833"/>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noProof="0"/>
              <a:t>Cliquez sur l'icône pour ajouter une image</a:t>
            </a:r>
            <a:endParaRPr lang="en-US" noProof="0" dirty="0"/>
          </a:p>
        </p:txBody>
      </p:sp>
      <p:sp>
        <p:nvSpPr>
          <p:cNvPr id="24" name="Text Placeholder 3"/>
          <p:cNvSpPr>
            <a:spLocks noGrp="1"/>
          </p:cNvSpPr>
          <p:nvPr>
            <p:ph type="body" sz="half" idx="19"/>
          </p:nvPr>
        </p:nvSpPr>
        <p:spPr>
          <a:xfrm>
            <a:off x="4441435" y="4480367"/>
            <a:ext cx="3300984" cy="1310833"/>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noProof="0"/>
              <a:t>Cliquez sur l'icône pour ajouter une image</a:t>
            </a:r>
            <a:endParaRPr lang="en-US" noProof="0" dirty="0"/>
          </a:p>
        </p:txBody>
      </p:sp>
      <p:sp>
        <p:nvSpPr>
          <p:cNvPr id="27" name="Text Placeholder 3"/>
          <p:cNvSpPr>
            <a:spLocks noGrp="1"/>
          </p:cNvSpPr>
          <p:nvPr>
            <p:ph type="body" sz="half" idx="20"/>
          </p:nvPr>
        </p:nvSpPr>
        <p:spPr>
          <a:xfrm>
            <a:off x="7966572" y="4480365"/>
            <a:ext cx="3300984" cy="1310835"/>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15" name="Date Placeholder 2">
            <a:extLst>
              <a:ext uri="{FF2B5EF4-FFF2-40B4-BE49-F238E27FC236}">
                <a16:creationId xmlns:a16="http://schemas.microsoft.com/office/drawing/2014/main" id="{B0CD6F1F-DF12-49E4-B1A4-0FC4D8675E9E}"/>
              </a:ext>
            </a:extLst>
          </p:cNvPr>
          <p:cNvSpPr>
            <a:spLocks noGrp="1"/>
          </p:cNvSpPr>
          <p:nvPr>
            <p:ph type="dt" sz="half" idx="23"/>
          </p:nvPr>
        </p:nvSpPr>
        <p:spPr/>
        <p:txBody>
          <a:bodyPr/>
          <a:lstStyle>
            <a:lvl1pPr>
              <a:defRPr/>
            </a:lvl1pPr>
          </a:lstStyle>
          <a:p>
            <a:pPr>
              <a:defRPr/>
            </a:pPr>
            <a:endParaRPr lang="fr-FR" altLang="fr-FR"/>
          </a:p>
        </p:txBody>
      </p:sp>
      <p:sp>
        <p:nvSpPr>
          <p:cNvPr id="16" name="Footer Placeholder 3">
            <a:extLst>
              <a:ext uri="{FF2B5EF4-FFF2-40B4-BE49-F238E27FC236}">
                <a16:creationId xmlns:a16="http://schemas.microsoft.com/office/drawing/2014/main" id="{7C0EE2DA-C487-4C18-86F3-7F105B19FE8D}"/>
              </a:ext>
            </a:extLst>
          </p:cNvPr>
          <p:cNvSpPr>
            <a:spLocks noGrp="1"/>
          </p:cNvSpPr>
          <p:nvPr>
            <p:ph type="ftr" sz="quarter" idx="24"/>
          </p:nvPr>
        </p:nvSpPr>
        <p:spPr/>
        <p:txBody>
          <a:bodyPr/>
          <a:lstStyle>
            <a:lvl1pPr>
              <a:defRPr/>
            </a:lvl1pPr>
          </a:lstStyle>
          <a:p>
            <a:pPr>
              <a:defRPr/>
            </a:pPr>
            <a:endParaRPr lang="fr-FR" altLang="fr-FR"/>
          </a:p>
        </p:txBody>
      </p:sp>
      <p:sp>
        <p:nvSpPr>
          <p:cNvPr id="17" name="Slide Number Placeholder 4">
            <a:extLst>
              <a:ext uri="{FF2B5EF4-FFF2-40B4-BE49-F238E27FC236}">
                <a16:creationId xmlns:a16="http://schemas.microsoft.com/office/drawing/2014/main" id="{79F7A830-A18E-421E-96E9-CF8D84455040}"/>
              </a:ext>
            </a:extLst>
          </p:cNvPr>
          <p:cNvSpPr>
            <a:spLocks noGrp="1"/>
          </p:cNvSpPr>
          <p:nvPr>
            <p:ph type="sldNum" sz="quarter" idx="25"/>
          </p:nvPr>
        </p:nvSpPr>
        <p:spPr/>
        <p:txBody>
          <a:bodyPr/>
          <a:lstStyle>
            <a:lvl1pPr>
              <a:defRPr smtClean="0"/>
            </a:lvl1pPr>
          </a:lstStyle>
          <a:p>
            <a:pPr>
              <a:defRPr/>
            </a:pPr>
            <a:fld id="{73685BCD-D7B3-46E8-B67C-EB6698012FB6}" type="slidenum">
              <a:rPr lang="fr-FR" altLang="fr-FR"/>
              <a:pPr>
                <a:defRPr/>
              </a:pPr>
              <a:t>‹N°›</a:t>
            </a:fld>
            <a:endParaRPr lang="fr-FR" altLang="fr-FR"/>
          </a:p>
        </p:txBody>
      </p:sp>
    </p:spTree>
    <p:extLst>
      <p:ext uri="{BB962C8B-B14F-4D97-AF65-F5344CB8AC3E}">
        <p14:creationId xmlns:p14="http://schemas.microsoft.com/office/powerpoint/2010/main" val="753286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a:extLst>
              <a:ext uri="{FF2B5EF4-FFF2-40B4-BE49-F238E27FC236}">
                <a16:creationId xmlns:a16="http://schemas.microsoft.com/office/drawing/2014/main" id="{C5037A80-9E07-4802-9317-C77EBB189323}"/>
              </a:ext>
            </a:extLst>
          </p:cNvPr>
          <p:cNvSpPr>
            <a:spLocks noGrp="1"/>
          </p:cNvSpPr>
          <p:nvPr>
            <p:ph type="dt" sz="half" idx="10"/>
          </p:nvPr>
        </p:nvSpPr>
        <p:spPr/>
        <p:txBody>
          <a:bodyPr/>
          <a:lstStyle>
            <a:lvl1pPr>
              <a:defRPr/>
            </a:lvl1pPr>
          </a:lstStyle>
          <a:p>
            <a:pPr>
              <a:defRPr/>
            </a:pPr>
            <a:endParaRPr lang="fr-FR" altLang="fr-FR"/>
          </a:p>
        </p:txBody>
      </p:sp>
      <p:sp>
        <p:nvSpPr>
          <p:cNvPr id="5" name="Footer Placeholder 4">
            <a:extLst>
              <a:ext uri="{FF2B5EF4-FFF2-40B4-BE49-F238E27FC236}">
                <a16:creationId xmlns:a16="http://schemas.microsoft.com/office/drawing/2014/main" id="{A86D1DF6-DCB7-44FE-A321-D8BBF29B9CE1}"/>
              </a:ext>
            </a:extLst>
          </p:cNvPr>
          <p:cNvSpPr>
            <a:spLocks noGrp="1"/>
          </p:cNvSpPr>
          <p:nvPr>
            <p:ph type="ftr" sz="quarter" idx="11"/>
          </p:nvPr>
        </p:nvSpPr>
        <p:spPr/>
        <p:txBody>
          <a:bodyPr/>
          <a:lstStyle>
            <a:lvl1pPr>
              <a:defRPr/>
            </a:lvl1pPr>
          </a:lstStyle>
          <a:p>
            <a:pPr>
              <a:defRPr/>
            </a:pPr>
            <a:endParaRPr lang="fr-FR" altLang="fr-FR"/>
          </a:p>
        </p:txBody>
      </p:sp>
      <p:sp>
        <p:nvSpPr>
          <p:cNvPr id="6" name="Slide Number Placeholder 5">
            <a:extLst>
              <a:ext uri="{FF2B5EF4-FFF2-40B4-BE49-F238E27FC236}">
                <a16:creationId xmlns:a16="http://schemas.microsoft.com/office/drawing/2014/main" id="{5FD2535D-73F9-49B8-B9A9-FA44426C3AB2}"/>
              </a:ext>
            </a:extLst>
          </p:cNvPr>
          <p:cNvSpPr>
            <a:spLocks noGrp="1"/>
          </p:cNvSpPr>
          <p:nvPr>
            <p:ph type="sldNum" sz="quarter" idx="12"/>
          </p:nvPr>
        </p:nvSpPr>
        <p:spPr/>
        <p:txBody>
          <a:bodyPr/>
          <a:lstStyle>
            <a:lvl1pPr>
              <a:defRPr/>
            </a:lvl1pPr>
          </a:lstStyle>
          <a:p>
            <a:pPr>
              <a:defRPr/>
            </a:pPr>
            <a:fld id="{C052AFCA-C91A-4C24-B8AA-2CB54503B7C9}" type="slidenum">
              <a:rPr lang="fr-FR" altLang="fr-FR"/>
              <a:pPr>
                <a:defRPr/>
              </a:pPr>
              <a:t>‹N°›</a:t>
            </a:fld>
            <a:endParaRPr lang="fr-FR" altLang="fr-FR"/>
          </a:p>
        </p:txBody>
      </p:sp>
    </p:spTree>
    <p:extLst>
      <p:ext uri="{BB962C8B-B14F-4D97-AF65-F5344CB8AC3E}">
        <p14:creationId xmlns:p14="http://schemas.microsoft.com/office/powerpoint/2010/main" val="621142606"/>
      </p:ext>
    </p:extLst>
  </p:cSld>
  <p:clrMapOvr>
    <a:masterClrMapping/>
  </p:clrMapOvr>
  <p:transition>
    <p:wipe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fr-FR"/>
              <a:t>Modifiez le style du titre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a:extLst>
              <a:ext uri="{FF2B5EF4-FFF2-40B4-BE49-F238E27FC236}">
                <a16:creationId xmlns:a16="http://schemas.microsoft.com/office/drawing/2014/main" id="{F8CB4B5B-E282-4006-A4AF-50115DE92EAE}"/>
              </a:ext>
            </a:extLst>
          </p:cNvPr>
          <p:cNvSpPr>
            <a:spLocks noGrp="1"/>
          </p:cNvSpPr>
          <p:nvPr>
            <p:ph type="dt" sz="half" idx="10"/>
          </p:nvPr>
        </p:nvSpPr>
        <p:spPr/>
        <p:txBody>
          <a:bodyPr/>
          <a:lstStyle>
            <a:lvl1pPr>
              <a:defRPr/>
            </a:lvl1pPr>
          </a:lstStyle>
          <a:p>
            <a:pPr>
              <a:defRPr/>
            </a:pPr>
            <a:endParaRPr lang="fr-FR" altLang="fr-FR"/>
          </a:p>
        </p:txBody>
      </p:sp>
      <p:sp>
        <p:nvSpPr>
          <p:cNvPr id="5" name="Footer Placeholder 4">
            <a:extLst>
              <a:ext uri="{FF2B5EF4-FFF2-40B4-BE49-F238E27FC236}">
                <a16:creationId xmlns:a16="http://schemas.microsoft.com/office/drawing/2014/main" id="{8DDB1E20-8EB9-446B-8CF6-1B980D71E210}"/>
              </a:ext>
            </a:extLst>
          </p:cNvPr>
          <p:cNvSpPr>
            <a:spLocks noGrp="1"/>
          </p:cNvSpPr>
          <p:nvPr>
            <p:ph type="ftr" sz="quarter" idx="11"/>
          </p:nvPr>
        </p:nvSpPr>
        <p:spPr/>
        <p:txBody>
          <a:bodyPr/>
          <a:lstStyle>
            <a:lvl1pPr>
              <a:defRPr/>
            </a:lvl1pPr>
          </a:lstStyle>
          <a:p>
            <a:pPr>
              <a:defRPr/>
            </a:pPr>
            <a:endParaRPr lang="fr-FR" altLang="fr-FR"/>
          </a:p>
        </p:txBody>
      </p:sp>
      <p:sp>
        <p:nvSpPr>
          <p:cNvPr id="6" name="Slide Number Placeholder 5">
            <a:extLst>
              <a:ext uri="{FF2B5EF4-FFF2-40B4-BE49-F238E27FC236}">
                <a16:creationId xmlns:a16="http://schemas.microsoft.com/office/drawing/2014/main" id="{5954F7D6-E643-4548-B9EA-9485FD039003}"/>
              </a:ext>
            </a:extLst>
          </p:cNvPr>
          <p:cNvSpPr>
            <a:spLocks noGrp="1"/>
          </p:cNvSpPr>
          <p:nvPr>
            <p:ph type="sldNum" sz="quarter" idx="12"/>
          </p:nvPr>
        </p:nvSpPr>
        <p:spPr/>
        <p:txBody>
          <a:bodyPr/>
          <a:lstStyle>
            <a:lvl1pPr>
              <a:defRPr/>
            </a:lvl1pPr>
          </a:lstStyle>
          <a:p>
            <a:pPr>
              <a:defRPr/>
            </a:pPr>
            <a:fld id="{607F1F6D-9D26-4258-B61F-A4B613A2AC4E}" type="slidenum">
              <a:rPr lang="fr-FR" altLang="fr-FR"/>
              <a:pPr>
                <a:defRPr/>
              </a:pPr>
              <a:t>‹N°›</a:t>
            </a:fld>
            <a:endParaRPr lang="fr-FR" altLang="fr-FR"/>
          </a:p>
        </p:txBody>
      </p:sp>
    </p:spTree>
    <p:extLst>
      <p:ext uri="{BB962C8B-B14F-4D97-AF65-F5344CB8AC3E}">
        <p14:creationId xmlns:p14="http://schemas.microsoft.com/office/powerpoint/2010/main" val="3113178950"/>
      </p:ext>
    </p:extLst>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Modifiez le style du titre</a:t>
            </a:r>
            <a:endParaRPr lang="en-US" dirty="0"/>
          </a:p>
        </p:txBody>
      </p:sp>
      <p:sp>
        <p:nvSpPr>
          <p:cNvPr id="3" name="Content Placeholder 2"/>
          <p:cNvSpPr>
            <a:spLocks noGrp="1"/>
          </p:cNvSpPr>
          <p:nvPr>
            <p:ph idx="1"/>
          </p:nvPr>
        </p:nvSpPr>
        <p:spPr/>
        <p:txBody>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Date Placeholder 3">
            <a:extLst>
              <a:ext uri="{FF2B5EF4-FFF2-40B4-BE49-F238E27FC236}">
                <a16:creationId xmlns:a16="http://schemas.microsoft.com/office/drawing/2014/main" id="{C8AFAADF-DCB8-475F-8998-1E70B4366B85}"/>
              </a:ext>
            </a:extLst>
          </p:cNvPr>
          <p:cNvSpPr>
            <a:spLocks noGrp="1"/>
          </p:cNvSpPr>
          <p:nvPr>
            <p:ph type="dt" sz="half" idx="10"/>
          </p:nvPr>
        </p:nvSpPr>
        <p:spPr/>
        <p:txBody>
          <a:bodyPr/>
          <a:lstStyle>
            <a:lvl1pPr>
              <a:defRPr/>
            </a:lvl1pPr>
          </a:lstStyle>
          <a:p>
            <a:pPr>
              <a:defRPr/>
            </a:pPr>
            <a:endParaRPr lang="fr-FR" altLang="fr-FR"/>
          </a:p>
        </p:txBody>
      </p:sp>
      <p:sp>
        <p:nvSpPr>
          <p:cNvPr id="5" name="Footer Placeholder 4">
            <a:extLst>
              <a:ext uri="{FF2B5EF4-FFF2-40B4-BE49-F238E27FC236}">
                <a16:creationId xmlns:a16="http://schemas.microsoft.com/office/drawing/2014/main" id="{853F19BF-E655-49D4-8E22-42F159EBE288}"/>
              </a:ext>
            </a:extLst>
          </p:cNvPr>
          <p:cNvSpPr>
            <a:spLocks noGrp="1"/>
          </p:cNvSpPr>
          <p:nvPr>
            <p:ph type="ftr" sz="quarter" idx="11"/>
          </p:nvPr>
        </p:nvSpPr>
        <p:spPr/>
        <p:txBody>
          <a:bodyPr/>
          <a:lstStyle>
            <a:lvl1pPr>
              <a:defRPr/>
            </a:lvl1pPr>
          </a:lstStyle>
          <a:p>
            <a:pPr>
              <a:defRPr/>
            </a:pPr>
            <a:endParaRPr lang="fr-FR" altLang="fr-FR"/>
          </a:p>
        </p:txBody>
      </p:sp>
      <p:sp>
        <p:nvSpPr>
          <p:cNvPr id="6" name="Slide Number Placeholder 5">
            <a:extLst>
              <a:ext uri="{FF2B5EF4-FFF2-40B4-BE49-F238E27FC236}">
                <a16:creationId xmlns:a16="http://schemas.microsoft.com/office/drawing/2014/main" id="{FD1CA2C5-2BD6-4BD9-99A8-7F9684658DED}"/>
              </a:ext>
            </a:extLst>
          </p:cNvPr>
          <p:cNvSpPr>
            <a:spLocks noGrp="1"/>
          </p:cNvSpPr>
          <p:nvPr>
            <p:ph type="sldNum" sz="quarter" idx="12"/>
          </p:nvPr>
        </p:nvSpPr>
        <p:spPr/>
        <p:txBody>
          <a:bodyPr/>
          <a:lstStyle>
            <a:lvl1pPr>
              <a:defRPr/>
            </a:lvl1pPr>
          </a:lstStyle>
          <a:p>
            <a:pPr>
              <a:defRPr/>
            </a:pPr>
            <a:fld id="{8107DDB4-8B52-4BC4-8F5D-D3A4AAC25C76}" type="slidenum">
              <a:rPr lang="fr-FR" altLang="fr-FR"/>
              <a:pPr>
                <a:defRPr/>
              </a:pPr>
              <a:t>‹N°›</a:t>
            </a:fld>
            <a:endParaRPr lang="fr-FR" altLang="fr-FR"/>
          </a:p>
        </p:txBody>
      </p:sp>
    </p:spTree>
    <p:extLst>
      <p:ext uri="{BB962C8B-B14F-4D97-AF65-F5344CB8AC3E}">
        <p14:creationId xmlns:p14="http://schemas.microsoft.com/office/powerpoint/2010/main" val="1711090157"/>
      </p:ext>
    </p:extLst>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fr-FR"/>
              <a:t>Modifiez le style du titre</a:t>
            </a:r>
            <a:endParaRPr lang="en-US" dirty="0"/>
          </a:p>
        </p:txBody>
      </p:sp>
      <p:sp>
        <p:nvSpPr>
          <p:cNvPr id="3" name="Text Placeholder 2"/>
          <p:cNvSpPr>
            <a:spLocks noGrp="1"/>
          </p:cNvSpPr>
          <p:nvPr>
            <p:ph type="body" idx="1"/>
          </p:nvPr>
        </p:nvSpPr>
        <p:spPr>
          <a:xfrm>
            <a:off x="1295401" y="3589879"/>
            <a:ext cx="9590550" cy="1507054"/>
          </a:xfrm>
        </p:spPr>
        <p:txBody>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a:extLst>
              <a:ext uri="{FF2B5EF4-FFF2-40B4-BE49-F238E27FC236}">
                <a16:creationId xmlns:a16="http://schemas.microsoft.com/office/drawing/2014/main" id="{9DFE3C9C-22DE-4822-B73D-9BE23358DF61}"/>
              </a:ext>
            </a:extLst>
          </p:cNvPr>
          <p:cNvSpPr>
            <a:spLocks noGrp="1"/>
          </p:cNvSpPr>
          <p:nvPr>
            <p:ph type="dt" sz="half" idx="10"/>
          </p:nvPr>
        </p:nvSpPr>
        <p:spPr/>
        <p:txBody>
          <a:bodyPr/>
          <a:lstStyle>
            <a:lvl1pPr>
              <a:defRPr/>
            </a:lvl1pPr>
          </a:lstStyle>
          <a:p>
            <a:pPr>
              <a:defRPr/>
            </a:pPr>
            <a:endParaRPr lang="fr-FR" altLang="fr-FR"/>
          </a:p>
        </p:txBody>
      </p:sp>
      <p:sp>
        <p:nvSpPr>
          <p:cNvPr id="5" name="Footer Placeholder 4">
            <a:extLst>
              <a:ext uri="{FF2B5EF4-FFF2-40B4-BE49-F238E27FC236}">
                <a16:creationId xmlns:a16="http://schemas.microsoft.com/office/drawing/2014/main" id="{46B4C4CC-2251-4E91-9916-AC53926E48C0}"/>
              </a:ext>
            </a:extLst>
          </p:cNvPr>
          <p:cNvSpPr>
            <a:spLocks noGrp="1"/>
          </p:cNvSpPr>
          <p:nvPr>
            <p:ph type="ftr" sz="quarter" idx="11"/>
          </p:nvPr>
        </p:nvSpPr>
        <p:spPr/>
        <p:txBody>
          <a:bodyPr/>
          <a:lstStyle>
            <a:lvl1pPr>
              <a:defRPr/>
            </a:lvl1pPr>
          </a:lstStyle>
          <a:p>
            <a:pPr>
              <a:defRPr/>
            </a:pPr>
            <a:endParaRPr lang="fr-FR" altLang="fr-FR"/>
          </a:p>
        </p:txBody>
      </p:sp>
      <p:sp>
        <p:nvSpPr>
          <p:cNvPr id="6" name="Slide Number Placeholder 5">
            <a:extLst>
              <a:ext uri="{FF2B5EF4-FFF2-40B4-BE49-F238E27FC236}">
                <a16:creationId xmlns:a16="http://schemas.microsoft.com/office/drawing/2014/main" id="{F00862B6-5561-4682-99A8-C523F821D6AF}"/>
              </a:ext>
            </a:extLst>
          </p:cNvPr>
          <p:cNvSpPr>
            <a:spLocks noGrp="1"/>
          </p:cNvSpPr>
          <p:nvPr>
            <p:ph type="sldNum" sz="quarter" idx="12"/>
          </p:nvPr>
        </p:nvSpPr>
        <p:spPr/>
        <p:txBody>
          <a:bodyPr/>
          <a:lstStyle>
            <a:lvl1pPr>
              <a:defRPr/>
            </a:lvl1pPr>
          </a:lstStyle>
          <a:p>
            <a:pPr>
              <a:defRPr/>
            </a:pPr>
            <a:fld id="{A56FB2FC-2AC7-490D-9A47-79A97290B9AB}" type="slidenum">
              <a:rPr lang="fr-FR" altLang="fr-FR"/>
              <a:pPr>
                <a:defRPr/>
              </a:pPr>
              <a:t>‹N°›</a:t>
            </a:fld>
            <a:endParaRPr lang="fr-FR" altLang="fr-FR"/>
          </a:p>
        </p:txBody>
      </p:sp>
    </p:spTree>
    <p:extLst>
      <p:ext uri="{BB962C8B-B14F-4D97-AF65-F5344CB8AC3E}">
        <p14:creationId xmlns:p14="http://schemas.microsoft.com/office/powerpoint/2010/main" val="149592048"/>
      </p:ext>
    </p:extLst>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913795" y="1732449"/>
            <a:ext cx="5060497" cy="40587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202892" y="1732449"/>
            <a:ext cx="5064665" cy="4058751"/>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3">
            <a:extLst>
              <a:ext uri="{FF2B5EF4-FFF2-40B4-BE49-F238E27FC236}">
                <a16:creationId xmlns:a16="http://schemas.microsoft.com/office/drawing/2014/main" id="{7E75FDB2-AAB0-45D5-974E-82E236C6C562}"/>
              </a:ext>
            </a:extLst>
          </p:cNvPr>
          <p:cNvSpPr>
            <a:spLocks noGrp="1"/>
          </p:cNvSpPr>
          <p:nvPr>
            <p:ph type="dt" sz="half" idx="10"/>
          </p:nvPr>
        </p:nvSpPr>
        <p:spPr/>
        <p:txBody>
          <a:bodyPr/>
          <a:lstStyle>
            <a:lvl1pPr>
              <a:defRPr/>
            </a:lvl1pPr>
          </a:lstStyle>
          <a:p>
            <a:pPr>
              <a:defRPr/>
            </a:pPr>
            <a:endParaRPr lang="fr-FR" altLang="fr-FR"/>
          </a:p>
        </p:txBody>
      </p:sp>
      <p:sp>
        <p:nvSpPr>
          <p:cNvPr id="6" name="Footer Placeholder 4">
            <a:extLst>
              <a:ext uri="{FF2B5EF4-FFF2-40B4-BE49-F238E27FC236}">
                <a16:creationId xmlns:a16="http://schemas.microsoft.com/office/drawing/2014/main" id="{71686FD4-FBC7-474B-98AB-2EC10F3D04AF}"/>
              </a:ext>
            </a:extLst>
          </p:cNvPr>
          <p:cNvSpPr>
            <a:spLocks noGrp="1"/>
          </p:cNvSpPr>
          <p:nvPr>
            <p:ph type="ftr" sz="quarter" idx="11"/>
          </p:nvPr>
        </p:nvSpPr>
        <p:spPr/>
        <p:txBody>
          <a:bodyPr/>
          <a:lstStyle>
            <a:lvl1pPr>
              <a:defRPr/>
            </a:lvl1pPr>
          </a:lstStyle>
          <a:p>
            <a:pPr>
              <a:defRPr/>
            </a:pPr>
            <a:endParaRPr lang="fr-FR" altLang="fr-FR"/>
          </a:p>
        </p:txBody>
      </p:sp>
      <p:sp>
        <p:nvSpPr>
          <p:cNvPr id="7" name="Slide Number Placeholder 5">
            <a:extLst>
              <a:ext uri="{FF2B5EF4-FFF2-40B4-BE49-F238E27FC236}">
                <a16:creationId xmlns:a16="http://schemas.microsoft.com/office/drawing/2014/main" id="{23D6C9D7-80BC-4F1C-834A-8A7227747A91}"/>
              </a:ext>
            </a:extLst>
          </p:cNvPr>
          <p:cNvSpPr>
            <a:spLocks noGrp="1"/>
          </p:cNvSpPr>
          <p:nvPr>
            <p:ph type="sldNum" sz="quarter" idx="12"/>
          </p:nvPr>
        </p:nvSpPr>
        <p:spPr/>
        <p:txBody>
          <a:bodyPr/>
          <a:lstStyle>
            <a:lvl1pPr>
              <a:defRPr/>
            </a:lvl1pPr>
          </a:lstStyle>
          <a:p>
            <a:pPr>
              <a:defRPr/>
            </a:pPr>
            <a:fld id="{BAE22B16-8DF4-458B-86E9-5A1C5581B2D5}" type="slidenum">
              <a:rPr lang="fr-FR" altLang="fr-FR"/>
              <a:pPr>
                <a:defRPr/>
              </a:pPr>
              <a:t>‹N°›</a:t>
            </a:fld>
            <a:endParaRPr lang="fr-FR" altLang="fr-FR"/>
          </a:p>
        </p:txBody>
      </p:sp>
    </p:spTree>
    <p:extLst>
      <p:ext uri="{BB962C8B-B14F-4D97-AF65-F5344CB8AC3E}">
        <p14:creationId xmlns:p14="http://schemas.microsoft.com/office/powerpoint/2010/main" val="1489105442"/>
      </p:ext>
    </p:extLst>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pic>
        <p:nvPicPr>
          <p:cNvPr id="7" name="Picture 19" descr="Slate-V2-HD-compPhotoInset.png">
            <a:extLst>
              <a:ext uri="{FF2B5EF4-FFF2-40B4-BE49-F238E27FC236}">
                <a16:creationId xmlns:a16="http://schemas.microsoft.com/office/drawing/2014/main" id="{9FEB8A28-194C-4310-BFC6-35D1BC8103E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735138"/>
            <a:ext cx="5087938" cy="414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0" descr="Slate-V2-HD-compPhotoInset.png">
            <a:extLst>
              <a:ext uri="{FF2B5EF4-FFF2-40B4-BE49-F238E27FC236}">
                <a16:creationId xmlns:a16="http://schemas.microsoft.com/office/drawing/2014/main" id="{8F0CA94B-D57E-443F-805F-DD79CEB72FE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78550" y="1735138"/>
            <a:ext cx="5089525" cy="414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1005872" y="2380137"/>
            <a:ext cx="4876344" cy="3411063"/>
          </a:xfrm>
        </p:spPr>
        <p:txBody>
          <a:bodyPr/>
          <a:lstStyle>
            <a:lvl1pPr>
              <a:defRPr sz="1800"/>
            </a:lvl1pPr>
            <a:lvl2pPr>
              <a:defRPr sz="1600"/>
            </a:lvl2pPr>
            <a:lvl3pPr>
              <a:defRPr sz="1400"/>
            </a:lvl3pPr>
            <a:lvl4pPr>
              <a:defRPr sz="1200"/>
            </a:lvl4pPr>
            <a:lvl5pPr>
              <a:defRPr sz="12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6294967" y="2380137"/>
            <a:ext cx="4895330" cy="3411063"/>
          </a:xfrm>
        </p:spPr>
        <p:txBody>
          <a:bodyPr/>
          <a:lstStyle>
            <a:lvl1pPr>
              <a:defRPr sz="1800"/>
            </a:lvl1pPr>
            <a:lvl2pPr>
              <a:defRPr sz="1600"/>
            </a:lvl2pPr>
            <a:lvl3pPr>
              <a:defRPr sz="1400"/>
            </a:lvl3pPr>
            <a:lvl4pPr>
              <a:defRPr sz="1200"/>
            </a:lvl4pPr>
            <a:lvl5pPr>
              <a:defRPr sz="12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9" name="Date Placeholder 6">
            <a:extLst>
              <a:ext uri="{FF2B5EF4-FFF2-40B4-BE49-F238E27FC236}">
                <a16:creationId xmlns:a16="http://schemas.microsoft.com/office/drawing/2014/main" id="{D9451A52-8740-405D-9609-715447250BD7}"/>
              </a:ext>
            </a:extLst>
          </p:cNvPr>
          <p:cNvSpPr>
            <a:spLocks noGrp="1"/>
          </p:cNvSpPr>
          <p:nvPr>
            <p:ph type="dt" sz="half" idx="10"/>
          </p:nvPr>
        </p:nvSpPr>
        <p:spPr/>
        <p:txBody>
          <a:bodyPr/>
          <a:lstStyle>
            <a:lvl1pPr>
              <a:defRPr/>
            </a:lvl1pPr>
          </a:lstStyle>
          <a:p>
            <a:pPr>
              <a:defRPr/>
            </a:pPr>
            <a:endParaRPr lang="fr-FR" altLang="fr-FR"/>
          </a:p>
        </p:txBody>
      </p:sp>
      <p:sp>
        <p:nvSpPr>
          <p:cNvPr id="10" name="Footer Placeholder 7">
            <a:extLst>
              <a:ext uri="{FF2B5EF4-FFF2-40B4-BE49-F238E27FC236}">
                <a16:creationId xmlns:a16="http://schemas.microsoft.com/office/drawing/2014/main" id="{5874D551-A6B6-47B3-8865-B0F8995640C8}"/>
              </a:ext>
            </a:extLst>
          </p:cNvPr>
          <p:cNvSpPr>
            <a:spLocks noGrp="1"/>
          </p:cNvSpPr>
          <p:nvPr>
            <p:ph type="ftr" sz="quarter" idx="11"/>
          </p:nvPr>
        </p:nvSpPr>
        <p:spPr/>
        <p:txBody>
          <a:bodyPr/>
          <a:lstStyle>
            <a:lvl1pPr>
              <a:defRPr/>
            </a:lvl1pPr>
          </a:lstStyle>
          <a:p>
            <a:pPr>
              <a:defRPr/>
            </a:pPr>
            <a:endParaRPr lang="fr-FR" altLang="fr-FR"/>
          </a:p>
        </p:txBody>
      </p:sp>
      <p:sp>
        <p:nvSpPr>
          <p:cNvPr id="11" name="Slide Number Placeholder 8">
            <a:extLst>
              <a:ext uri="{FF2B5EF4-FFF2-40B4-BE49-F238E27FC236}">
                <a16:creationId xmlns:a16="http://schemas.microsoft.com/office/drawing/2014/main" id="{616AE096-D130-430C-BE45-DCD35F3414E2}"/>
              </a:ext>
            </a:extLst>
          </p:cNvPr>
          <p:cNvSpPr>
            <a:spLocks noGrp="1"/>
          </p:cNvSpPr>
          <p:nvPr>
            <p:ph type="sldNum" sz="quarter" idx="12"/>
          </p:nvPr>
        </p:nvSpPr>
        <p:spPr/>
        <p:txBody>
          <a:bodyPr/>
          <a:lstStyle>
            <a:lvl1pPr>
              <a:defRPr smtClean="0"/>
            </a:lvl1pPr>
          </a:lstStyle>
          <a:p>
            <a:pPr>
              <a:defRPr/>
            </a:pPr>
            <a:fld id="{3335A290-7B2A-42D5-B257-8CC0F7F60E37}" type="slidenum">
              <a:rPr lang="fr-FR" altLang="fr-FR"/>
              <a:pPr>
                <a:defRPr/>
              </a:pPr>
              <a:t>‹N°›</a:t>
            </a:fld>
            <a:endParaRPr lang="fr-FR" altLang="fr-FR"/>
          </a:p>
        </p:txBody>
      </p:sp>
    </p:spTree>
    <p:extLst>
      <p:ext uri="{BB962C8B-B14F-4D97-AF65-F5344CB8AC3E}">
        <p14:creationId xmlns:p14="http://schemas.microsoft.com/office/powerpoint/2010/main" val="641078664"/>
      </p:ext>
    </p:extLst>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3">
            <a:extLst>
              <a:ext uri="{FF2B5EF4-FFF2-40B4-BE49-F238E27FC236}">
                <a16:creationId xmlns:a16="http://schemas.microsoft.com/office/drawing/2014/main" id="{E4B562EB-B922-4A20-B9EB-D53BD74EB1DF}"/>
              </a:ext>
            </a:extLst>
          </p:cNvPr>
          <p:cNvSpPr>
            <a:spLocks noGrp="1"/>
          </p:cNvSpPr>
          <p:nvPr>
            <p:ph type="dt" sz="half" idx="10"/>
          </p:nvPr>
        </p:nvSpPr>
        <p:spPr/>
        <p:txBody>
          <a:bodyPr/>
          <a:lstStyle>
            <a:lvl1pPr>
              <a:defRPr/>
            </a:lvl1pPr>
          </a:lstStyle>
          <a:p>
            <a:pPr>
              <a:defRPr/>
            </a:pPr>
            <a:endParaRPr lang="fr-FR" altLang="fr-FR"/>
          </a:p>
        </p:txBody>
      </p:sp>
      <p:sp>
        <p:nvSpPr>
          <p:cNvPr id="4" name="Footer Placeholder 4">
            <a:extLst>
              <a:ext uri="{FF2B5EF4-FFF2-40B4-BE49-F238E27FC236}">
                <a16:creationId xmlns:a16="http://schemas.microsoft.com/office/drawing/2014/main" id="{A2A07C99-C0CF-4E6E-BD8D-5525120E09BC}"/>
              </a:ext>
            </a:extLst>
          </p:cNvPr>
          <p:cNvSpPr>
            <a:spLocks noGrp="1"/>
          </p:cNvSpPr>
          <p:nvPr>
            <p:ph type="ftr" sz="quarter" idx="11"/>
          </p:nvPr>
        </p:nvSpPr>
        <p:spPr/>
        <p:txBody>
          <a:bodyPr/>
          <a:lstStyle>
            <a:lvl1pPr>
              <a:defRPr/>
            </a:lvl1pPr>
          </a:lstStyle>
          <a:p>
            <a:pPr>
              <a:defRPr/>
            </a:pPr>
            <a:endParaRPr lang="fr-FR" altLang="fr-FR"/>
          </a:p>
        </p:txBody>
      </p:sp>
      <p:sp>
        <p:nvSpPr>
          <p:cNvPr id="5" name="Slide Number Placeholder 5">
            <a:extLst>
              <a:ext uri="{FF2B5EF4-FFF2-40B4-BE49-F238E27FC236}">
                <a16:creationId xmlns:a16="http://schemas.microsoft.com/office/drawing/2014/main" id="{A3B0185D-D9D5-4974-A4AB-E53319A252D1}"/>
              </a:ext>
            </a:extLst>
          </p:cNvPr>
          <p:cNvSpPr>
            <a:spLocks noGrp="1"/>
          </p:cNvSpPr>
          <p:nvPr>
            <p:ph type="sldNum" sz="quarter" idx="12"/>
          </p:nvPr>
        </p:nvSpPr>
        <p:spPr/>
        <p:txBody>
          <a:bodyPr/>
          <a:lstStyle>
            <a:lvl1pPr>
              <a:defRPr/>
            </a:lvl1pPr>
          </a:lstStyle>
          <a:p>
            <a:pPr>
              <a:defRPr/>
            </a:pPr>
            <a:fld id="{68E90A04-08CF-4FC6-A8A9-66553349B601}" type="slidenum">
              <a:rPr lang="fr-FR" altLang="fr-FR"/>
              <a:pPr>
                <a:defRPr/>
              </a:pPr>
              <a:t>‹N°›</a:t>
            </a:fld>
            <a:endParaRPr lang="fr-FR" altLang="fr-FR"/>
          </a:p>
        </p:txBody>
      </p:sp>
    </p:spTree>
    <p:extLst>
      <p:ext uri="{BB962C8B-B14F-4D97-AF65-F5344CB8AC3E}">
        <p14:creationId xmlns:p14="http://schemas.microsoft.com/office/powerpoint/2010/main" val="735328823"/>
      </p:ext>
    </p:extLst>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711C4BC5-B812-4A35-A1F7-D6A0483AD2D6}"/>
              </a:ext>
            </a:extLst>
          </p:cNvPr>
          <p:cNvSpPr>
            <a:spLocks noGrp="1"/>
          </p:cNvSpPr>
          <p:nvPr>
            <p:ph type="dt" sz="half" idx="10"/>
          </p:nvPr>
        </p:nvSpPr>
        <p:spPr/>
        <p:txBody>
          <a:bodyPr/>
          <a:lstStyle>
            <a:lvl1pPr>
              <a:defRPr/>
            </a:lvl1pPr>
          </a:lstStyle>
          <a:p>
            <a:pPr>
              <a:defRPr/>
            </a:pPr>
            <a:endParaRPr lang="fr-FR" altLang="fr-FR"/>
          </a:p>
        </p:txBody>
      </p:sp>
      <p:sp>
        <p:nvSpPr>
          <p:cNvPr id="3" name="Footer Placeholder 4">
            <a:extLst>
              <a:ext uri="{FF2B5EF4-FFF2-40B4-BE49-F238E27FC236}">
                <a16:creationId xmlns:a16="http://schemas.microsoft.com/office/drawing/2014/main" id="{022F51E6-D6C9-4CD5-868D-E005FD7BF265}"/>
              </a:ext>
            </a:extLst>
          </p:cNvPr>
          <p:cNvSpPr>
            <a:spLocks noGrp="1"/>
          </p:cNvSpPr>
          <p:nvPr>
            <p:ph type="ftr" sz="quarter" idx="11"/>
          </p:nvPr>
        </p:nvSpPr>
        <p:spPr/>
        <p:txBody>
          <a:bodyPr/>
          <a:lstStyle>
            <a:lvl1pPr>
              <a:defRPr/>
            </a:lvl1pPr>
          </a:lstStyle>
          <a:p>
            <a:pPr>
              <a:defRPr/>
            </a:pPr>
            <a:endParaRPr lang="fr-FR" altLang="fr-FR"/>
          </a:p>
        </p:txBody>
      </p:sp>
      <p:sp>
        <p:nvSpPr>
          <p:cNvPr id="4" name="Slide Number Placeholder 5">
            <a:extLst>
              <a:ext uri="{FF2B5EF4-FFF2-40B4-BE49-F238E27FC236}">
                <a16:creationId xmlns:a16="http://schemas.microsoft.com/office/drawing/2014/main" id="{C00AFDC3-7ECA-4FC9-B6A0-F63AE65919DF}"/>
              </a:ext>
            </a:extLst>
          </p:cNvPr>
          <p:cNvSpPr>
            <a:spLocks noGrp="1"/>
          </p:cNvSpPr>
          <p:nvPr>
            <p:ph type="sldNum" sz="quarter" idx="12"/>
          </p:nvPr>
        </p:nvSpPr>
        <p:spPr/>
        <p:txBody>
          <a:bodyPr/>
          <a:lstStyle>
            <a:lvl1pPr>
              <a:defRPr/>
            </a:lvl1pPr>
          </a:lstStyle>
          <a:p>
            <a:pPr>
              <a:defRPr/>
            </a:pPr>
            <a:fld id="{E9C9FC16-D6D1-4B45-882E-174261538B65}" type="slidenum">
              <a:rPr lang="fr-FR" altLang="fr-FR"/>
              <a:pPr>
                <a:defRPr/>
              </a:pPr>
              <a:t>‹N°›</a:t>
            </a:fld>
            <a:endParaRPr lang="fr-FR" altLang="fr-FR"/>
          </a:p>
        </p:txBody>
      </p:sp>
    </p:spTree>
    <p:extLst>
      <p:ext uri="{BB962C8B-B14F-4D97-AF65-F5344CB8AC3E}">
        <p14:creationId xmlns:p14="http://schemas.microsoft.com/office/powerpoint/2010/main" val="3857700807"/>
      </p:ext>
    </p:extLst>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lstStyle>
            <a:lvl1pPr algn="ctr">
              <a:defRPr sz="2400" b="0"/>
            </a:lvl1pPr>
          </a:lstStyle>
          <a:p>
            <a:r>
              <a:rPr lang="fr-FR"/>
              <a:t>Modifiez le style du titre</a:t>
            </a:r>
            <a:endParaRPr lang="en-US" dirty="0"/>
          </a:p>
        </p:txBody>
      </p:sp>
      <p:sp>
        <p:nvSpPr>
          <p:cNvPr id="3" name="Content Placeholder 2"/>
          <p:cNvSpPr>
            <a:spLocks noGrp="1"/>
          </p:cNvSpPr>
          <p:nvPr>
            <p:ph idx="1"/>
          </p:nvPr>
        </p:nvSpPr>
        <p:spPr>
          <a:xfrm>
            <a:off x="4855633" y="609600"/>
            <a:ext cx="6411924" cy="51816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913795" y="2431518"/>
            <a:ext cx="3706889" cy="3359681"/>
          </a:xfrm>
        </p:spPr>
        <p:txBody>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3">
            <a:extLst>
              <a:ext uri="{FF2B5EF4-FFF2-40B4-BE49-F238E27FC236}">
                <a16:creationId xmlns:a16="http://schemas.microsoft.com/office/drawing/2014/main" id="{2F6FC958-C510-4DF9-8674-84B3DE1C0C15}"/>
              </a:ext>
            </a:extLst>
          </p:cNvPr>
          <p:cNvSpPr>
            <a:spLocks noGrp="1"/>
          </p:cNvSpPr>
          <p:nvPr>
            <p:ph type="dt" sz="half" idx="10"/>
          </p:nvPr>
        </p:nvSpPr>
        <p:spPr/>
        <p:txBody>
          <a:bodyPr/>
          <a:lstStyle>
            <a:lvl1pPr>
              <a:defRPr/>
            </a:lvl1pPr>
          </a:lstStyle>
          <a:p>
            <a:pPr>
              <a:defRPr/>
            </a:pPr>
            <a:endParaRPr lang="fr-FR" altLang="fr-FR"/>
          </a:p>
        </p:txBody>
      </p:sp>
      <p:sp>
        <p:nvSpPr>
          <p:cNvPr id="6" name="Footer Placeholder 4">
            <a:extLst>
              <a:ext uri="{FF2B5EF4-FFF2-40B4-BE49-F238E27FC236}">
                <a16:creationId xmlns:a16="http://schemas.microsoft.com/office/drawing/2014/main" id="{E9CD3004-7E4A-42DD-9374-6AC56D526FC1}"/>
              </a:ext>
            </a:extLst>
          </p:cNvPr>
          <p:cNvSpPr>
            <a:spLocks noGrp="1"/>
          </p:cNvSpPr>
          <p:nvPr>
            <p:ph type="ftr" sz="quarter" idx="11"/>
          </p:nvPr>
        </p:nvSpPr>
        <p:spPr/>
        <p:txBody>
          <a:bodyPr/>
          <a:lstStyle>
            <a:lvl1pPr>
              <a:defRPr/>
            </a:lvl1pPr>
          </a:lstStyle>
          <a:p>
            <a:pPr>
              <a:defRPr/>
            </a:pPr>
            <a:endParaRPr lang="fr-FR" altLang="fr-FR"/>
          </a:p>
        </p:txBody>
      </p:sp>
      <p:sp>
        <p:nvSpPr>
          <p:cNvPr id="7" name="Slide Number Placeholder 5">
            <a:extLst>
              <a:ext uri="{FF2B5EF4-FFF2-40B4-BE49-F238E27FC236}">
                <a16:creationId xmlns:a16="http://schemas.microsoft.com/office/drawing/2014/main" id="{2E671C6C-528E-4BB3-BEFB-15641B34C8D2}"/>
              </a:ext>
            </a:extLst>
          </p:cNvPr>
          <p:cNvSpPr>
            <a:spLocks noGrp="1"/>
          </p:cNvSpPr>
          <p:nvPr>
            <p:ph type="sldNum" sz="quarter" idx="12"/>
          </p:nvPr>
        </p:nvSpPr>
        <p:spPr/>
        <p:txBody>
          <a:bodyPr/>
          <a:lstStyle>
            <a:lvl1pPr>
              <a:defRPr/>
            </a:lvl1pPr>
          </a:lstStyle>
          <a:p>
            <a:pPr>
              <a:defRPr/>
            </a:pPr>
            <a:fld id="{1D9D6565-D869-43DA-A55A-2BF3B55CA861}" type="slidenum">
              <a:rPr lang="fr-FR" altLang="fr-FR"/>
              <a:pPr>
                <a:defRPr/>
              </a:pPr>
              <a:t>‹N°›</a:t>
            </a:fld>
            <a:endParaRPr lang="fr-FR" altLang="fr-FR"/>
          </a:p>
        </p:txBody>
      </p:sp>
    </p:spTree>
    <p:extLst>
      <p:ext uri="{BB962C8B-B14F-4D97-AF65-F5344CB8AC3E}">
        <p14:creationId xmlns:p14="http://schemas.microsoft.com/office/powerpoint/2010/main" val="1137369326"/>
      </p:ext>
    </p:extLst>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pic>
        <p:nvPicPr>
          <p:cNvPr id="5" name="Picture 21" descr="Slate-V2-HD-vertPhotoInset.png">
            <a:extLst>
              <a:ext uri="{FF2B5EF4-FFF2-40B4-BE49-F238E27FC236}">
                <a16:creationId xmlns:a16="http://schemas.microsoft.com/office/drawing/2014/main" id="{E81058F2-2C2B-4E5C-80B7-3C36A040798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92975" y="609600"/>
            <a:ext cx="3584575" cy="520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fr-FR"/>
              <a:t>Modifiez le style du titre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noProof="0"/>
              <a:t>Cliquez sur l'icône pour ajouter une image</a:t>
            </a:r>
            <a:endParaRPr lang="en-US" noProof="0" dirty="0"/>
          </a:p>
        </p:txBody>
      </p:sp>
      <p:sp>
        <p:nvSpPr>
          <p:cNvPr id="4" name="Text Placeholder 3"/>
          <p:cNvSpPr>
            <a:spLocks noGrp="1"/>
          </p:cNvSpPr>
          <p:nvPr>
            <p:ph type="body" sz="half" idx="2"/>
          </p:nvPr>
        </p:nvSpPr>
        <p:spPr>
          <a:xfrm>
            <a:off x="913795" y="2439261"/>
            <a:ext cx="5934949" cy="3376134"/>
          </a:xfrm>
        </p:spPr>
        <p:txBody>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6" name="Date Placeholder 4">
            <a:extLst>
              <a:ext uri="{FF2B5EF4-FFF2-40B4-BE49-F238E27FC236}">
                <a16:creationId xmlns:a16="http://schemas.microsoft.com/office/drawing/2014/main" id="{414270AB-16DD-4D07-ABFA-0A55B5D4305D}"/>
              </a:ext>
            </a:extLst>
          </p:cNvPr>
          <p:cNvSpPr>
            <a:spLocks noGrp="1"/>
          </p:cNvSpPr>
          <p:nvPr>
            <p:ph type="dt" sz="half" idx="10"/>
          </p:nvPr>
        </p:nvSpPr>
        <p:spPr/>
        <p:txBody>
          <a:bodyPr/>
          <a:lstStyle>
            <a:lvl1pPr>
              <a:defRPr/>
            </a:lvl1pPr>
          </a:lstStyle>
          <a:p>
            <a:pPr>
              <a:defRPr/>
            </a:pPr>
            <a:endParaRPr lang="fr-FR" altLang="fr-FR"/>
          </a:p>
        </p:txBody>
      </p:sp>
      <p:sp>
        <p:nvSpPr>
          <p:cNvPr id="7" name="Footer Placeholder 5">
            <a:extLst>
              <a:ext uri="{FF2B5EF4-FFF2-40B4-BE49-F238E27FC236}">
                <a16:creationId xmlns:a16="http://schemas.microsoft.com/office/drawing/2014/main" id="{109A00F1-263B-4843-90F4-3EF5B99C908C}"/>
              </a:ext>
            </a:extLst>
          </p:cNvPr>
          <p:cNvSpPr>
            <a:spLocks noGrp="1"/>
          </p:cNvSpPr>
          <p:nvPr>
            <p:ph type="ftr" sz="quarter" idx="11"/>
          </p:nvPr>
        </p:nvSpPr>
        <p:spPr/>
        <p:txBody>
          <a:bodyPr/>
          <a:lstStyle>
            <a:lvl1pPr>
              <a:defRPr/>
            </a:lvl1pPr>
          </a:lstStyle>
          <a:p>
            <a:pPr>
              <a:defRPr/>
            </a:pPr>
            <a:endParaRPr lang="fr-FR" altLang="fr-FR"/>
          </a:p>
        </p:txBody>
      </p:sp>
      <p:sp>
        <p:nvSpPr>
          <p:cNvPr id="8" name="Slide Number Placeholder 6">
            <a:extLst>
              <a:ext uri="{FF2B5EF4-FFF2-40B4-BE49-F238E27FC236}">
                <a16:creationId xmlns:a16="http://schemas.microsoft.com/office/drawing/2014/main" id="{891DE99E-F131-487A-A10A-1221B96FEB51}"/>
              </a:ext>
            </a:extLst>
          </p:cNvPr>
          <p:cNvSpPr>
            <a:spLocks noGrp="1"/>
          </p:cNvSpPr>
          <p:nvPr>
            <p:ph type="sldNum" sz="quarter" idx="12"/>
          </p:nvPr>
        </p:nvSpPr>
        <p:spPr/>
        <p:txBody>
          <a:bodyPr/>
          <a:lstStyle>
            <a:lvl1pPr>
              <a:defRPr smtClean="0"/>
            </a:lvl1pPr>
          </a:lstStyle>
          <a:p>
            <a:pPr>
              <a:defRPr/>
            </a:pPr>
            <a:fld id="{A89EC3B7-E21B-47E1-B81E-973C79E60279}" type="slidenum">
              <a:rPr lang="fr-FR" altLang="fr-FR"/>
              <a:pPr>
                <a:defRPr/>
              </a:pPr>
              <a:t>‹N°›</a:t>
            </a:fld>
            <a:endParaRPr lang="fr-FR" altLang="fr-FR"/>
          </a:p>
        </p:txBody>
      </p:sp>
    </p:spTree>
    <p:extLst>
      <p:ext uri="{BB962C8B-B14F-4D97-AF65-F5344CB8AC3E}">
        <p14:creationId xmlns:p14="http://schemas.microsoft.com/office/powerpoint/2010/main" val="2297715670"/>
      </p:ext>
    </p:extLst>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9"/>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DF35B5-B8E2-4D5E-B415-A6D073FA1362}"/>
              </a:ext>
            </a:extLst>
          </p:cNvPr>
          <p:cNvSpPr>
            <a:spLocks noGrp="1"/>
          </p:cNvSpPr>
          <p:nvPr>
            <p:ph type="title"/>
          </p:nvPr>
        </p:nvSpPr>
        <p:spPr>
          <a:xfrm>
            <a:off x="914400" y="609600"/>
            <a:ext cx="10353675" cy="969963"/>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fr-FR"/>
              <a:t>Modifiez le style du titre</a:t>
            </a:r>
            <a:endParaRPr lang="en-US" dirty="0"/>
          </a:p>
        </p:txBody>
      </p:sp>
      <p:sp>
        <p:nvSpPr>
          <p:cNvPr id="3" name="Text Placeholder 2">
            <a:extLst>
              <a:ext uri="{FF2B5EF4-FFF2-40B4-BE49-F238E27FC236}">
                <a16:creationId xmlns:a16="http://schemas.microsoft.com/office/drawing/2014/main" id="{B00DE1A0-E4EF-4EAC-A63D-93DF58FBD04D}"/>
              </a:ext>
            </a:extLst>
          </p:cNvPr>
          <p:cNvSpPr>
            <a:spLocks noGrp="1"/>
          </p:cNvSpPr>
          <p:nvPr>
            <p:ph type="body" idx="1"/>
          </p:nvPr>
        </p:nvSpPr>
        <p:spPr>
          <a:xfrm>
            <a:off x="914400" y="1731963"/>
            <a:ext cx="10353675" cy="4059237"/>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a:extLst>
              <a:ext uri="{FF2B5EF4-FFF2-40B4-BE49-F238E27FC236}">
                <a16:creationId xmlns:a16="http://schemas.microsoft.com/office/drawing/2014/main" id="{934B3644-F506-4AC2-A843-1C330984FECB}"/>
              </a:ext>
            </a:extLst>
          </p:cNvPr>
          <p:cNvSpPr>
            <a:spLocks noGrp="1"/>
          </p:cNvSpPr>
          <p:nvPr>
            <p:ph type="dt" sz="half" idx="2"/>
          </p:nvPr>
        </p:nvSpPr>
        <p:spPr>
          <a:xfrm>
            <a:off x="7678738" y="5883275"/>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000">
                <a:solidFill>
                  <a:schemeClr val="tx1">
                    <a:lumMod val="95000"/>
                  </a:schemeClr>
                </a:solidFill>
                <a:effectLst>
                  <a:outerShdw blurRad="50800" dist="38100" dir="2700000" algn="tl" rotWithShape="0">
                    <a:schemeClr val="bg1">
                      <a:alpha val="43000"/>
                    </a:schemeClr>
                  </a:outerShdw>
                </a:effectLst>
                <a:latin typeface="+mn-lt"/>
              </a:defRPr>
            </a:lvl1pPr>
          </a:lstStyle>
          <a:p>
            <a:pPr>
              <a:defRPr/>
            </a:pPr>
            <a:endParaRPr lang="fr-FR" altLang="fr-FR"/>
          </a:p>
        </p:txBody>
      </p:sp>
      <p:sp>
        <p:nvSpPr>
          <p:cNvPr id="5" name="Footer Placeholder 4">
            <a:extLst>
              <a:ext uri="{FF2B5EF4-FFF2-40B4-BE49-F238E27FC236}">
                <a16:creationId xmlns:a16="http://schemas.microsoft.com/office/drawing/2014/main" id="{FE971C59-9DB1-4ED3-8CD9-3B71AA00B206}"/>
              </a:ext>
            </a:extLst>
          </p:cNvPr>
          <p:cNvSpPr>
            <a:spLocks noGrp="1"/>
          </p:cNvSpPr>
          <p:nvPr>
            <p:ph type="ftr" sz="quarter" idx="3"/>
          </p:nvPr>
        </p:nvSpPr>
        <p:spPr>
          <a:xfrm>
            <a:off x="914400" y="5883275"/>
            <a:ext cx="6672263" cy="365125"/>
          </a:xfrm>
          <a:prstGeom prst="rect">
            <a:avLst/>
          </a:prstGeom>
        </p:spPr>
        <p:txBody>
          <a:bodyPr vert="horz" lIns="91440" tIns="45720" rIns="91440" bIns="45720" rtlCol="0" anchor="ctr"/>
          <a:lstStyle>
            <a:lvl1pPr algn="l" eaLnBrk="1" fontAlgn="auto" hangingPunct="1">
              <a:spcBef>
                <a:spcPts val="0"/>
              </a:spcBef>
              <a:spcAft>
                <a:spcPts val="0"/>
              </a:spcAft>
              <a:defRPr sz="1000">
                <a:solidFill>
                  <a:schemeClr val="tx1">
                    <a:lumMod val="95000"/>
                  </a:schemeClr>
                </a:solidFill>
                <a:effectLst>
                  <a:outerShdw blurRad="50800" dist="38100" dir="2700000" algn="tl" rotWithShape="0">
                    <a:schemeClr val="bg1">
                      <a:alpha val="43000"/>
                    </a:schemeClr>
                  </a:outerShdw>
                </a:effectLst>
                <a:latin typeface="+mn-lt"/>
              </a:defRPr>
            </a:lvl1pPr>
          </a:lstStyle>
          <a:p>
            <a:pPr>
              <a:defRPr/>
            </a:pPr>
            <a:endParaRPr lang="fr-FR" altLang="fr-FR"/>
          </a:p>
        </p:txBody>
      </p:sp>
      <p:sp>
        <p:nvSpPr>
          <p:cNvPr id="6" name="Slide Number Placeholder 5">
            <a:extLst>
              <a:ext uri="{FF2B5EF4-FFF2-40B4-BE49-F238E27FC236}">
                <a16:creationId xmlns:a16="http://schemas.microsoft.com/office/drawing/2014/main" id="{95F1E03F-1B50-4655-816B-1CAC7A4D0F7F}"/>
              </a:ext>
            </a:extLst>
          </p:cNvPr>
          <p:cNvSpPr>
            <a:spLocks noGrp="1"/>
          </p:cNvSpPr>
          <p:nvPr>
            <p:ph type="sldNum" sz="quarter" idx="4"/>
          </p:nvPr>
        </p:nvSpPr>
        <p:spPr>
          <a:xfrm>
            <a:off x="10514013" y="5883275"/>
            <a:ext cx="754062"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smtClean="0">
                <a:solidFill>
                  <a:srgbClr val="F2F2F2"/>
                </a:solidFill>
                <a:effectLst>
                  <a:outerShdw blurRad="38100" dist="38100" dir="2700000" algn="tl">
                    <a:srgbClr val="212123"/>
                  </a:outerShdw>
                </a:effectLst>
              </a:defRPr>
            </a:lvl1pPr>
          </a:lstStyle>
          <a:p>
            <a:pPr>
              <a:defRPr/>
            </a:pPr>
            <a:fld id="{2EFB3CB6-D5BC-4E6D-83BC-75CC2331E19A}" type="slidenum">
              <a:rPr lang="fr-FR" altLang="fr-FR"/>
              <a:pPr>
                <a:defRPr/>
              </a:pPr>
              <a:t>‹N°›</a:t>
            </a:fld>
            <a:endParaRPr lang="fr-FR" altLang="fr-FR"/>
          </a:p>
        </p:txBody>
      </p:sp>
    </p:spTree>
  </p:cSld>
  <p:clrMap bg1="dk1" tx1="lt1" bg2="dk2" tx2="lt2" accent1="accent1" accent2="accent2" accent3="accent3" accent4="accent4" accent5="accent5" accent6="accent6" hlink="hlink" folHlink="folHlink"/>
  <p:sldLayoutIdLst>
    <p:sldLayoutId id="2147484072" r:id="rId1"/>
    <p:sldLayoutId id="2147484073" r:id="rId2"/>
    <p:sldLayoutId id="2147484074" r:id="rId3"/>
    <p:sldLayoutId id="2147484075" r:id="rId4"/>
    <p:sldLayoutId id="2147484084" r:id="rId5"/>
    <p:sldLayoutId id="2147484076" r:id="rId6"/>
    <p:sldLayoutId id="2147484077" r:id="rId7"/>
    <p:sldLayoutId id="2147484078" r:id="rId8"/>
    <p:sldLayoutId id="2147484085" r:id="rId9"/>
    <p:sldLayoutId id="2147484086" r:id="rId10"/>
    <p:sldLayoutId id="2147484079" r:id="rId11"/>
    <p:sldLayoutId id="2147484087" r:id="rId12"/>
    <p:sldLayoutId id="2147484080" r:id="rId13"/>
    <p:sldLayoutId id="2147484081" r:id="rId14"/>
    <p:sldLayoutId id="2147484088" r:id="rId15"/>
    <p:sldLayoutId id="2147484082" r:id="rId16"/>
    <p:sldLayoutId id="2147484083" r:id="rId17"/>
  </p:sldLayoutIdLst>
  <p:transition>
    <p:wipe dir="d"/>
  </p:transition>
  <p:hf hdr="0" ftr="0" dt="0"/>
  <p:txStyles>
    <p:titleStyle>
      <a:lvl1pPr algn="ctr" defTabSz="457200" rtl="0" eaLnBrk="0" fontAlgn="base" hangingPunct="0">
        <a:spcBef>
          <a:spcPct val="0"/>
        </a:spcBef>
        <a:spcAft>
          <a:spcPct val="0"/>
        </a:spcAft>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Trebuchet MS" panose="020B0603020202020204" pitchFamily="34" charset="0"/>
          <a:cs typeface="Trebuchet MS"/>
        </a:defRPr>
      </a:lvl1pPr>
      <a:lvl2pPr algn="ctr" defTabSz="457200" rtl="0" eaLnBrk="0" fontAlgn="base" hangingPunct="0">
        <a:spcBef>
          <a:spcPct val="0"/>
        </a:spcBef>
        <a:spcAft>
          <a:spcPct val="0"/>
        </a:spcAft>
        <a:defRPr sz="4000">
          <a:solidFill>
            <a:schemeClr val="tx2"/>
          </a:solidFill>
          <a:latin typeface="Calisto MT" panose="02040603050505030304" pitchFamily="18" charset="0"/>
          <a:ea typeface="Trebuchet MS" panose="020B0603020202020204" pitchFamily="34" charset="0"/>
          <a:cs typeface="Trebuchet MS" panose="020B0603020202020204" pitchFamily="34" charset="0"/>
        </a:defRPr>
      </a:lvl2pPr>
      <a:lvl3pPr algn="ctr" defTabSz="457200" rtl="0" eaLnBrk="0" fontAlgn="base" hangingPunct="0">
        <a:spcBef>
          <a:spcPct val="0"/>
        </a:spcBef>
        <a:spcAft>
          <a:spcPct val="0"/>
        </a:spcAft>
        <a:defRPr sz="4000">
          <a:solidFill>
            <a:schemeClr val="tx2"/>
          </a:solidFill>
          <a:latin typeface="Calisto MT" panose="02040603050505030304" pitchFamily="18" charset="0"/>
          <a:ea typeface="Trebuchet MS" panose="020B0603020202020204" pitchFamily="34" charset="0"/>
          <a:cs typeface="Trebuchet MS" panose="020B0603020202020204" pitchFamily="34" charset="0"/>
        </a:defRPr>
      </a:lvl3pPr>
      <a:lvl4pPr algn="ctr" defTabSz="457200" rtl="0" eaLnBrk="0" fontAlgn="base" hangingPunct="0">
        <a:spcBef>
          <a:spcPct val="0"/>
        </a:spcBef>
        <a:spcAft>
          <a:spcPct val="0"/>
        </a:spcAft>
        <a:defRPr sz="4000">
          <a:solidFill>
            <a:schemeClr val="tx2"/>
          </a:solidFill>
          <a:latin typeface="Calisto MT" panose="02040603050505030304" pitchFamily="18" charset="0"/>
          <a:ea typeface="Trebuchet MS" panose="020B0603020202020204" pitchFamily="34" charset="0"/>
          <a:cs typeface="Trebuchet MS" panose="020B0603020202020204" pitchFamily="34" charset="0"/>
        </a:defRPr>
      </a:lvl4pPr>
      <a:lvl5pPr algn="ctr" defTabSz="457200" rtl="0" eaLnBrk="0" fontAlgn="base" hangingPunct="0">
        <a:spcBef>
          <a:spcPct val="0"/>
        </a:spcBef>
        <a:spcAft>
          <a:spcPct val="0"/>
        </a:spcAft>
        <a:defRPr sz="4000">
          <a:solidFill>
            <a:schemeClr val="tx2"/>
          </a:solidFill>
          <a:latin typeface="Calisto MT" panose="02040603050505030304" pitchFamily="18" charset="0"/>
          <a:ea typeface="Trebuchet MS" panose="020B0603020202020204" pitchFamily="34" charset="0"/>
          <a:cs typeface="Trebuchet MS" panose="020B0603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4800" algn="l" defTabSz="457200" rtl="0" eaLnBrk="0" fontAlgn="base" hangingPunct="0">
        <a:spcBef>
          <a:spcPct val="20000"/>
        </a:spcBef>
        <a:spcAft>
          <a:spcPts val="600"/>
        </a:spcAft>
        <a:buClr>
          <a:schemeClr val="tx2"/>
        </a:buClr>
        <a:buSzPct val="70000"/>
        <a:buFont typeface="Wingdings 2" panose="05020102010507070707" pitchFamily="18"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19138" indent="-269875" algn="l" defTabSz="457200" rtl="0" eaLnBrk="0" fontAlgn="base" hangingPunct="0">
        <a:spcBef>
          <a:spcPct val="20000"/>
        </a:spcBef>
        <a:spcAft>
          <a:spcPts val="600"/>
        </a:spcAft>
        <a:buClr>
          <a:schemeClr val="tx2"/>
        </a:buClr>
        <a:buSzPct val="70000"/>
        <a:buFont typeface="Wingdings 2" panose="05020102010507070707" pitchFamily="18" charset="2"/>
        <a:buChar char=""/>
        <a:defRPr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5525" indent="-215900" algn="l" defTabSz="457200" rtl="0" eaLnBrk="0" fontAlgn="base" hangingPunct="0">
        <a:spcBef>
          <a:spcPct val="20000"/>
        </a:spcBef>
        <a:spcAft>
          <a:spcPts val="600"/>
        </a:spcAft>
        <a:buClr>
          <a:schemeClr val="tx2"/>
        </a:buClr>
        <a:buSzPct val="70000"/>
        <a:buFont typeface="Wingdings 2" panose="05020102010507070707" pitchFamily="18"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5888" indent="-215900" algn="l" defTabSz="457200" rtl="0" eaLnBrk="0" fontAlgn="base" hangingPunct="0">
        <a:spcBef>
          <a:spcPct val="20000"/>
        </a:spcBef>
        <a:spcAft>
          <a:spcPts val="600"/>
        </a:spcAft>
        <a:buClr>
          <a:schemeClr val="tx2"/>
        </a:buClr>
        <a:buSzPct val="70000"/>
        <a:buFont typeface="Wingdings 2" panose="05020102010507070707" pitchFamily="18"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3225" indent="-215900" algn="l" defTabSz="457200" rtl="0" eaLnBrk="0" fontAlgn="base" hangingPunct="0">
        <a:spcBef>
          <a:spcPct val="20000"/>
        </a:spcBef>
        <a:spcAft>
          <a:spcPts val="600"/>
        </a:spcAft>
        <a:buClr>
          <a:schemeClr val="tx2"/>
        </a:buClr>
        <a:buSzPct val="70000"/>
        <a:buFont typeface="Wingdings 2" panose="05020102010507070707" pitchFamily="18"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image" Target="../media/image9.png"/><Relationship Id="rId18" Type="http://schemas.openxmlformats.org/officeDocument/2006/relationships/slide" Target="slide10.xml"/><Relationship Id="rId3" Type="http://schemas.openxmlformats.org/officeDocument/2006/relationships/slide" Target="slide2.xml"/><Relationship Id="rId7" Type="http://schemas.openxmlformats.org/officeDocument/2006/relationships/slide" Target="slide6.xml"/><Relationship Id="rId12" Type="http://schemas.openxmlformats.org/officeDocument/2006/relationships/image" Target="../media/image8.png"/><Relationship Id="rId17" Type="http://schemas.openxmlformats.org/officeDocument/2006/relationships/image" Target="../media/image13.png"/><Relationship Id="rId2" Type="http://schemas.openxmlformats.org/officeDocument/2006/relationships/image" Target="../media/image7.png"/><Relationship Id="rId16" Type="http://schemas.openxmlformats.org/officeDocument/2006/relationships/image" Target="../media/image12.png"/><Relationship Id="rId20" Type="http://schemas.openxmlformats.org/officeDocument/2006/relationships/slide" Target="slide7.xml"/><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slide" Target="slide12.xml"/><Relationship Id="rId5" Type="http://schemas.openxmlformats.org/officeDocument/2006/relationships/slide" Target="slide4.xml"/><Relationship Id="rId15" Type="http://schemas.openxmlformats.org/officeDocument/2006/relationships/image" Target="../media/image11.png"/><Relationship Id="rId10" Type="http://schemas.openxmlformats.org/officeDocument/2006/relationships/slide" Target="slide11.xml"/><Relationship Id="rId19" Type="http://schemas.openxmlformats.org/officeDocument/2006/relationships/image" Target="../media/image14.jpeg"/><Relationship Id="rId4" Type="http://schemas.openxmlformats.org/officeDocument/2006/relationships/slide" Target="slide3.xml"/><Relationship Id="rId9" Type="http://schemas.openxmlformats.org/officeDocument/2006/relationships/slide" Target="slide9.xml"/><Relationship Id="rId14" Type="http://schemas.openxmlformats.org/officeDocument/2006/relationships/image" Target="../media/image10.jpeg"/></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slide" Target="slide3.xml"/><Relationship Id="rId18" Type="http://schemas.openxmlformats.org/officeDocument/2006/relationships/slide" Target="slide9.xml"/><Relationship Id="rId3" Type="http://schemas.openxmlformats.org/officeDocument/2006/relationships/image" Target="../media/image28.png"/><Relationship Id="rId21" Type="http://schemas.openxmlformats.org/officeDocument/2006/relationships/slide" Target="slide10.xml"/><Relationship Id="rId7" Type="http://schemas.openxmlformats.org/officeDocument/2006/relationships/image" Target="../media/image18.png"/><Relationship Id="rId12" Type="http://schemas.openxmlformats.org/officeDocument/2006/relationships/slide" Target="slide2.xml"/><Relationship Id="rId17" Type="http://schemas.openxmlformats.org/officeDocument/2006/relationships/slide" Target="slide8.xml"/><Relationship Id="rId2" Type="http://schemas.openxmlformats.org/officeDocument/2006/relationships/image" Target="../media/image29.png"/><Relationship Id="rId16" Type="http://schemas.openxmlformats.org/officeDocument/2006/relationships/slide" Target="slide6.xml"/><Relationship Id="rId20" Type="http://schemas.openxmlformats.org/officeDocument/2006/relationships/slide" Target="slide12.xml"/><Relationship Id="rId1" Type="http://schemas.openxmlformats.org/officeDocument/2006/relationships/slideLayout" Target="../slideLayouts/slideLayout7.xml"/><Relationship Id="rId6" Type="http://schemas.openxmlformats.org/officeDocument/2006/relationships/hyperlink" Target="https://moodle.ac-grenoble.fr/mod/book/view.php?id=48664&amp;chapterid=3677" TargetMode="External"/><Relationship Id="rId11" Type="http://schemas.openxmlformats.org/officeDocument/2006/relationships/image" Target="../media/image14.jpeg"/><Relationship Id="rId5" Type="http://schemas.openxmlformats.org/officeDocument/2006/relationships/image" Target="../media/image11.png"/><Relationship Id="rId15" Type="http://schemas.openxmlformats.org/officeDocument/2006/relationships/slide" Target="slide5.xml"/><Relationship Id="rId10" Type="http://schemas.openxmlformats.org/officeDocument/2006/relationships/image" Target="../media/image17.png"/><Relationship Id="rId19" Type="http://schemas.openxmlformats.org/officeDocument/2006/relationships/slide" Target="slide11.xml"/><Relationship Id="rId4" Type="http://schemas.openxmlformats.org/officeDocument/2006/relationships/hyperlink" Target="https://moodle.ac-grenoble.fr/mod/book/view.php?id=48664&amp;chapterid=3678" TargetMode="External"/><Relationship Id="rId9" Type="http://schemas.openxmlformats.org/officeDocument/2006/relationships/image" Target="../media/image16.png"/><Relationship Id="rId14" Type="http://schemas.openxmlformats.org/officeDocument/2006/relationships/slide" Target="slide4.xml"/><Relationship Id="rId22" Type="http://schemas.openxmlformats.org/officeDocument/2006/relationships/slide" Target="slide7.xml"/></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slide" Target="slide4.xml"/><Relationship Id="rId18" Type="http://schemas.openxmlformats.org/officeDocument/2006/relationships/slide" Target="slide11.xml"/><Relationship Id="rId3" Type="http://schemas.openxmlformats.org/officeDocument/2006/relationships/image" Target="../media/image8.png"/><Relationship Id="rId21" Type="http://schemas.openxmlformats.org/officeDocument/2006/relationships/slide" Target="slide7.xml"/><Relationship Id="rId7" Type="http://schemas.openxmlformats.org/officeDocument/2006/relationships/image" Target="../media/image32.png"/><Relationship Id="rId12" Type="http://schemas.openxmlformats.org/officeDocument/2006/relationships/slide" Target="slide3.xml"/><Relationship Id="rId17" Type="http://schemas.openxmlformats.org/officeDocument/2006/relationships/slide" Target="slide9.xml"/><Relationship Id="rId2" Type="http://schemas.openxmlformats.org/officeDocument/2006/relationships/image" Target="../media/image30.png"/><Relationship Id="rId16" Type="http://schemas.openxmlformats.org/officeDocument/2006/relationships/slide" Target="slide8.xml"/><Relationship Id="rId20" Type="http://schemas.openxmlformats.org/officeDocument/2006/relationships/slide" Target="slide10.xml"/><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slide" Target="slide2.xml"/><Relationship Id="rId5" Type="http://schemas.openxmlformats.org/officeDocument/2006/relationships/image" Target="../media/image31.png"/><Relationship Id="rId15" Type="http://schemas.openxmlformats.org/officeDocument/2006/relationships/slide" Target="slide6.xml"/><Relationship Id="rId10" Type="http://schemas.openxmlformats.org/officeDocument/2006/relationships/image" Target="../media/image14.jpeg"/><Relationship Id="rId19" Type="http://schemas.openxmlformats.org/officeDocument/2006/relationships/slide" Target="slide12.xml"/><Relationship Id="rId4" Type="http://schemas.openxmlformats.org/officeDocument/2006/relationships/image" Target="../media/image16.png"/><Relationship Id="rId9" Type="http://schemas.openxmlformats.org/officeDocument/2006/relationships/image" Target="../media/image34.png"/><Relationship Id="rId14" Type="http://schemas.openxmlformats.org/officeDocument/2006/relationships/slide" Target="slide5.xml"/></Relationships>
</file>

<file path=ppt/slides/_rels/slide12.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40.png"/><Relationship Id="rId18" Type="http://schemas.openxmlformats.org/officeDocument/2006/relationships/slide" Target="slide3.xml"/><Relationship Id="rId26" Type="http://schemas.openxmlformats.org/officeDocument/2006/relationships/slide" Target="slide10.xml"/><Relationship Id="rId3" Type="http://schemas.openxmlformats.org/officeDocument/2006/relationships/hyperlink" Target="https://moodle.ac-grenoble.fr/mod/book/view.php?id=48664&amp;chapterid=3682" TargetMode="External"/><Relationship Id="rId21" Type="http://schemas.openxmlformats.org/officeDocument/2006/relationships/slide" Target="slide6.xml"/><Relationship Id="rId7" Type="http://schemas.openxmlformats.org/officeDocument/2006/relationships/image" Target="../media/image16.png"/><Relationship Id="rId12" Type="http://schemas.openxmlformats.org/officeDocument/2006/relationships/image" Target="../media/image39.png"/><Relationship Id="rId17" Type="http://schemas.openxmlformats.org/officeDocument/2006/relationships/slide" Target="slide2.xml"/><Relationship Id="rId25" Type="http://schemas.openxmlformats.org/officeDocument/2006/relationships/slide" Target="slide12.xml"/><Relationship Id="rId2" Type="http://schemas.openxmlformats.org/officeDocument/2006/relationships/image" Target="../media/image35.png"/><Relationship Id="rId16" Type="http://schemas.openxmlformats.org/officeDocument/2006/relationships/hyperlink" Target="https://moodle.ac-grenoble.fr/mod/book/view.php?id=48664&amp;chapterid=3689" TargetMode="External"/><Relationship Id="rId20" Type="http://schemas.openxmlformats.org/officeDocument/2006/relationships/slide" Target="slide5.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38.png"/><Relationship Id="rId24" Type="http://schemas.openxmlformats.org/officeDocument/2006/relationships/slide" Target="slide11.xml"/><Relationship Id="rId5" Type="http://schemas.openxmlformats.org/officeDocument/2006/relationships/hyperlink" Target="https://moodle.ac-grenoble.fr/mod/book/view.php?id=48664&amp;chapterid=3683" TargetMode="External"/><Relationship Id="rId15" Type="http://schemas.openxmlformats.org/officeDocument/2006/relationships/image" Target="../media/image42.png"/><Relationship Id="rId23" Type="http://schemas.openxmlformats.org/officeDocument/2006/relationships/slide" Target="slide9.xml"/><Relationship Id="rId10" Type="http://schemas.openxmlformats.org/officeDocument/2006/relationships/image" Target="../media/image37.png"/><Relationship Id="rId19" Type="http://schemas.openxmlformats.org/officeDocument/2006/relationships/slide" Target="slide4.xml"/><Relationship Id="rId4" Type="http://schemas.openxmlformats.org/officeDocument/2006/relationships/image" Target="../media/image11.png"/><Relationship Id="rId9" Type="http://schemas.openxmlformats.org/officeDocument/2006/relationships/image" Target="../media/image36.png"/><Relationship Id="rId14" Type="http://schemas.openxmlformats.org/officeDocument/2006/relationships/image" Target="../media/image41.png"/><Relationship Id="rId22" Type="http://schemas.openxmlformats.org/officeDocument/2006/relationships/slide" Target="slide8.xml"/><Relationship Id="rId27" Type="http://schemas.openxmlformats.org/officeDocument/2006/relationships/slide" Target="slide7.xml"/></Relationships>
</file>

<file path=ppt/slides/_rels/slide13.xml.rels><?xml version="1.0" encoding="UTF-8" standalone="yes"?>
<Relationships xmlns="http://schemas.openxmlformats.org/package/2006/relationships"><Relationship Id="rId8" Type="http://schemas.openxmlformats.org/officeDocument/2006/relationships/hyperlink" Target="https://moodle.ac-grenoble.fr/pluginfile.php/140669/mod_resource/content/3/TP2%20-%20m%C3%A9thodologie%20antiglissoir.pdf" TargetMode="External"/><Relationship Id="rId3" Type="http://schemas.openxmlformats.org/officeDocument/2006/relationships/slide" Target="slide4.xml"/><Relationship Id="rId7" Type="http://schemas.openxmlformats.org/officeDocument/2006/relationships/image" Target="../media/image47.png"/><Relationship Id="rId2" Type="http://schemas.openxmlformats.org/officeDocument/2006/relationships/image" Target="../media/image43.jpg"/><Relationship Id="rId1" Type="http://schemas.openxmlformats.org/officeDocument/2006/relationships/slideLayout" Target="../slideLayouts/slideLayout6.xml"/><Relationship Id="rId6" Type="http://schemas.openxmlformats.org/officeDocument/2006/relationships/image" Target="../media/image46.jpeg"/><Relationship Id="rId5" Type="http://schemas.openxmlformats.org/officeDocument/2006/relationships/image" Target="../media/image45.png"/><Relationship Id="rId10" Type="http://schemas.microsoft.com/office/2007/relationships/hdphoto" Target="../media/hdphoto1.wdp"/><Relationship Id="rId4" Type="http://schemas.openxmlformats.org/officeDocument/2006/relationships/image" Target="../media/image44.png"/><Relationship Id="rId9" Type="http://schemas.openxmlformats.org/officeDocument/2006/relationships/image" Target="../media/image48.png"/></Relationships>
</file>

<file path=ppt/slides/_rels/slide14.xml.rels><?xml version="1.0" encoding="UTF-8" standalone="yes"?>
<Relationships xmlns="http://schemas.openxmlformats.org/package/2006/relationships"><Relationship Id="rId8" Type="http://schemas.openxmlformats.org/officeDocument/2006/relationships/hyperlink" Target="https://www.puretrend.com/media/ses-chaussures-sur-mesure-etape_m732793" TargetMode="External"/><Relationship Id="rId3" Type="http://schemas.openxmlformats.org/officeDocument/2006/relationships/image" Target="../media/image50.jpeg"/><Relationship Id="rId7" Type="http://schemas.openxmlformats.org/officeDocument/2006/relationships/image" Target="../media/image44.png"/><Relationship Id="rId2" Type="http://schemas.openxmlformats.org/officeDocument/2006/relationships/image" Target="../media/image49.jpeg"/><Relationship Id="rId1" Type="http://schemas.openxmlformats.org/officeDocument/2006/relationships/slideLayout" Target="../slideLayouts/slideLayout6.xml"/><Relationship Id="rId6" Type="http://schemas.openxmlformats.org/officeDocument/2006/relationships/slide" Target="slide4.xml"/><Relationship Id="rId5" Type="http://schemas.microsoft.com/office/2007/relationships/hdphoto" Target="../media/hdphoto2.wdp"/><Relationship Id="rId4" Type="http://schemas.openxmlformats.org/officeDocument/2006/relationships/image" Target="../media/image51.png"/></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6.xml"/><Relationship Id="rId5" Type="http://schemas.openxmlformats.org/officeDocument/2006/relationships/image" Target="../media/image44.png"/><Relationship Id="rId4" Type="http://schemas.openxmlformats.org/officeDocument/2006/relationships/slide" Target="slide5.xml"/></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slide" Target="slide2.xml"/><Relationship Id="rId18" Type="http://schemas.openxmlformats.org/officeDocument/2006/relationships/slide" Target="slide8.xml"/><Relationship Id="rId3" Type="http://schemas.openxmlformats.org/officeDocument/2006/relationships/image" Target="../media/image15.png"/><Relationship Id="rId21" Type="http://schemas.openxmlformats.org/officeDocument/2006/relationships/slide" Target="slide10.xml"/><Relationship Id="rId7" Type="http://schemas.openxmlformats.org/officeDocument/2006/relationships/image" Target="../media/image18.png"/><Relationship Id="rId12" Type="http://schemas.openxmlformats.org/officeDocument/2006/relationships/image" Target="../media/image14.jpeg"/><Relationship Id="rId17" Type="http://schemas.openxmlformats.org/officeDocument/2006/relationships/slide" Target="slide6.xml"/><Relationship Id="rId2" Type="http://schemas.openxmlformats.org/officeDocument/2006/relationships/notesSlide" Target="../notesSlides/notesSlide1.xml"/><Relationship Id="rId16" Type="http://schemas.openxmlformats.org/officeDocument/2006/relationships/slide" Target="slide5.xml"/><Relationship Id="rId20" Type="http://schemas.openxmlformats.org/officeDocument/2006/relationships/slide" Target="slide12.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11.png"/><Relationship Id="rId5" Type="http://schemas.openxmlformats.org/officeDocument/2006/relationships/image" Target="../media/image16.png"/><Relationship Id="rId15" Type="http://schemas.openxmlformats.org/officeDocument/2006/relationships/slide" Target="slide4.xml"/><Relationship Id="rId23" Type="http://schemas.openxmlformats.org/officeDocument/2006/relationships/slide" Target="slide7.xml"/><Relationship Id="rId10" Type="http://schemas.openxmlformats.org/officeDocument/2006/relationships/hyperlink" Target="https://moodle.ac-grenoble.fr/mod/book/view.php?id=48664&amp;chapterid=3674" TargetMode="External"/><Relationship Id="rId19" Type="http://schemas.openxmlformats.org/officeDocument/2006/relationships/slide" Target="slide11.xml"/><Relationship Id="rId4" Type="http://schemas.openxmlformats.org/officeDocument/2006/relationships/image" Target="../media/image8.png"/><Relationship Id="rId9" Type="http://schemas.openxmlformats.org/officeDocument/2006/relationships/image" Target="../media/image20.png"/><Relationship Id="rId14" Type="http://schemas.openxmlformats.org/officeDocument/2006/relationships/slide" Target="slide3.xml"/><Relationship Id="rId22" Type="http://schemas.openxmlformats.org/officeDocument/2006/relationships/slide" Target="slide9.xml"/></Relationships>
</file>

<file path=ppt/slides/_rels/slide3.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slide" Target="slide5.xml"/><Relationship Id="rId18" Type="http://schemas.openxmlformats.org/officeDocument/2006/relationships/slide" Target="slide10.xml"/><Relationship Id="rId3" Type="http://schemas.openxmlformats.org/officeDocument/2006/relationships/hyperlink" Target="https://moodle.ac-grenoble.fr/mod/book/view.php?id=48664&amp;chapterid=3685" TargetMode="External"/><Relationship Id="rId7" Type="http://schemas.openxmlformats.org/officeDocument/2006/relationships/image" Target="../media/image17.png"/><Relationship Id="rId12" Type="http://schemas.openxmlformats.org/officeDocument/2006/relationships/slide" Target="slide4.xml"/><Relationship Id="rId17" Type="http://schemas.openxmlformats.org/officeDocument/2006/relationships/slide" Target="slide12.xml"/><Relationship Id="rId2" Type="http://schemas.openxmlformats.org/officeDocument/2006/relationships/image" Target="../media/image21.png"/><Relationship Id="rId16" Type="http://schemas.openxmlformats.org/officeDocument/2006/relationships/slide" Target="slide11.xml"/><Relationship Id="rId20" Type="http://schemas.openxmlformats.org/officeDocument/2006/relationships/slide" Target="slide7.xml"/><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slide" Target="slide3.xml"/><Relationship Id="rId5" Type="http://schemas.openxmlformats.org/officeDocument/2006/relationships/image" Target="../media/image8.png"/><Relationship Id="rId15" Type="http://schemas.openxmlformats.org/officeDocument/2006/relationships/slide" Target="slide8.xml"/><Relationship Id="rId10" Type="http://schemas.openxmlformats.org/officeDocument/2006/relationships/slide" Target="slide2.xml"/><Relationship Id="rId19" Type="http://schemas.openxmlformats.org/officeDocument/2006/relationships/slide" Target="slide9.xml"/><Relationship Id="rId4" Type="http://schemas.openxmlformats.org/officeDocument/2006/relationships/image" Target="../media/image11.png"/><Relationship Id="rId9" Type="http://schemas.openxmlformats.org/officeDocument/2006/relationships/image" Target="../media/image18.png"/><Relationship Id="rId14" Type="http://schemas.openxmlformats.org/officeDocument/2006/relationships/slide" Target="slide6.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slide" Target="slide3.xml"/><Relationship Id="rId18" Type="http://schemas.openxmlformats.org/officeDocument/2006/relationships/slide" Target="slide9.xml"/><Relationship Id="rId3" Type="http://schemas.openxmlformats.org/officeDocument/2006/relationships/image" Target="../media/image8.png"/><Relationship Id="rId21" Type="http://schemas.openxmlformats.org/officeDocument/2006/relationships/slide" Target="slide10.xml"/><Relationship Id="rId7" Type="http://schemas.openxmlformats.org/officeDocument/2006/relationships/slide" Target="slide14.xml"/><Relationship Id="rId12" Type="http://schemas.openxmlformats.org/officeDocument/2006/relationships/slide" Target="slide2.xml"/><Relationship Id="rId17" Type="http://schemas.openxmlformats.org/officeDocument/2006/relationships/slide" Target="slide8.xml"/><Relationship Id="rId2" Type="http://schemas.openxmlformats.org/officeDocument/2006/relationships/image" Target="../media/image15.png"/><Relationship Id="rId16" Type="http://schemas.openxmlformats.org/officeDocument/2006/relationships/slide" Target="slide6.xml"/><Relationship Id="rId20" Type="http://schemas.openxmlformats.org/officeDocument/2006/relationships/slide" Target="slide12.xml"/><Relationship Id="rId1" Type="http://schemas.openxmlformats.org/officeDocument/2006/relationships/slideLayout" Target="../slideLayouts/slideLayout7.xml"/><Relationship Id="rId6" Type="http://schemas.openxmlformats.org/officeDocument/2006/relationships/image" Target="../media/image14.jpeg"/><Relationship Id="rId11" Type="http://schemas.openxmlformats.org/officeDocument/2006/relationships/image" Target="../media/image18.png"/><Relationship Id="rId5" Type="http://schemas.openxmlformats.org/officeDocument/2006/relationships/image" Target="../media/image17.png"/><Relationship Id="rId15" Type="http://schemas.openxmlformats.org/officeDocument/2006/relationships/slide" Target="slide5.xml"/><Relationship Id="rId10" Type="http://schemas.openxmlformats.org/officeDocument/2006/relationships/image" Target="../media/image11.png"/><Relationship Id="rId19" Type="http://schemas.openxmlformats.org/officeDocument/2006/relationships/slide" Target="slide11.xml"/><Relationship Id="rId4" Type="http://schemas.openxmlformats.org/officeDocument/2006/relationships/image" Target="../media/image16.png"/><Relationship Id="rId9" Type="http://schemas.openxmlformats.org/officeDocument/2006/relationships/hyperlink" Target="https://moodle.ac-grenoble.fr/mod/book/view.php?id=48664&amp;chapterid=3675" TargetMode="External"/><Relationship Id="rId14" Type="http://schemas.openxmlformats.org/officeDocument/2006/relationships/slide" Target="slide4.xml"/><Relationship Id="rId22" Type="http://schemas.openxmlformats.org/officeDocument/2006/relationships/slide" Target="slide7.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slide" Target="slide5.xml"/><Relationship Id="rId18" Type="http://schemas.openxmlformats.org/officeDocument/2006/relationships/slide" Target="slide12.xml"/><Relationship Id="rId3" Type="http://schemas.openxmlformats.org/officeDocument/2006/relationships/image" Target="../media/image8.png"/><Relationship Id="rId7" Type="http://schemas.openxmlformats.org/officeDocument/2006/relationships/slide" Target="slide15.xml"/><Relationship Id="rId12" Type="http://schemas.openxmlformats.org/officeDocument/2006/relationships/slide" Target="slide4.xml"/><Relationship Id="rId17" Type="http://schemas.openxmlformats.org/officeDocument/2006/relationships/slide" Target="slide11.xml"/><Relationship Id="rId2" Type="http://schemas.openxmlformats.org/officeDocument/2006/relationships/image" Target="../media/image22.png"/><Relationship Id="rId16" Type="http://schemas.openxmlformats.org/officeDocument/2006/relationships/slide" Target="slide9.xml"/><Relationship Id="rId20" Type="http://schemas.openxmlformats.org/officeDocument/2006/relationships/slide" Target="slide7.xml"/><Relationship Id="rId1" Type="http://schemas.openxmlformats.org/officeDocument/2006/relationships/slideLayout" Target="../slideLayouts/slideLayout7.xml"/><Relationship Id="rId6" Type="http://schemas.openxmlformats.org/officeDocument/2006/relationships/image" Target="../media/image14.jpeg"/><Relationship Id="rId11" Type="http://schemas.openxmlformats.org/officeDocument/2006/relationships/slide" Target="slide3.xml"/><Relationship Id="rId5" Type="http://schemas.openxmlformats.org/officeDocument/2006/relationships/image" Target="../media/image17.png"/><Relationship Id="rId15" Type="http://schemas.openxmlformats.org/officeDocument/2006/relationships/slide" Target="slide8.xml"/><Relationship Id="rId10" Type="http://schemas.openxmlformats.org/officeDocument/2006/relationships/slide" Target="slide2.xml"/><Relationship Id="rId19" Type="http://schemas.openxmlformats.org/officeDocument/2006/relationships/slide" Target="slide10.xml"/><Relationship Id="rId4" Type="http://schemas.openxmlformats.org/officeDocument/2006/relationships/image" Target="../media/image16.png"/><Relationship Id="rId9" Type="http://schemas.openxmlformats.org/officeDocument/2006/relationships/image" Target="../media/image18.png"/><Relationship Id="rId14" Type="http://schemas.openxmlformats.org/officeDocument/2006/relationships/slide" Target="slide6.xml"/></Relationships>
</file>

<file path=ppt/slides/_rels/slide6.xml.rels><?xml version="1.0" encoding="UTF-8" standalone="yes"?>
<Relationships xmlns="http://schemas.openxmlformats.org/package/2006/relationships"><Relationship Id="rId8" Type="http://schemas.openxmlformats.org/officeDocument/2006/relationships/hyperlink" Target="https://moodle.ac-grenoble.fr/mod/book/view.php?id=48664&amp;chapterid=3687" TargetMode="External"/><Relationship Id="rId13" Type="http://schemas.openxmlformats.org/officeDocument/2006/relationships/slide" Target="slide4.xml"/><Relationship Id="rId18" Type="http://schemas.openxmlformats.org/officeDocument/2006/relationships/slide" Target="slide11.xml"/><Relationship Id="rId3" Type="http://schemas.openxmlformats.org/officeDocument/2006/relationships/image" Target="../media/image8.png"/><Relationship Id="rId21" Type="http://schemas.openxmlformats.org/officeDocument/2006/relationships/slide" Target="slide7.xml"/><Relationship Id="rId7" Type="http://schemas.openxmlformats.org/officeDocument/2006/relationships/image" Target="../media/image18.png"/><Relationship Id="rId12" Type="http://schemas.openxmlformats.org/officeDocument/2006/relationships/slide" Target="slide3.xml"/><Relationship Id="rId17" Type="http://schemas.openxmlformats.org/officeDocument/2006/relationships/slide" Target="slide9.xml"/><Relationship Id="rId2" Type="http://schemas.openxmlformats.org/officeDocument/2006/relationships/image" Target="../media/image15.png"/><Relationship Id="rId16" Type="http://schemas.openxmlformats.org/officeDocument/2006/relationships/slide" Target="slide8.xml"/><Relationship Id="rId20" Type="http://schemas.openxmlformats.org/officeDocument/2006/relationships/slide" Target="slide10.xml"/><Relationship Id="rId1" Type="http://schemas.openxmlformats.org/officeDocument/2006/relationships/slideLayout" Target="../slideLayouts/slideLayout7.xml"/><Relationship Id="rId6" Type="http://schemas.openxmlformats.org/officeDocument/2006/relationships/image" Target="../media/image23.png"/><Relationship Id="rId11" Type="http://schemas.openxmlformats.org/officeDocument/2006/relationships/slide" Target="slide2.xml"/><Relationship Id="rId5" Type="http://schemas.openxmlformats.org/officeDocument/2006/relationships/image" Target="../media/image17.png"/><Relationship Id="rId15" Type="http://schemas.openxmlformats.org/officeDocument/2006/relationships/slide" Target="slide6.xml"/><Relationship Id="rId10" Type="http://schemas.openxmlformats.org/officeDocument/2006/relationships/image" Target="../media/image14.jpeg"/><Relationship Id="rId19" Type="http://schemas.openxmlformats.org/officeDocument/2006/relationships/slide" Target="slide12.xml"/><Relationship Id="rId4" Type="http://schemas.openxmlformats.org/officeDocument/2006/relationships/image" Target="../media/image16.png"/><Relationship Id="rId9" Type="http://schemas.openxmlformats.org/officeDocument/2006/relationships/image" Target="../media/image11.png"/><Relationship Id="rId14" Type="http://schemas.openxmlformats.org/officeDocument/2006/relationships/slide" Target="slide5.xml"/></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slide" Target="slide4.xml"/><Relationship Id="rId18" Type="http://schemas.openxmlformats.org/officeDocument/2006/relationships/slide" Target="slide11.xml"/><Relationship Id="rId3" Type="http://schemas.openxmlformats.org/officeDocument/2006/relationships/hyperlink" Target="https://moodle.ac-grenoble.fr/mod/book/view.php?id=48664&amp;chapterid=3691" TargetMode="External"/><Relationship Id="rId21" Type="http://schemas.openxmlformats.org/officeDocument/2006/relationships/slide" Target="slide7.xml"/><Relationship Id="rId7" Type="http://schemas.openxmlformats.org/officeDocument/2006/relationships/image" Target="../media/image17.png"/><Relationship Id="rId12" Type="http://schemas.openxmlformats.org/officeDocument/2006/relationships/slide" Target="slide3.xml"/><Relationship Id="rId17" Type="http://schemas.openxmlformats.org/officeDocument/2006/relationships/slide" Target="slide9.xml"/><Relationship Id="rId2" Type="http://schemas.openxmlformats.org/officeDocument/2006/relationships/image" Target="../media/image24.png"/><Relationship Id="rId16" Type="http://schemas.openxmlformats.org/officeDocument/2006/relationships/slide" Target="slide8.xml"/><Relationship Id="rId20" Type="http://schemas.openxmlformats.org/officeDocument/2006/relationships/slide" Target="slide10.xml"/><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slide" Target="slide2.xml"/><Relationship Id="rId5" Type="http://schemas.openxmlformats.org/officeDocument/2006/relationships/image" Target="../media/image8.png"/><Relationship Id="rId15" Type="http://schemas.openxmlformats.org/officeDocument/2006/relationships/slide" Target="slide6.xml"/><Relationship Id="rId10" Type="http://schemas.openxmlformats.org/officeDocument/2006/relationships/image" Target="../media/image18.png"/><Relationship Id="rId19" Type="http://schemas.openxmlformats.org/officeDocument/2006/relationships/slide" Target="slide12.xml"/><Relationship Id="rId4" Type="http://schemas.openxmlformats.org/officeDocument/2006/relationships/image" Target="../media/image11.png"/><Relationship Id="rId9" Type="http://schemas.openxmlformats.org/officeDocument/2006/relationships/image" Target="../media/image25.png"/><Relationship Id="rId14" Type="http://schemas.openxmlformats.org/officeDocument/2006/relationships/slide" Target="slide5.xml"/></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slide" Target="slide4.xml"/><Relationship Id="rId18" Type="http://schemas.openxmlformats.org/officeDocument/2006/relationships/slide" Target="slide11.xml"/><Relationship Id="rId3" Type="http://schemas.openxmlformats.org/officeDocument/2006/relationships/image" Target="../media/image27.png"/><Relationship Id="rId21" Type="http://schemas.openxmlformats.org/officeDocument/2006/relationships/slide" Target="slide7.xml"/><Relationship Id="rId7" Type="http://schemas.openxmlformats.org/officeDocument/2006/relationships/image" Target="../media/image8.png"/><Relationship Id="rId12" Type="http://schemas.openxmlformats.org/officeDocument/2006/relationships/slide" Target="slide3.xml"/><Relationship Id="rId17" Type="http://schemas.openxmlformats.org/officeDocument/2006/relationships/slide" Target="slide9.xml"/><Relationship Id="rId2" Type="http://schemas.openxmlformats.org/officeDocument/2006/relationships/image" Target="../media/image26.png"/><Relationship Id="rId16" Type="http://schemas.openxmlformats.org/officeDocument/2006/relationships/slide" Target="slide8.xml"/><Relationship Id="rId20" Type="http://schemas.openxmlformats.org/officeDocument/2006/relationships/slide" Target="slide10.xml"/><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slide" Target="slide2.xml"/><Relationship Id="rId5" Type="http://schemas.openxmlformats.org/officeDocument/2006/relationships/image" Target="../media/image11.png"/><Relationship Id="rId15" Type="http://schemas.openxmlformats.org/officeDocument/2006/relationships/slide" Target="slide6.xml"/><Relationship Id="rId23" Type="http://schemas.openxmlformats.org/officeDocument/2006/relationships/image" Target="../media/image13.png"/><Relationship Id="rId10" Type="http://schemas.openxmlformats.org/officeDocument/2006/relationships/image" Target="../media/image14.jpeg"/><Relationship Id="rId19" Type="http://schemas.openxmlformats.org/officeDocument/2006/relationships/slide" Target="slide12.xml"/><Relationship Id="rId4" Type="http://schemas.openxmlformats.org/officeDocument/2006/relationships/hyperlink" Target="https://moodle.ac-grenoble.fr/mod/book/view.php?id=48664&amp;chapterid=3680" TargetMode="External"/><Relationship Id="rId9" Type="http://schemas.openxmlformats.org/officeDocument/2006/relationships/image" Target="../media/image17.png"/><Relationship Id="rId14" Type="http://schemas.openxmlformats.org/officeDocument/2006/relationships/slide" Target="slide5.xml"/><Relationship Id="rId22" Type="http://schemas.openxmlformats.org/officeDocument/2006/relationships/slide" Target="slide13.xml"/></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slide" Target="slide5.xml"/><Relationship Id="rId18" Type="http://schemas.openxmlformats.org/officeDocument/2006/relationships/slide" Target="slide12.xml"/><Relationship Id="rId3" Type="http://schemas.openxmlformats.org/officeDocument/2006/relationships/hyperlink" Target="https://moodle.ac-grenoble.fr/mod/book/view.php?id=48664&amp;chapterid=3679" TargetMode="External"/><Relationship Id="rId7" Type="http://schemas.openxmlformats.org/officeDocument/2006/relationships/image" Target="../media/image16.png"/><Relationship Id="rId12" Type="http://schemas.openxmlformats.org/officeDocument/2006/relationships/slide" Target="slide4.xml"/><Relationship Id="rId17" Type="http://schemas.openxmlformats.org/officeDocument/2006/relationships/slide" Target="slide11.xml"/><Relationship Id="rId2" Type="http://schemas.openxmlformats.org/officeDocument/2006/relationships/image" Target="../media/image28.png"/><Relationship Id="rId16" Type="http://schemas.openxmlformats.org/officeDocument/2006/relationships/slide" Target="slide9.xml"/><Relationship Id="rId20" Type="http://schemas.openxmlformats.org/officeDocument/2006/relationships/slide" Target="slide7.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slide" Target="slide3.xml"/><Relationship Id="rId5" Type="http://schemas.openxmlformats.org/officeDocument/2006/relationships/image" Target="../media/image18.png"/><Relationship Id="rId15" Type="http://schemas.openxmlformats.org/officeDocument/2006/relationships/slide" Target="slide8.xml"/><Relationship Id="rId10" Type="http://schemas.openxmlformats.org/officeDocument/2006/relationships/slide" Target="slide2.xml"/><Relationship Id="rId19" Type="http://schemas.openxmlformats.org/officeDocument/2006/relationships/slide" Target="slide10.xml"/><Relationship Id="rId4" Type="http://schemas.openxmlformats.org/officeDocument/2006/relationships/image" Target="../media/image11.png"/><Relationship Id="rId9" Type="http://schemas.openxmlformats.org/officeDocument/2006/relationships/image" Target="../media/image14.jpeg"/><Relationship Id="rId14" Type="http://schemas.openxmlformats.org/officeDocument/2006/relationships/slide" Target="slide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25" name="Tableau 24">
            <a:extLst>
              <a:ext uri="{FF2B5EF4-FFF2-40B4-BE49-F238E27FC236}">
                <a16:creationId xmlns:a16="http://schemas.microsoft.com/office/drawing/2014/main" id="{CB019276-A574-4D79-AE60-C92BE20F9872}"/>
              </a:ext>
            </a:extLst>
          </p:cNvPr>
          <p:cNvGraphicFramePr>
            <a:graphicFrameLocks noGrp="1"/>
          </p:cNvGraphicFramePr>
          <p:nvPr>
            <p:extLst>
              <p:ext uri="{D42A27DB-BD31-4B8C-83A1-F6EECF244321}">
                <p14:modId xmlns:p14="http://schemas.microsoft.com/office/powerpoint/2010/main" val="3492129141"/>
              </p:ext>
            </p:extLst>
          </p:nvPr>
        </p:nvGraphicFramePr>
        <p:xfrm>
          <a:off x="118872" y="475270"/>
          <a:ext cx="2860040" cy="3341579"/>
        </p:xfrm>
        <a:graphic>
          <a:graphicData uri="http://schemas.openxmlformats.org/drawingml/2006/table">
            <a:tbl>
              <a:tblPr firstRow="1" bandRow="1">
                <a:effectLst>
                  <a:outerShdw blurRad="50800" dist="38100" algn="l" rotWithShape="0">
                    <a:prstClr val="black">
                      <a:alpha val="40000"/>
                    </a:prstClr>
                  </a:outerShdw>
                </a:effectLst>
                <a:tableStyleId>{D7AC3CCA-C797-4891-BE02-D94E43425B78}</a:tableStyleId>
              </a:tblPr>
              <a:tblGrid>
                <a:gridCol w="342813">
                  <a:extLst>
                    <a:ext uri="{9D8B030D-6E8A-4147-A177-3AD203B41FA5}">
                      <a16:colId xmlns:a16="http://schemas.microsoft.com/office/drawing/2014/main" val="20000"/>
                    </a:ext>
                  </a:extLst>
                </a:gridCol>
                <a:gridCol w="2517227">
                  <a:extLst>
                    <a:ext uri="{9D8B030D-6E8A-4147-A177-3AD203B41FA5}">
                      <a16:colId xmlns:a16="http://schemas.microsoft.com/office/drawing/2014/main" val="20001"/>
                    </a:ext>
                  </a:extLst>
                </a:gridCol>
              </a:tblGrid>
              <a:tr h="302152">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b="1" baseline="0" dirty="0">
                          <a:solidFill>
                            <a:schemeClr val="bg1"/>
                          </a:solidFill>
                          <a:latin typeface="Arial" panose="020B0604020202020204" pitchFamily="34" charset="0"/>
                        </a:rPr>
                        <a:t>       </a:t>
                      </a:r>
                      <a:r>
                        <a:rPr lang="fr-FR" altLang="fr-FR" sz="1400" b="1" dirty="0">
                          <a:solidFill>
                            <a:schemeClr val="bg1"/>
                          </a:solidFill>
                          <a:latin typeface="Arial" panose="020B0604020202020204" pitchFamily="34" charset="0"/>
                        </a:rPr>
                        <a:t>Accueil Général</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hMerge="1">
                  <a:txBody>
                    <a:bodyPr/>
                    <a:lstStyle/>
                    <a:p>
                      <a:endParaRPr lang="fr-FR"/>
                    </a:p>
                  </a:txBody>
                  <a:tcPr/>
                </a:tc>
                <a:extLst>
                  <a:ext uri="{0D108BD9-81ED-4DB2-BD59-A6C34878D82A}">
                    <a16:rowId xmlns:a16="http://schemas.microsoft.com/office/drawing/2014/main" val="10000"/>
                  </a:ext>
                </a:extLst>
              </a:tr>
              <a:tr h="29821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dirty="0">
                          <a:solidFill>
                            <a:schemeClr val="bg1"/>
                          </a:solidFill>
                          <a:effectLst/>
                          <a:latin typeface="Adobe Gothic Std B" panose="020B0800000000000000" pitchFamily="34" charset="-128"/>
                          <a:ea typeface="Adobe Gothic Std B" panose="020B0800000000000000" pitchFamily="34" charset="-128"/>
                        </a:rPr>
                        <a:t>1</a:t>
                      </a:r>
                      <a:endParaRPr lang="fr-FR" altLang="fr-FR" sz="1100" b="0" dirty="0">
                        <a:solidFill>
                          <a:schemeClr val="bg1"/>
                        </a:solidFill>
                        <a:effectLst/>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points de repères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2</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Tracer axes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3</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Tracer lignes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926206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4</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a:t>
                      </a:r>
                      <a:r>
                        <a:rPr lang="fr-FR" altLang="fr-FR" sz="1100" baseline="0" dirty="0">
                          <a:solidFill>
                            <a:schemeClr val="bg1"/>
                          </a:solidFill>
                          <a:latin typeface="Arial" panose="020B0604020202020204" pitchFamily="34" charset="0"/>
                        </a:rPr>
                        <a:t> m</a:t>
                      </a:r>
                      <a:r>
                        <a:rPr lang="fr-FR" altLang="fr-FR" sz="1100" dirty="0">
                          <a:solidFill>
                            <a:schemeClr val="bg1"/>
                          </a:solidFill>
                          <a:latin typeface="Arial" panose="020B0604020202020204" pitchFamily="34" charset="0"/>
                        </a:rPr>
                        <a:t>arges</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de piquage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9648050"/>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5</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les points de repères montage</a:t>
                      </a:r>
                      <a:endParaRPr lang="fr-FR" altLang="fr-FR" sz="1100" dirty="0">
                        <a:solidFill>
                          <a:schemeClr val="bg1"/>
                        </a:solidFill>
                        <a:latin typeface="Arial" panose="020B0604020202020204" pitchFamily="34" charset="0"/>
                      </a:endParaRP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66514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6</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marges de montage doublure </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7</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pince de l’antiglissoir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8</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claque DBL</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9</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8706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kern="1200" dirty="0" smtClean="0">
                          <a:solidFill>
                            <a:schemeClr val="bg1"/>
                          </a:solidFill>
                          <a:latin typeface="Arial" panose="020B0604020202020204" pitchFamily="34" charset="0"/>
                          <a:ea typeface="+mn-ea"/>
                          <a:cs typeface="+mn-cs"/>
                        </a:rPr>
                        <a:t>10</a:t>
                      </a:r>
                      <a:endParaRPr lang="fr-FR" altLang="fr-FR" sz="1100" b="1" kern="1200" dirty="0">
                        <a:solidFill>
                          <a:schemeClr val="bg1"/>
                        </a:solidFill>
                        <a:latin typeface="Arial" panose="020B0604020202020204" pitchFamily="34" charset="0"/>
                        <a:ea typeface="+mn-ea"/>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Extraire pièces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dirty="0" smtClean="0">
                          <a:solidFill>
                            <a:schemeClr val="bg1"/>
                          </a:solidFill>
                          <a:latin typeface="Arial" panose="020B0604020202020204" pitchFamily="34" charset="0"/>
                        </a:rPr>
                        <a:t>11</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Ajouter</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repères pièces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bl>
          </a:graphicData>
        </a:graphic>
      </p:graphicFrame>
      <p:pic>
        <p:nvPicPr>
          <p:cNvPr id="8236" name="Picture 2">
            <a:extLst>
              <a:ext uri="{FF2B5EF4-FFF2-40B4-BE49-F238E27FC236}">
                <a16:creationId xmlns:a16="http://schemas.microsoft.com/office/drawing/2014/main" id="{9EC65AAC-CDE7-49FB-B513-8E754B022032}"/>
              </a:ext>
            </a:extLst>
          </p:cNvPr>
          <p:cNvPicPr>
            <a:picLocks noChangeAspect="1" noChangeArrowheads="1"/>
          </p:cNvPicPr>
          <p:nvPr/>
        </p:nvPicPr>
        <p:blipFill>
          <a:blip r:embed="rId2">
            <a:clrChange>
              <a:clrFrom>
                <a:srgbClr val="000000"/>
              </a:clrFrom>
              <a:clrTo>
                <a:srgbClr val="000000">
                  <a:alpha val="0"/>
                </a:srgbClr>
              </a:clrTo>
            </a:clrChange>
            <a:extLst>
              <a:ext uri="{28A0092B-C50C-407E-A947-70E740481C1C}">
                <a14:useLocalDpi xmlns:a14="http://schemas.microsoft.com/office/drawing/2010/main" val="0"/>
              </a:ext>
            </a:extLst>
          </a:blip>
          <a:srcRect l="15556" t="9109" r="27000" b="5316"/>
          <a:stretch>
            <a:fillRect/>
          </a:stretch>
        </p:blipFill>
        <p:spPr bwMode="auto">
          <a:xfrm>
            <a:off x="2968308" y="1449642"/>
            <a:ext cx="3749104" cy="361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68" name="ZoneTexte 43">
            <a:extLst>
              <a:ext uri="{FF2B5EF4-FFF2-40B4-BE49-F238E27FC236}">
                <a16:creationId xmlns:a16="http://schemas.microsoft.com/office/drawing/2014/main" id="{18E6A074-5078-4348-BB55-CCCA23F5648F}"/>
              </a:ext>
            </a:extLst>
          </p:cNvPr>
          <p:cNvSpPr txBox="1">
            <a:spLocks noChangeArrowheads="1"/>
          </p:cNvSpPr>
          <p:nvPr/>
        </p:nvSpPr>
        <p:spPr bwMode="auto">
          <a:xfrm>
            <a:off x="0" y="85195"/>
            <a:ext cx="3190077" cy="369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b="1" i="1" dirty="0">
                <a:solidFill>
                  <a:schemeClr val="bg1"/>
                </a:solidFill>
                <a:latin typeface="Arial" panose="020B0604020202020204" pitchFamily="34" charset="0"/>
              </a:rPr>
              <a:t>ÉTUDE N° 3 	- Patron Plan </a:t>
            </a:r>
          </a:p>
        </p:txBody>
      </p:sp>
      <p:sp>
        <p:nvSpPr>
          <p:cNvPr id="21" name="Bouton d'action : Accueil 20">
            <a:hlinkClick r:id="" action="ppaction://noaction" highlightClick="1"/>
            <a:extLst>
              <a:ext uri="{FF2B5EF4-FFF2-40B4-BE49-F238E27FC236}">
                <a16:creationId xmlns:a16="http://schemas.microsoft.com/office/drawing/2014/main" id="{FD49172B-DA4C-434A-BACA-98286F4ECBBA}"/>
              </a:ext>
            </a:extLst>
          </p:cNvPr>
          <p:cNvSpPr/>
          <p:nvPr/>
        </p:nvSpPr>
        <p:spPr>
          <a:xfrm>
            <a:off x="111760" y="465555"/>
            <a:ext cx="323850" cy="298450"/>
          </a:xfrm>
          <a:prstGeom prst="actionButtonHom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ctr"/>
          <a:lstStyle/>
          <a:p>
            <a:pPr algn="ctr">
              <a:defRPr/>
            </a:pPr>
            <a:endParaRPr lang="fr-FR"/>
          </a:p>
        </p:txBody>
      </p:sp>
      <p:sp>
        <p:nvSpPr>
          <p:cNvPr id="7" name="Rectangle 6">
            <a:hlinkClick r:id="rId3" action="ppaction://hlinksldjump"/>
            <a:extLst>
              <a:ext uri="{FF2B5EF4-FFF2-40B4-BE49-F238E27FC236}">
                <a16:creationId xmlns:a16="http://schemas.microsoft.com/office/drawing/2014/main" id="{7E449B24-B2A9-4DF7-A48A-90045CA02532}"/>
              </a:ext>
            </a:extLst>
          </p:cNvPr>
          <p:cNvSpPr/>
          <p:nvPr/>
        </p:nvSpPr>
        <p:spPr>
          <a:xfrm>
            <a:off x="145243" y="800862"/>
            <a:ext cx="2839721" cy="286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7" name="Rectangle 26">
            <a:hlinkClick r:id="rId4" action="ppaction://hlinksldjump"/>
            <a:extLst>
              <a:ext uri="{FF2B5EF4-FFF2-40B4-BE49-F238E27FC236}">
                <a16:creationId xmlns:a16="http://schemas.microsoft.com/office/drawing/2014/main" id="{DC8155D0-228B-47B5-A552-6EB5879CF372}"/>
              </a:ext>
            </a:extLst>
          </p:cNvPr>
          <p:cNvSpPr/>
          <p:nvPr/>
        </p:nvSpPr>
        <p:spPr>
          <a:xfrm>
            <a:off x="140163" y="1088296"/>
            <a:ext cx="2848754" cy="2806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0" name="Rectangle 29">
            <a:hlinkClick r:id="rId5" action="ppaction://hlinksldjump"/>
            <a:extLst>
              <a:ext uri="{FF2B5EF4-FFF2-40B4-BE49-F238E27FC236}">
                <a16:creationId xmlns:a16="http://schemas.microsoft.com/office/drawing/2014/main" id="{E92A6229-A81F-4E65-BA49-2A3327815FD1}"/>
              </a:ext>
            </a:extLst>
          </p:cNvPr>
          <p:cNvSpPr/>
          <p:nvPr/>
        </p:nvSpPr>
        <p:spPr>
          <a:xfrm>
            <a:off x="122384" y="1366438"/>
            <a:ext cx="284885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1" name="Rectangle 30">
            <a:hlinkClick r:id="rId6" action="ppaction://hlinksldjump"/>
            <a:extLst>
              <a:ext uri="{FF2B5EF4-FFF2-40B4-BE49-F238E27FC236}">
                <a16:creationId xmlns:a16="http://schemas.microsoft.com/office/drawing/2014/main" id="{1B2FA0B9-57D0-465B-A2B1-C4707E95F02D}"/>
              </a:ext>
            </a:extLst>
          </p:cNvPr>
          <p:cNvSpPr/>
          <p:nvPr/>
        </p:nvSpPr>
        <p:spPr>
          <a:xfrm>
            <a:off x="116589" y="1635679"/>
            <a:ext cx="285567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2" name="Rectangle 31">
            <a:hlinkClick r:id="rId7" action="ppaction://hlinksldjump"/>
            <a:extLst>
              <a:ext uri="{FF2B5EF4-FFF2-40B4-BE49-F238E27FC236}">
                <a16:creationId xmlns:a16="http://schemas.microsoft.com/office/drawing/2014/main" id="{713EEA36-C370-4C3B-8670-527CD73C4F89}"/>
              </a:ext>
            </a:extLst>
          </p:cNvPr>
          <p:cNvSpPr/>
          <p:nvPr/>
        </p:nvSpPr>
        <p:spPr>
          <a:xfrm>
            <a:off x="142548" y="1933462"/>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3" name="Rectangle 32">
            <a:hlinkClick r:id="rId8" action="ppaction://hlinksldjump"/>
            <a:extLst>
              <a:ext uri="{FF2B5EF4-FFF2-40B4-BE49-F238E27FC236}">
                <a16:creationId xmlns:a16="http://schemas.microsoft.com/office/drawing/2014/main" id="{CA40AA67-D1C3-49DB-8332-1120C5C670BB}"/>
              </a:ext>
            </a:extLst>
          </p:cNvPr>
          <p:cNvSpPr/>
          <p:nvPr/>
        </p:nvSpPr>
        <p:spPr>
          <a:xfrm>
            <a:off x="121747" y="2454908"/>
            <a:ext cx="2838519" cy="265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4" name="Rectangle 33">
            <a:hlinkClick r:id="rId9" action="ppaction://hlinksldjump"/>
            <a:extLst>
              <a:ext uri="{FF2B5EF4-FFF2-40B4-BE49-F238E27FC236}">
                <a16:creationId xmlns:a16="http://schemas.microsoft.com/office/drawing/2014/main" id="{F478668A-DDDF-40B6-99C7-A9A47CFEA7BC}"/>
              </a:ext>
            </a:extLst>
          </p:cNvPr>
          <p:cNvSpPr/>
          <p:nvPr/>
        </p:nvSpPr>
        <p:spPr>
          <a:xfrm>
            <a:off x="130002" y="2723917"/>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5" name="Rectangle 34">
            <a:hlinkClick r:id="rId10" action="ppaction://hlinksldjump"/>
            <a:extLst>
              <a:ext uri="{FF2B5EF4-FFF2-40B4-BE49-F238E27FC236}">
                <a16:creationId xmlns:a16="http://schemas.microsoft.com/office/drawing/2014/main" id="{9F7FE488-0F67-44E3-8971-357C356F0746}"/>
              </a:ext>
            </a:extLst>
          </p:cNvPr>
          <p:cNvSpPr/>
          <p:nvPr/>
        </p:nvSpPr>
        <p:spPr>
          <a:xfrm>
            <a:off x="119382" y="3276090"/>
            <a:ext cx="2834296" cy="270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6" name="Rectangle 35">
            <a:hlinkClick r:id="rId11" action="ppaction://hlinksldjump"/>
            <a:extLst>
              <a:ext uri="{FF2B5EF4-FFF2-40B4-BE49-F238E27FC236}">
                <a16:creationId xmlns:a16="http://schemas.microsoft.com/office/drawing/2014/main" id="{712BA9CA-A8EE-4139-B8D4-80A52A57166D}"/>
              </a:ext>
            </a:extLst>
          </p:cNvPr>
          <p:cNvSpPr/>
          <p:nvPr/>
        </p:nvSpPr>
        <p:spPr>
          <a:xfrm>
            <a:off x="104649" y="3532584"/>
            <a:ext cx="2861517" cy="2686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 name="Rectangle à coins arrondis 1">
            <a:hlinkClick r:id="" action="ppaction://hlinkshowjump?jump=firstslide"/>
            <a:extLst>
              <a:ext uri="{FF2B5EF4-FFF2-40B4-BE49-F238E27FC236}">
                <a16:creationId xmlns:a16="http://schemas.microsoft.com/office/drawing/2014/main" id="{82BBB749-1EC8-44AE-A17A-E6142235AD28}"/>
              </a:ext>
            </a:extLst>
          </p:cNvPr>
          <p:cNvSpPr/>
          <p:nvPr/>
        </p:nvSpPr>
        <p:spPr>
          <a:xfrm>
            <a:off x="124968" y="466344"/>
            <a:ext cx="2831592" cy="29178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pic>
        <p:nvPicPr>
          <p:cNvPr id="45" name="Picture 40">
            <a:extLst>
              <a:ext uri="{FF2B5EF4-FFF2-40B4-BE49-F238E27FC236}">
                <a16:creationId xmlns:a16="http://schemas.microsoft.com/office/drawing/2014/main" id="{87B8B771-5F94-48C8-94CE-64C3AF01D573}"/>
              </a:ext>
            </a:extLst>
          </p:cNvPr>
          <p:cNvPicPr>
            <a:picLocks noChangeAspect="1" noChangeArrowheads="1"/>
          </p:cNvPicPr>
          <p:nvPr/>
        </p:nvPicPr>
        <p:blipFill>
          <a:blip r:embed="rId12">
            <a:clrChange>
              <a:clrFrom>
                <a:srgbClr val="C0C0C0"/>
              </a:clrFrom>
              <a:clrTo>
                <a:srgbClr val="C0C0C0">
                  <a:alpha val="0"/>
                </a:srgbClr>
              </a:clrTo>
            </a:clrChange>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3619109" y="1403609"/>
            <a:ext cx="8229406" cy="38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6" name="Rectangle 45"/>
          <p:cNvSpPr/>
          <p:nvPr/>
        </p:nvSpPr>
        <p:spPr>
          <a:xfrm>
            <a:off x="3912244" y="490090"/>
            <a:ext cx="7893934" cy="970458"/>
          </a:xfrm>
          <a:prstGeom prst="rect">
            <a:avLst/>
          </a:prstGeom>
        </p:spPr>
        <p:txBody>
          <a:bodyPr wrap="square">
            <a:spAutoFit/>
          </a:bodyPr>
          <a:lstStyle/>
          <a:p>
            <a:pPr algn="ctr" defTabSz="914400">
              <a:lnSpc>
                <a:spcPct val="75000"/>
              </a:lnSpc>
              <a:spcBef>
                <a:spcPct val="0"/>
              </a:spcBef>
              <a:defRPr/>
            </a:pPr>
            <a:r>
              <a:rPr lang="fr-FR" altLang="fr-FR" sz="4800" b="1" spc="-50" dirty="0">
                <a:solidFill>
                  <a:srgbClr val="66FF33"/>
                </a:solidFill>
                <a:latin typeface="Arial Black" panose="020B0A04020102020204" pitchFamily="34" charset="0"/>
                <a:ea typeface="+mj-ea"/>
                <a:cs typeface="+mj-cs"/>
              </a:rPr>
              <a:t>GUIDE de conception </a:t>
            </a:r>
            <a:r>
              <a:rPr lang="fr-FR" altLang="fr-FR" sz="2800" b="1" i="1" spc="-50" dirty="0">
                <a:solidFill>
                  <a:schemeClr val="tx2">
                    <a:lumMod val="50000"/>
                  </a:schemeClr>
                </a:solidFill>
                <a:latin typeface="Arial" panose="020B0604020202020204" pitchFamily="34" charset="0"/>
                <a:ea typeface="+mj-ea"/>
                <a:cs typeface="Arial" panose="020B0604020202020204" pitchFamily="34" charset="0"/>
              </a:rPr>
              <a:t>des pièces de la </a:t>
            </a:r>
            <a:r>
              <a:rPr lang="fr-FR" altLang="fr-FR" sz="2800" b="1" i="1" spc="-50" dirty="0">
                <a:solidFill>
                  <a:srgbClr val="66FF33"/>
                </a:solidFill>
                <a:latin typeface="Arial" panose="020B0604020202020204" pitchFamily="34" charset="0"/>
                <a:ea typeface="+mj-ea"/>
                <a:cs typeface="Arial" panose="020B0604020202020204" pitchFamily="34" charset="0"/>
              </a:rPr>
              <a:t>DOUBLURE</a:t>
            </a:r>
            <a:r>
              <a:rPr lang="fr-FR" altLang="fr-FR" sz="2800" b="1" i="1" spc="-50" dirty="0">
                <a:solidFill>
                  <a:schemeClr val="tx2">
                    <a:lumMod val="50000"/>
                  </a:schemeClr>
                </a:solidFill>
                <a:latin typeface="Arial" panose="020B0604020202020204" pitchFamily="34" charset="0"/>
                <a:ea typeface="+mj-ea"/>
                <a:cs typeface="Arial" panose="020B0604020202020204" pitchFamily="34" charset="0"/>
              </a:rPr>
              <a:t> d’un décolleté.</a:t>
            </a:r>
          </a:p>
        </p:txBody>
      </p:sp>
      <p:sp>
        <p:nvSpPr>
          <p:cNvPr id="47" name="Rectangle 8">
            <a:extLst>
              <a:ext uri="{FF2B5EF4-FFF2-40B4-BE49-F238E27FC236}">
                <a16:creationId xmlns:a16="http://schemas.microsoft.com/office/drawing/2014/main" id="{DCA12DA9-EC1C-4FD4-A444-35466DD49CE4}"/>
              </a:ext>
            </a:extLst>
          </p:cNvPr>
          <p:cNvSpPr>
            <a:spLocks noChangeArrowheads="1"/>
          </p:cNvSpPr>
          <p:nvPr/>
        </p:nvSpPr>
        <p:spPr bwMode="auto">
          <a:xfrm>
            <a:off x="5723862" y="1806930"/>
            <a:ext cx="5972175" cy="1569660"/>
          </a:xfrm>
          <a:prstGeom prst="rect">
            <a:avLst/>
          </a:prstGeom>
          <a:noFill/>
          <a:ln>
            <a:noFill/>
          </a:ln>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defRPr/>
            </a:pPr>
            <a:endParaRPr lang="fr-FR" altLang="fr-FR" sz="1200" b="1" dirty="0">
              <a:solidFill>
                <a:srgbClr val="FF0000"/>
              </a:solidFill>
              <a:latin typeface="Arial" panose="020B0604020202020204" pitchFamily="34" charset="0"/>
            </a:endParaRPr>
          </a:p>
          <a:p>
            <a:pPr eaLnBrk="1" hangingPunct="1">
              <a:defRPr/>
            </a:pPr>
            <a:r>
              <a:rPr lang="fr-FR" altLang="fr-FR" sz="1400" dirty="0">
                <a:solidFill>
                  <a:schemeClr val="bg1"/>
                </a:solidFill>
                <a:latin typeface="Arial" panose="020B0604020202020204" pitchFamily="34" charset="0"/>
              </a:rPr>
              <a:t>Cette ressource </a:t>
            </a:r>
            <a:r>
              <a:rPr lang="fr-FR" altLang="fr-FR" sz="1400" b="1" dirty="0">
                <a:solidFill>
                  <a:schemeClr val="bg1"/>
                </a:solidFill>
                <a:effectLst>
                  <a:outerShdw blurRad="38100" dist="38100" dir="2700000" algn="tl">
                    <a:srgbClr val="000000">
                      <a:alpha val="43137"/>
                    </a:srgbClr>
                  </a:outerShdw>
                </a:effectLst>
                <a:latin typeface="Arial" panose="020B0604020202020204" pitchFamily="34" charset="0"/>
              </a:rPr>
              <a:t>interactive</a:t>
            </a:r>
            <a:r>
              <a:rPr lang="fr-FR" altLang="fr-FR" sz="1400" dirty="0">
                <a:solidFill>
                  <a:schemeClr val="bg1"/>
                </a:solidFill>
                <a:latin typeface="Arial" panose="020B0604020202020204" pitchFamily="34" charset="0"/>
              </a:rPr>
              <a:t>, vous indiquera la marche à suivre pour développer un décolleté en conception numérique CAO 2D ; développé sur les versions 10 et 12  du logiciel RCS 2D</a:t>
            </a:r>
          </a:p>
          <a:p>
            <a:pPr eaLnBrk="1" hangingPunct="1">
              <a:defRPr/>
            </a:pPr>
            <a:endParaRPr lang="fr-FR" altLang="fr-FR" sz="1400" dirty="0">
              <a:solidFill>
                <a:schemeClr val="bg1"/>
              </a:solidFill>
              <a:latin typeface="Arial" panose="020B0604020202020204" pitchFamily="34" charset="0"/>
            </a:endParaRPr>
          </a:p>
          <a:p>
            <a:pPr eaLnBrk="1" hangingPunct="1">
              <a:defRPr/>
            </a:pPr>
            <a:r>
              <a:rPr lang="fr-FR" altLang="fr-FR" sz="1400" dirty="0">
                <a:solidFill>
                  <a:schemeClr val="bg1"/>
                </a:solidFill>
                <a:latin typeface="Arial" panose="020B0604020202020204" pitchFamily="34" charset="0"/>
              </a:rPr>
              <a:t>Ce guide développement est </a:t>
            </a:r>
            <a:r>
              <a:rPr lang="fr-FR" altLang="fr-FR" sz="1400" dirty="0" smtClean="0">
                <a:solidFill>
                  <a:schemeClr val="bg1"/>
                </a:solidFill>
                <a:latin typeface="Arial" panose="020B0604020202020204" pitchFamily="34" charset="0"/>
              </a:rPr>
              <a:t>lié </a:t>
            </a:r>
            <a:r>
              <a:rPr lang="fr-FR" altLang="fr-FR" sz="1400" dirty="0">
                <a:solidFill>
                  <a:schemeClr val="bg1"/>
                </a:solidFill>
                <a:latin typeface="Arial" panose="020B0604020202020204" pitchFamily="34" charset="0"/>
              </a:rPr>
              <a:t>à des démonstrations numériques disponibles sur Moodle ou en lien direct.</a:t>
            </a:r>
            <a:endParaRPr lang="fr-FR" altLang="fr-FR" sz="1200" dirty="0">
              <a:solidFill>
                <a:schemeClr val="bg1"/>
              </a:solidFill>
              <a:latin typeface="Arial" panose="020B0604020202020204" pitchFamily="34" charset="0"/>
            </a:endParaRPr>
          </a:p>
        </p:txBody>
      </p:sp>
      <p:grpSp>
        <p:nvGrpSpPr>
          <p:cNvPr id="48" name="Groupe 3">
            <a:extLst>
              <a:ext uri="{FF2B5EF4-FFF2-40B4-BE49-F238E27FC236}">
                <a16:creationId xmlns:a16="http://schemas.microsoft.com/office/drawing/2014/main" id="{8D4CF97D-06F8-48FD-BA58-1DFA49642B3F}"/>
              </a:ext>
            </a:extLst>
          </p:cNvPr>
          <p:cNvGrpSpPr>
            <a:grpSpLocks/>
          </p:cNvGrpSpPr>
          <p:nvPr/>
        </p:nvGrpSpPr>
        <p:grpSpPr bwMode="auto">
          <a:xfrm>
            <a:off x="10070027" y="4935913"/>
            <a:ext cx="1896799" cy="1765300"/>
            <a:chOff x="6813617" y="1142999"/>
            <a:chExt cx="3182870" cy="2962275"/>
          </a:xfrm>
        </p:grpSpPr>
        <p:pic>
          <p:nvPicPr>
            <p:cNvPr id="49" name="Image 2">
              <a:extLst>
                <a:ext uri="{FF2B5EF4-FFF2-40B4-BE49-F238E27FC236}">
                  <a16:creationId xmlns:a16="http://schemas.microsoft.com/office/drawing/2014/main" id="{48B5CF52-7B16-4D56-A19E-D65857C3E2B1}"/>
                </a:ext>
              </a:extLst>
            </p:cNvPr>
            <p:cNvPicPr>
              <a:picLocks noChangeAspect="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13617" y="1142999"/>
              <a:ext cx="318287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Image 1">
              <a:extLst>
                <a:ext uri="{FF2B5EF4-FFF2-40B4-BE49-F238E27FC236}">
                  <a16:creationId xmlns:a16="http://schemas.microsoft.com/office/drawing/2014/main" id="{E6E38239-A6ED-4E26-AF8C-67F88F572961}"/>
                </a:ext>
              </a:extLst>
            </p:cNvPr>
            <p:cNvPicPr>
              <a:picLocks noChangeAspect="1"/>
            </p:cNvPicPr>
            <p:nvPr/>
          </p:nvPicPr>
          <p:blipFill>
            <a:blip r:embed="rId14" cstate="hqprint">
              <a:extLst>
                <a:ext uri="{28A0092B-C50C-407E-A947-70E740481C1C}">
                  <a14:useLocalDpi xmlns:a14="http://schemas.microsoft.com/office/drawing/2010/main" val="0"/>
                </a:ext>
              </a:extLst>
            </a:blip>
            <a:srcRect/>
            <a:stretch>
              <a:fillRect/>
            </a:stretch>
          </p:blipFill>
          <p:spPr bwMode="auto">
            <a:xfrm>
              <a:off x="8379332" y="1873758"/>
              <a:ext cx="745618" cy="745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1" name="Groupe 50"/>
          <p:cNvGrpSpPr/>
          <p:nvPr/>
        </p:nvGrpSpPr>
        <p:grpSpPr>
          <a:xfrm>
            <a:off x="1509818" y="4825526"/>
            <a:ext cx="8172662" cy="1554954"/>
            <a:chOff x="1489498" y="4967766"/>
            <a:chExt cx="8172662" cy="1554954"/>
          </a:xfrm>
        </p:grpSpPr>
        <p:sp>
          <p:nvSpPr>
            <p:cNvPr id="52" name="Organigramme : Carte perforée 51"/>
            <p:cNvSpPr/>
            <p:nvPr/>
          </p:nvSpPr>
          <p:spPr>
            <a:xfrm flipH="1">
              <a:off x="1584960" y="5309663"/>
              <a:ext cx="8077200" cy="1213057"/>
            </a:xfrm>
            <a:prstGeom prst="flowChartPunchedCard">
              <a:avLst/>
            </a:prstGeom>
            <a:gradFill flip="none" rotWithShape="1">
              <a:gsLst>
                <a:gs pos="0">
                  <a:srgbClr val="33CCCC">
                    <a:tint val="66000"/>
                    <a:satMod val="160000"/>
                  </a:srgbClr>
                </a:gs>
                <a:gs pos="50000">
                  <a:srgbClr val="33CCCC">
                    <a:tint val="44500"/>
                    <a:satMod val="160000"/>
                  </a:srgbClr>
                </a:gs>
                <a:gs pos="100000">
                  <a:srgbClr val="33CCCC">
                    <a:tint val="23500"/>
                    <a:satMod val="160000"/>
                  </a:srgbClr>
                </a:gs>
              </a:gsLst>
              <a:path path="circle">
                <a:fillToRect l="50000" t="50000" r="50000" b="50000"/>
              </a:path>
              <a:tileRect/>
            </a:gradFill>
            <a:ln w="28575">
              <a:prstDash val="dash"/>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fr-FR"/>
            </a:p>
          </p:txBody>
        </p:sp>
        <p:pic>
          <p:nvPicPr>
            <p:cNvPr id="53" name="Image 52">
              <a:extLst>
                <a:ext uri="{FF2B5EF4-FFF2-40B4-BE49-F238E27FC236}">
                  <a16:creationId xmlns:a16="http://schemas.microsoft.com/office/drawing/2014/main" id="{9BF45837-ED47-4502-A31F-85D9CA13B19E}"/>
                </a:ext>
              </a:extLst>
            </p:cNvPr>
            <p:cNvPicPr>
              <a:picLocks noChangeAspect="1"/>
            </p:cNvPicPr>
            <p:nvPr/>
          </p:nvPicPr>
          <p:blipFill rotWithShape="1">
            <a:blip r:embed="rId15" cstate="print">
              <a:duotone>
                <a:schemeClr val="accent1">
                  <a:shade val="45000"/>
                  <a:satMod val="135000"/>
                </a:schemeClr>
                <a:prstClr val="white"/>
              </a:duotone>
            </a:blip>
            <a:srcRect l="22922" r="23090"/>
            <a:stretch/>
          </p:blipFill>
          <p:spPr>
            <a:xfrm>
              <a:off x="2472945" y="5512306"/>
              <a:ext cx="558767" cy="485869"/>
            </a:xfrm>
            <a:prstGeom prst="rect">
              <a:avLst/>
            </a:prstGeom>
          </p:spPr>
        </p:pic>
        <p:sp>
          <p:nvSpPr>
            <p:cNvPr id="54" name="ZoneTexte 53">
              <a:extLst>
                <a:ext uri="{FF2B5EF4-FFF2-40B4-BE49-F238E27FC236}">
                  <a16:creationId xmlns:a16="http://schemas.microsoft.com/office/drawing/2014/main" id="{08532B41-30EE-4437-97ED-983924828D99}"/>
                </a:ext>
              </a:extLst>
            </p:cNvPr>
            <p:cNvSpPr txBox="1"/>
            <p:nvPr/>
          </p:nvSpPr>
          <p:spPr>
            <a:xfrm>
              <a:off x="1652864" y="5952346"/>
              <a:ext cx="2203617" cy="461665"/>
            </a:xfrm>
            <a:prstGeom prst="rect">
              <a:avLst/>
            </a:prstGeom>
            <a:noFill/>
          </p:spPr>
          <p:txBody>
            <a:bodyPr wrap="square" rtlCol="0">
              <a:spAutoFit/>
            </a:bodyPr>
            <a:lstStyle/>
            <a:p>
              <a:pPr algn="ctr"/>
              <a:r>
                <a:rPr lang="fr-FR" sz="1200" dirty="0">
                  <a:solidFill>
                    <a:schemeClr val="bg1"/>
                  </a:solidFill>
                  <a:latin typeface="Arial" panose="020B0604020202020204" pitchFamily="34" charset="0"/>
                  <a:cs typeface="Arial" panose="020B0604020202020204" pitchFamily="34" charset="0"/>
                </a:rPr>
                <a:t>Cliquer sur ce lien pour lancer une démonstration vidéo</a:t>
              </a:r>
            </a:p>
          </p:txBody>
        </p:sp>
        <p:pic>
          <p:nvPicPr>
            <p:cNvPr id="55" name="Image 26">
              <a:extLst>
                <a:ext uri="{FF2B5EF4-FFF2-40B4-BE49-F238E27FC236}">
                  <a16:creationId xmlns:a16="http://schemas.microsoft.com/office/drawing/2014/main" id="{5E2B517A-3BF6-4FCE-B1A4-BE57736EA24F}"/>
                </a:ext>
              </a:extLst>
            </p:cNvPr>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5037342" y="5354194"/>
              <a:ext cx="611188"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ZoneTexte 55">
              <a:extLst>
                <a:ext uri="{FF2B5EF4-FFF2-40B4-BE49-F238E27FC236}">
                  <a16:creationId xmlns:a16="http://schemas.microsoft.com/office/drawing/2014/main" id="{0A2A5547-8777-4205-86D3-D5A243097F61}"/>
                </a:ext>
              </a:extLst>
            </p:cNvPr>
            <p:cNvSpPr txBox="1"/>
            <p:nvPr/>
          </p:nvSpPr>
          <p:spPr>
            <a:xfrm>
              <a:off x="4378444" y="6023465"/>
              <a:ext cx="1883415" cy="461665"/>
            </a:xfrm>
            <a:prstGeom prst="rect">
              <a:avLst/>
            </a:prstGeom>
            <a:noFill/>
          </p:spPr>
          <p:txBody>
            <a:bodyPr wrap="square" rtlCol="0">
              <a:spAutoFit/>
            </a:bodyPr>
            <a:lstStyle/>
            <a:p>
              <a:pPr algn="ctr"/>
              <a:r>
                <a:rPr lang="fr-FR" sz="1200" dirty="0">
                  <a:solidFill>
                    <a:schemeClr val="bg1"/>
                  </a:solidFill>
                  <a:latin typeface="Arial" panose="020B0604020202020204" pitchFamily="34" charset="0"/>
                  <a:cs typeface="Arial" panose="020B0604020202020204" pitchFamily="34" charset="0"/>
                </a:rPr>
                <a:t>Cliquer sur cette icône pour ouvrir un document</a:t>
              </a:r>
            </a:p>
          </p:txBody>
        </p:sp>
        <p:pic>
          <p:nvPicPr>
            <p:cNvPr id="57" name="Image 56" descr="Question mark PNG">
              <a:extLst>
                <a:ext uri="{FF2B5EF4-FFF2-40B4-BE49-F238E27FC236}">
                  <a16:creationId xmlns:a16="http://schemas.microsoft.com/office/drawing/2014/main" id="{58DF1CC0-A7C7-46E7-BBA5-D10F08919772}"/>
                </a:ext>
              </a:extLst>
            </p:cNvPr>
            <p:cNvPicPr>
              <a:picLocks noChangeAspect="1"/>
            </p:cNvPicPr>
            <p:nvPr/>
          </p:nvPicPr>
          <p:blipFill>
            <a:blip r:embed="rId17"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7769181" y="5470573"/>
              <a:ext cx="557250" cy="533304"/>
            </a:xfrm>
            <a:prstGeom prst="rect">
              <a:avLst/>
            </a:prstGeom>
          </p:spPr>
        </p:pic>
        <p:sp>
          <p:nvSpPr>
            <p:cNvPr id="58" name="ZoneTexte 57">
              <a:extLst>
                <a:ext uri="{FF2B5EF4-FFF2-40B4-BE49-F238E27FC236}">
                  <a16:creationId xmlns:a16="http://schemas.microsoft.com/office/drawing/2014/main" id="{03BAC176-129E-43B4-8B09-B59087FF9A58}"/>
                </a:ext>
              </a:extLst>
            </p:cNvPr>
            <p:cNvSpPr txBox="1"/>
            <p:nvPr/>
          </p:nvSpPr>
          <p:spPr>
            <a:xfrm>
              <a:off x="6838260" y="6011525"/>
              <a:ext cx="2493188" cy="461665"/>
            </a:xfrm>
            <a:prstGeom prst="rect">
              <a:avLst/>
            </a:prstGeom>
            <a:noFill/>
          </p:spPr>
          <p:txBody>
            <a:bodyPr wrap="square" rtlCol="0">
              <a:spAutoFit/>
            </a:bodyPr>
            <a:lstStyle/>
            <a:p>
              <a:pPr algn="ctr"/>
              <a:r>
                <a:rPr lang="fr-FR" sz="1200" dirty="0">
                  <a:solidFill>
                    <a:schemeClr val="bg1"/>
                  </a:solidFill>
                  <a:latin typeface="Arial" panose="020B0604020202020204" pitchFamily="34" charset="0"/>
                  <a:cs typeface="Arial" panose="020B0604020202020204" pitchFamily="34" charset="0"/>
                </a:rPr>
                <a:t>Cliquer sur cette icône pour ouvrir un complément d’informations.</a:t>
              </a:r>
            </a:p>
          </p:txBody>
        </p:sp>
        <p:sp>
          <p:nvSpPr>
            <p:cNvPr id="59" name="ZoneTexte 58">
              <a:extLst>
                <a:ext uri="{FF2B5EF4-FFF2-40B4-BE49-F238E27FC236}">
                  <a16:creationId xmlns:a16="http://schemas.microsoft.com/office/drawing/2014/main" id="{481BBDE0-C73A-4607-9634-200A1E11EE4E}"/>
                </a:ext>
              </a:extLst>
            </p:cNvPr>
            <p:cNvSpPr txBox="1"/>
            <p:nvPr/>
          </p:nvSpPr>
          <p:spPr>
            <a:xfrm>
              <a:off x="1489498" y="4967766"/>
              <a:ext cx="2167581" cy="369332"/>
            </a:xfrm>
            <a:prstGeom prst="rect">
              <a:avLst/>
            </a:prstGeom>
            <a:noFill/>
          </p:spPr>
          <p:txBody>
            <a:bodyPr wrap="none" rtlCol="0">
              <a:spAutoFit/>
            </a:bodyPr>
            <a:lstStyle/>
            <a:p>
              <a:r>
                <a:rPr lang="fr-FR" dirty="0">
                  <a:solidFill>
                    <a:srgbClr val="C00000"/>
                  </a:solidFill>
                  <a:latin typeface="Arial Narrow" panose="020B0606020202030204" pitchFamily="34" charset="0"/>
                  <a:cs typeface="Arial" panose="020B0604020202020204" pitchFamily="34" charset="0"/>
                </a:rPr>
                <a:t>Signification des icônes</a:t>
              </a:r>
            </a:p>
          </p:txBody>
        </p:sp>
      </p:grpSp>
      <p:sp>
        <p:nvSpPr>
          <p:cNvPr id="4" name="Titre 3"/>
          <p:cNvSpPr>
            <a:spLocks noGrp="1"/>
          </p:cNvSpPr>
          <p:nvPr>
            <p:ph type="title" idx="4294967295"/>
          </p:nvPr>
        </p:nvSpPr>
        <p:spPr>
          <a:xfrm>
            <a:off x="0" y="-1097280"/>
            <a:ext cx="10353675" cy="969963"/>
          </a:xfrm>
        </p:spPr>
        <p:txBody>
          <a:bodyPr/>
          <a:lstStyle/>
          <a:p>
            <a:pPr algn="l"/>
            <a:r>
              <a:rPr lang="fr-FR" dirty="0"/>
              <a:t>Accueil </a:t>
            </a:r>
          </a:p>
        </p:txBody>
      </p:sp>
      <p:sp>
        <p:nvSpPr>
          <p:cNvPr id="5" name="Espace réservé du numéro de diapositive 4"/>
          <p:cNvSpPr>
            <a:spLocks noGrp="1"/>
          </p:cNvSpPr>
          <p:nvPr>
            <p:ph type="sldNum" sz="quarter" idx="12"/>
          </p:nvPr>
        </p:nvSpPr>
        <p:spPr>
          <a:xfrm>
            <a:off x="11335816" y="6411852"/>
            <a:ext cx="754062" cy="365125"/>
          </a:xfrm>
        </p:spPr>
        <p:txBody>
          <a:bodyPr/>
          <a:lstStyle/>
          <a:p>
            <a:pPr>
              <a:defRPr/>
            </a:pPr>
            <a:fld id="{E9C9FC16-D6D1-4B45-882E-174261538B65}" type="slidenum">
              <a:rPr lang="fr-FR" altLang="fr-FR" sz="1050" b="1" smtClean="0">
                <a:solidFill>
                  <a:schemeClr val="bg1"/>
                </a:solidFill>
                <a:latin typeface="Arial" panose="020B0604020202020204" pitchFamily="34" charset="0"/>
                <a:cs typeface="Arial" panose="020B0604020202020204" pitchFamily="34" charset="0"/>
              </a:rPr>
              <a:pPr>
                <a:defRPr/>
              </a:pPr>
              <a:t>1</a:t>
            </a:fld>
            <a:endParaRPr lang="fr-FR" altLang="fr-FR" sz="1050" b="1" dirty="0">
              <a:solidFill>
                <a:schemeClr val="bg1"/>
              </a:solidFill>
              <a:latin typeface="Arial" panose="020B0604020202020204" pitchFamily="34" charset="0"/>
              <a:cs typeface="Arial" panose="020B0604020202020204" pitchFamily="34" charset="0"/>
            </a:endParaRPr>
          </a:p>
        </p:txBody>
      </p:sp>
      <p:sp>
        <p:nvSpPr>
          <p:cNvPr id="37" name="Rectangle 36">
            <a:hlinkClick r:id="rId18" action="ppaction://hlinksldjump"/>
            <a:extLst>
              <a:ext uri="{FF2B5EF4-FFF2-40B4-BE49-F238E27FC236}">
                <a16:creationId xmlns:a16="http://schemas.microsoft.com/office/drawing/2014/main" id="{F478668A-DDDF-40B6-99C7-A9A47CFEA7BC}"/>
              </a:ext>
            </a:extLst>
          </p:cNvPr>
          <p:cNvSpPr/>
          <p:nvPr/>
        </p:nvSpPr>
        <p:spPr>
          <a:xfrm>
            <a:off x="129494" y="2996713"/>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pic>
        <p:nvPicPr>
          <p:cNvPr id="38" name="Image 37">
            <a:extLst>
              <a:ext uri="{FF2B5EF4-FFF2-40B4-BE49-F238E27FC236}">
                <a16:creationId xmlns:a16="http://schemas.microsoft.com/office/drawing/2014/main" id="{8A9D2BAB-C823-4B59-8DD9-0FE5E6974495}"/>
              </a:ext>
            </a:extLst>
          </p:cNvPr>
          <p:cNvPicPr/>
          <p:nvPr/>
        </p:nvPicPr>
        <p:blipFill>
          <a:blip r:embed="rId19">
            <a:clrChange>
              <a:clrFrom>
                <a:srgbClr val="FFFEFC"/>
              </a:clrFrom>
              <a:clrTo>
                <a:srgbClr val="FFFEFC">
                  <a:alpha val="0"/>
                </a:srgbClr>
              </a:clrTo>
            </a:clrChange>
            <a:extLst>
              <a:ext uri="{28A0092B-C50C-407E-A947-70E740481C1C}">
                <a14:useLocalDpi xmlns:a14="http://schemas.microsoft.com/office/drawing/2010/main" val="0"/>
              </a:ext>
            </a:extLst>
          </a:blip>
          <a:srcRect/>
          <a:stretch>
            <a:fillRect/>
          </a:stretch>
        </p:blipFill>
        <p:spPr bwMode="auto">
          <a:xfrm>
            <a:off x="185737" y="6219825"/>
            <a:ext cx="89058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Rectangle 38">
            <a:hlinkClick r:id="rId20" action="ppaction://hlinksldjump"/>
            <a:extLst>
              <a:ext uri="{FF2B5EF4-FFF2-40B4-BE49-F238E27FC236}">
                <a16:creationId xmlns:a16="http://schemas.microsoft.com/office/drawing/2014/main" id="{713EEA36-C370-4C3B-8670-527CD73C4F89}"/>
              </a:ext>
            </a:extLst>
          </p:cNvPr>
          <p:cNvSpPr/>
          <p:nvPr/>
        </p:nvSpPr>
        <p:spPr>
          <a:xfrm>
            <a:off x="133023" y="2209687"/>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2" name="Image 11"/>
          <p:cNvPicPr>
            <a:picLocks noChangeAspect="1"/>
          </p:cNvPicPr>
          <p:nvPr/>
        </p:nvPicPr>
        <p:blipFill>
          <a:blip r:embed="rId2">
            <a:clrChange>
              <a:clrFrom>
                <a:srgbClr val="FFFFFF"/>
              </a:clrFrom>
              <a:clrTo>
                <a:srgbClr val="FFFFFF">
                  <a:alpha val="0"/>
                </a:srgbClr>
              </a:clrTo>
            </a:clrChange>
          </a:blip>
          <a:stretch>
            <a:fillRect/>
          </a:stretch>
        </p:blipFill>
        <p:spPr>
          <a:xfrm>
            <a:off x="5554469" y="1719642"/>
            <a:ext cx="7049111" cy="4671465"/>
          </a:xfrm>
          <a:prstGeom prst="rect">
            <a:avLst/>
          </a:prstGeom>
        </p:spPr>
      </p:pic>
      <p:sp>
        <p:nvSpPr>
          <p:cNvPr id="103" name="Ellipse 102">
            <a:extLst>
              <a:ext uri="{FF2B5EF4-FFF2-40B4-BE49-F238E27FC236}">
                <a16:creationId xmlns:a16="http://schemas.microsoft.com/office/drawing/2014/main" id="{41EFA984-A40E-4B02-B0CA-440F56DC53F2}"/>
              </a:ext>
            </a:extLst>
          </p:cNvPr>
          <p:cNvSpPr/>
          <p:nvPr/>
        </p:nvSpPr>
        <p:spPr>
          <a:xfrm rot="10800000">
            <a:off x="11389463" y="-121388"/>
            <a:ext cx="1314450" cy="1000125"/>
          </a:xfrm>
          <a:prstGeom prst="ellipse">
            <a:avLst/>
          </a:prstGeom>
          <a:solidFill>
            <a:srgbClr val="66FF33"/>
          </a:solidFill>
          <a:ln>
            <a:noFill/>
          </a:ln>
          <a:effectLst>
            <a:innerShdw blurRad="63500" dist="1270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33799" name="Groupe 1">
            <a:extLst>
              <a:ext uri="{FF2B5EF4-FFF2-40B4-BE49-F238E27FC236}">
                <a16:creationId xmlns:a16="http://schemas.microsoft.com/office/drawing/2014/main" id="{0A00F996-24BA-47CC-9362-8C7F0A6803ED}"/>
              </a:ext>
            </a:extLst>
          </p:cNvPr>
          <p:cNvGrpSpPr>
            <a:grpSpLocks/>
          </p:cNvGrpSpPr>
          <p:nvPr/>
        </p:nvGrpSpPr>
        <p:grpSpPr bwMode="auto">
          <a:xfrm>
            <a:off x="2952332" y="702138"/>
            <a:ext cx="6927850" cy="892175"/>
            <a:chOff x="2015927" y="773113"/>
            <a:chExt cx="6928049" cy="892551"/>
          </a:xfrm>
        </p:grpSpPr>
        <p:sp>
          <p:nvSpPr>
            <p:cNvPr id="33875" name="ZoneTexte 117">
              <a:extLst>
                <a:ext uri="{FF2B5EF4-FFF2-40B4-BE49-F238E27FC236}">
                  <a16:creationId xmlns:a16="http://schemas.microsoft.com/office/drawing/2014/main" id="{FD4C8C57-3DE1-4FAA-92B1-450670CDF180}"/>
                </a:ext>
              </a:extLst>
            </p:cNvPr>
            <p:cNvSpPr txBox="1">
              <a:spLocks noChangeArrowheads="1"/>
            </p:cNvSpPr>
            <p:nvPr/>
          </p:nvSpPr>
          <p:spPr bwMode="auto">
            <a:xfrm>
              <a:off x="2393690" y="773113"/>
              <a:ext cx="6550286" cy="892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4000" b="1" dirty="0">
                  <a:solidFill>
                    <a:schemeClr val="accent1"/>
                  </a:solidFill>
                  <a:latin typeface="Arial" panose="020B0604020202020204" pitchFamily="34" charset="0"/>
                  <a:cs typeface="Arial" panose="020B0604020202020204" pitchFamily="34" charset="0"/>
                </a:rPr>
                <a:t>P</a:t>
              </a:r>
              <a:r>
                <a:rPr lang="fr-FR" altLang="fr-FR" sz="1600" b="1" dirty="0">
                  <a:solidFill>
                    <a:schemeClr val="bg1"/>
                  </a:solidFill>
                  <a:latin typeface="Arial" panose="020B0604020202020204" pitchFamily="34" charset="0"/>
                  <a:cs typeface="Arial" panose="020B0604020202020204" pitchFamily="34" charset="0"/>
                </a:rPr>
                <a:t>ourquoi symétrisons les lignes</a:t>
              </a:r>
              <a:r>
                <a:rPr lang="fr-FR" altLang="fr-FR" b="1" dirty="0">
                  <a:solidFill>
                    <a:schemeClr val="bg1"/>
                  </a:solidFill>
                  <a:latin typeface="Arial" panose="020B0604020202020204" pitchFamily="34" charset="0"/>
                  <a:cs typeface="Arial" panose="020B0604020202020204" pitchFamily="34" charset="0"/>
                </a:rPr>
                <a:t>?</a:t>
              </a:r>
            </a:p>
            <a:p>
              <a:pPr eaLnBrk="1" hangingPunct="1"/>
              <a:r>
                <a:rPr lang="fr-FR" altLang="fr-FR" sz="1200" dirty="0">
                  <a:solidFill>
                    <a:schemeClr val="bg1"/>
                  </a:solidFill>
                  <a:latin typeface="Arial" panose="020B0604020202020204" pitchFamily="34" charset="0"/>
                  <a:cs typeface="Arial" panose="020B0604020202020204" pitchFamily="34" charset="0"/>
                </a:rPr>
                <a:t>La symétrie permet par la suite d’extraire nos différentes pièces du modèle du patron plan</a:t>
              </a:r>
            </a:p>
          </p:txBody>
        </p:sp>
        <p:pic>
          <p:nvPicPr>
            <p:cNvPr id="33876" name="Image 118">
              <a:extLst>
                <a:ext uri="{FF2B5EF4-FFF2-40B4-BE49-F238E27FC236}">
                  <a16:creationId xmlns:a16="http://schemas.microsoft.com/office/drawing/2014/main" id="{FDDCDBF9-942C-4074-B8FF-8F0BB3E80C0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15927" y="898554"/>
              <a:ext cx="535379" cy="549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Groupe 6">
            <a:extLst>
              <a:ext uri="{FF2B5EF4-FFF2-40B4-BE49-F238E27FC236}">
                <a16:creationId xmlns:a16="http://schemas.microsoft.com/office/drawing/2014/main" id="{12CA310F-CBD2-4DCC-A19D-430E3A721E3A}"/>
              </a:ext>
            </a:extLst>
          </p:cNvPr>
          <p:cNvGrpSpPr/>
          <p:nvPr/>
        </p:nvGrpSpPr>
        <p:grpSpPr>
          <a:xfrm>
            <a:off x="7170529" y="6249315"/>
            <a:ext cx="4552950" cy="420017"/>
            <a:chOff x="2371725" y="5982944"/>
            <a:chExt cx="4552950" cy="355944"/>
          </a:xfrm>
        </p:grpSpPr>
        <p:sp>
          <p:nvSpPr>
            <p:cNvPr id="33802" name="Rectangle 86">
              <a:extLst>
                <a:ext uri="{FF2B5EF4-FFF2-40B4-BE49-F238E27FC236}">
                  <a16:creationId xmlns:a16="http://schemas.microsoft.com/office/drawing/2014/main" id="{C1AC714A-43F3-40A3-BAC4-742735A5734D}"/>
                </a:ext>
              </a:extLst>
            </p:cNvPr>
            <p:cNvSpPr>
              <a:spLocks noChangeArrowheads="1"/>
            </p:cNvSpPr>
            <p:nvPr/>
          </p:nvSpPr>
          <p:spPr bwMode="auto">
            <a:xfrm>
              <a:off x="2717800" y="6030913"/>
              <a:ext cx="42068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i="1" dirty="0">
                  <a:solidFill>
                    <a:schemeClr val="bg1"/>
                  </a:solidFill>
                  <a:latin typeface="Arial" panose="020B0604020202020204" pitchFamily="34" charset="0"/>
                  <a:cs typeface="Arial" panose="020B0604020202020204" pitchFamily="34" charset="0"/>
                </a:rPr>
                <a:t>tuto symétrie simple-</a:t>
              </a:r>
              <a:r>
                <a:rPr lang="fr-FR" altLang="fr-FR" sz="1400" i="1" dirty="0" err="1">
                  <a:solidFill>
                    <a:schemeClr val="bg1"/>
                  </a:solidFill>
                  <a:latin typeface="Arial" panose="020B0604020202020204" pitchFamily="34" charset="0"/>
                  <a:cs typeface="Arial" panose="020B0604020202020204" pitchFamily="34" charset="0"/>
                </a:rPr>
                <a:t>antiglissoir</a:t>
              </a:r>
              <a:endParaRPr lang="fr-FR" altLang="fr-FR" sz="1400" i="1" dirty="0">
                <a:solidFill>
                  <a:schemeClr val="bg1"/>
                </a:solidFill>
                <a:latin typeface="Arial" panose="020B0604020202020204" pitchFamily="34" charset="0"/>
                <a:cs typeface="Arial" panose="020B0604020202020204" pitchFamily="34" charset="0"/>
              </a:endParaRPr>
            </a:p>
          </p:txBody>
        </p:sp>
        <p:pic>
          <p:nvPicPr>
            <p:cNvPr id="69" name="Image 68">
              <a:hlinkClick r:id="rId4"/>
              <a:extLst>
                <a:ext uri="{FF2B5EF4-FFF2-40B4-BE49-F238E27FC236}">
                  <a16:creationId xmlns:a16="http://schemas.microsoft.com/office/drawing/2014/main" id="{37B88A9A-7BA2-4DFD-ABA0-3FBAF04F35B2}"/>
                </a:ext>
              </a:extLst>
            </p:cNvPr>
            <p:cNvPicPr>
              <a:picLocks noChangeAspect="1"/>
            </p:cNvPicPr>
            <p:nvPr/>
          </p:nvPicPr>
          <p:blipFill rotWithShape="1">
            <a:blip r:embed="rId5" cstate="print">
              <a:duotone>
                <a:schemeClr val="accent1">
                  <a:shade val="45000"/>
                  <a:satMod val="135000"/>
                </a:schemeClr>
                <a:prstClr val="white"/>
              </a:duotone>
            </a:blip>
            <a:srcRect l="22922" r="23090"/>
            <a:stretch/>
          </p:blipFill>
          <p:spPr>
            <a:xfrm>
              <a:off x="2371725" y="5982944"/>
              <a:ext cx="399975" cy="347793"/>
            </a:xfrm>
            <a:prstGeom prst="rect">
              <a:avLst/>
            </a:prstGeom>
          </p:spPr>
        </p:pic>
      </p:grpSp>
      <p:grpSp>
        <p:nvGrpSpPr>
          <p:cNvPr id="8" name="Groupe 7">
            <a:extLst>
              <a:ext uri="{FF2B5EF4-FFF2-40B4-BE49-F238E27FC236}">
                <a16:creationId xmlns:a16="http://schemas.microsoft.com/office/drawing/2014/main" id="{039174C3-9A72-4442-B1C0-26CA4CBC9A48}"/>
              </a:ext>
            </a:extLst>
          </p:cNvPr>
          <p:cNvGrpSpPr/>
          <p:nvPr/>
        </p:nvGrpSpPr>
        <p:grpSpPr>
          <a:xfrm>
            <a:off x="2653327" y="6225331"/>
            <a:ext cx="4610100" cy="420017"/>
            <a:chOff x="2371725" y="6344894"/>
            <a:chExt cx="4610100" cy="355944"/>
          </a:xfrm>
        </p:grpSpPr>
        <p:sp>
          <p:nvSpPr>
            <p:cNvPr id="33804" name="Rectangle 86">
              <a:extLst>
                <a:ext uri="{FF2B5EF4-FFF2-40B4-BE49-F238E27FC236}">
                  <a16:creationId xmlns:a16="http://schemas.microsoft.com/office/drawing/2014/main" id="{A0440579-9E79-469D-8679-B238D7D3CF07}"/>
                </a:ext>
              </a:extLst>
            </p:cNvPr>
            <p:cNvSpPr>
              <a:spLocks noChangeArrowheads="1"/>
            </p:cNvSpPr>
            <p:nvPr/>
          </p:nvSpPr>
          <p:spPr bwMode="auto">
            <a:xfrm>
              <a:off x="2717800" y="6392863"/>
              <a:ext cx="4264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i="1" dirty="0">
                  <a:solidFill>
                    <a:schemeClr val="bg1"/>
                  </a:solidFill>
                  <a:latin typeface="Arial" panose="020B0604020202020204" pitchFamily="34" charset="0"/>
                  <a:cs typeface="Arial" panose="020B0604020202020204" pitchFamily="34" charset="0"/>
                </a:rPr>
                <a:t>tuto symétrie partielle-antiglissoir</a:t>
              </a:r>
            </a:p>
          </p:txBody>
        </p:sp>
        <p:pic>
          <p:nvPicPr>
            <p:cNvPr id="71" name="Image 70">
              <a:hlinkClick r:id="rId6"/>
              <a:extLst>
                <a:ext uri="{FF2B5EF4-FFF2-40B4-BE49-F238E27FC236}">
                  <a16:creationId xmlns:a16="http://schemas.microsoft.com/office/drawing/2014/main" id="{B6051923-F0FE-409A-B13C-AFA104C4F87B}"/>
                </a:ext>
              </a:extLst>
            </p:cNvPr>
            <p:cNvPicPr>
              <a:picLocks noChangeAspect="1"/>
            </p:cNvPicPr>
            <p:nvPr/>
          </p:nvPicPr>
          <p:blipFill rotWithShape="1">
            <a:blip r:embed="rId5" cstate="print">
              <a:duotone>
                <a:schemeClr val="accent1">
                  <a:shade val="45000"/>
                  <a:satMod val="135000"/>
                </a:schemeClr>
                <a:prstClr val="white"/>
              </a:duotone>
            </a:blip>
            <a:srcRect l="22922" r="23090"/>
            <a:stretch/>
          </p:blipFill>
          <p:spPr>
            <a:xfrm>
              <a:off x="2371725" y="6344894"/>
              <a:ext cx="399975" cy="347793"/>
            </a:xfrm>
            <a:prstGeom prst="rect">
              <a:avLst/>
            </a:prstGeom>
          </p:spPr>
        </p:pic>
      </p:grpSp>
      <p:grpSp>
        <p:nvGrpSpPr>
          <p:cNvPr id="33806" name="Groupe 71">
            <a:extLst>
              <a:ext uri="{FF2B5EF4-FFF2-40B4-BE49-F238E27FC236}">
                <a16:creationId xmlns:a16="http://schemas.microsoft.com/office/drawing/2014/main" id="{0D41AB68-97FB-431D-95C9-AE158D06C707}"/>
              </a:ext>
            </a:extLst>
          </p:cNvPr>
          <p:cNvGrpSpPr>
            <a:grpSpLocks/>
          </p:cNvGrpSpPr>
          <p:nvPr/>
        </p:nvGrpSpPr>
        <p:grpSpPr bwMode="auto">
          <a:xfrm>
            <a:off x="3317457" y="1847995"/>
            <a:ext cx="2935388" cy="276225"/>
            <a:chOff x="2295525" y="6035674"/>
            <a:chExt cx="2935388" cy="276225"/>
          </a:xfrm>
        </p:grpSpPr>
        <p:sp>
          <p:nvSpPr>
            <p:cNvPr id="33873" name="Rectangle 72">
              <a:extLst>
                <a:ext uri="{FF2B5EF4-FFF2-40B4-BE49-F238E27FC236}">
                  <a16:creationId xmlns:a16="http://schemas.microsoft.com/office/drawing/2014/main" id="{B0665A55-146B-438A-A36B-64125E2B902F}"/>
                </a:ext>
              </a:extLst>
            </p:cNvPr>
            <p:cNvSpPr>
              <a:spLocks noChangeArrowheads="1"/>
            </p:cNvSpPr>
            <p:nvPr/>
          </p:nvSpPr>
          <p:spPr bwMode="auto">
            <a:xfrm>
              <a:off x="2748554" y="6036799"/>
              <a:ext cx="2482359" cy="27510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200" b="1" i="1" dirty="0">
                  <a:solidFill>
                    <a:schemeClr val="bg1"/>
                  </a:solidFill>
                  <a:latin typeface="Arial" panose="020B0604020202020204" pitchFamily="34" charset="0"/>
                  <a:cs typeface="Arial" panose="020B0604020202020204" pitchFamily="34" charset="0"/>
                </a:rPr>
                <a:t>Menu PATRONNAGE– </a:t>
              </a:r>
              <a:r>
                <a:rPr lang="fr-FR" altLang="fr-FR" sz="1200" b="1" i="1" dirty="0">
                  <a:solidFill>
                    <a:schemeClr val="accent6">
                      <a:lumMod val="75000"/>
                    </a:schemeClr>
                  </a:solidFill>
                  <a:latin typeface="Arial" panose="020B0604020202020204" pitchFamily="34" charset="0"/>
                  <a:cs typeface="Arial" panose="020B0604020202020204" pitchFamily="34" charset="0"/>
                </a:rPr>
                <a:t>Symétrie  </a:t>
              </a:r>
            </a:p>
          </p:txBody>
        </p:sp>
        <p:pic>
          <p:nvPicPr>
            <p:cNvPr id="33874" name="Image 105" descr="D:\0-Mes images\RCS.png">
              <a:extLst>
                <a:ext uri="{FF2B5EF4-FFF2-40B4-BE49-F238E27FC236}">
                  <a16:creationId xmlns:a16="http://schemas.microsoft.com/office/drawing/2014/main" id="{A1587C45-02B0-418B-941C-A9681588038D}"/>
                </a:ext>
              </a:extLst>
            </p:cNvPr>
            <p:cNvPicPr>
              <a:picLocks noChangeAspect="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2295525" y="6035674"/>
              <a:ext cx="469432" cy="254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6" name="Rectangle 75">
            <a:extLst>
              <a:ext uri="{FF2B5EF4-FFF2-40B4-BE49-F238E27FC236}">
                <a16:creationId xmlns:a16="http://schemas.microsoft.com/office/drawing/2014/main" id="{19906FF8-9656-4CFD-925A-C056F001ADD3}"/>
              </a:ext>
            </a:extLst>
          </p:cNvPr>
          <p:cNvSpPr/>
          <p:nvPr/>
        </p:nvSpPr>
        <p:spPr>
          <a:xfrm>
            <a:off x="3204428" y="2295035"/>
            <a:ext cx="3183038" cy="677400"/>
          </a:xfrm>
          <a:prstGeom prst="rect">
            <a:avLst/>
          </a:prstGeom>
          <a:noFill/>
        </p:spPr>
        <p:txBody>
          <a:bodyPr wrap="square">
            <a:spAutoFit/>
          </a:bodyPr>
          <a:lstStyle/>
          <a:p>
            <a:pPr eaLnBrk="1" hangingPunct="1">
              <a:defRPr/>
            </a:pPr>
            <a:r>
              <a:rPr lang="fr-FR" altLang="fr-FR" sz="1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TRAVAIL A FAIRE:</a:t>
            </a:r>
          </a:p>
          <a:p>
            <a:pPr eaLnBrk="1" hangingPunct="1">
              <a:defRPr/>
            </a:pPr>
            <a:endParaRPr lang="fr-FR" altLang="fr-FR" sz="1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eaLnBrk="1" hangingPunct="1">
              <a:defRPr/>
            </a:pPr>
            <a:r>
              <a:rPr lang="fr-FR" altLang="fr-FR" sz="1400" dirty="0">
                <a:solidFill>
                  <a:schemeClr val="bg1"/>
                </a:solidFill>
                <a:latin typeface="Arial" panose="020B0604020202020204" pitchFamily="34" charset="0"/>
                <a:cs typeface="Arial" panose="020B0604020202020204" pitchFamily="34" charset="0"/>
              </a:rPr>
              <a:t>Symétriser l’ antiglissoir (doublure) </a:t>
            </a:r>
            <a:endParaRPr lang="fr-FR" altLang="fr-FR" sz="1400" dirty="0">
              <a:solidFill>
                <a:srgbClr val="00B0F0"/>
              </a:solidFill>
              <a:latin typeface="Arial" panose="020B0604020202020204" pitchFamily="34" charset="0"/>
              <a:cs typeface="Arial" panose="020B0604020202020204" pitchFamily="34" charset="0"/>
            </a:endParaRPr>
          </a:p>
        </p:txBody>
      </p:sp>
      <p:grpSp>
        <p:nvGrpSpPr>
          <p:cNvPr id="33808" name="Groupe 5">
            <a:extLst>
              <a:ext uri="{FF2B5EF4-FFF2-40B4-BE49-F238E27FC236}">
                <a16:creationId xmlns:a16="http://schemas.microsoft.com/office/drawing/2014/main" id="{AEF3DFCB-9305-4ED9-BA06-9072BD6E47EC}"/>
              </a:ext>
            </a:extLst>
          </p:cNvPr>
          <p:cNvGrpSpPr>
            <a:grpSpLocks/>
          </p:cNvGrpSpPr>
          <p:nvPr/>
        </p:nvGrpSpPr>
        <p:grpSpPr bwMode="auto">
          <a:xfrm>
            <a:off x="0" y="0"/>
            <a:ext cx="12446000" cy="892175"/>
            <a:chOff x="-1523663" y="-635"/>
            <a:chExt cx="12446293" cy="892810"/>
          </a:xfrm>
        </p:grpSpPr>
        <p:pic>
          <p:nvPicPr>
            <p:cNvPr id="33869" name="Picture 40">
              <a:extLst>
                <a:ext uri="{FF2B5EF4-FFF2-40B4-BE49-F238E27FC236}">
                  <a16:creationId xmlns:a16="http://schemas.microsoft.com/office/drawing/2014/main" id="{E987C733-4BCD-456C-AE80-2D1D70A126D8}"/>
                </a:ext>
              </a:extLst>
            </p:cNvPr>
            <p:cNvPicPr>
              <a:picLocks noChangeAspect="1" noChangeArrowheads="1"/>
            </p:cNvPicPr>
            <p:nvPr/>
          </p:nvPicPr>
          <p:blipFill>
            <a:blip r:embed="rId8">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800099" y="508000"/>
              <a:ext cx="8229600" cy="38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870" name="Picture 41">
              <a:extLst>
                <a:ext uri="{FF2B5EF4-FFF2-40B4-BE49-F238E27FC236}">
                  <a16:creationId xmlns:a16="http://schemas.microsoft.com/office/drawing/2014/main" id="{B1062F80-8A5A-4878-9065-9E8EA4E42674}"/>
                </a:ext>
              </a:extLst>
            </p:cNvPr>
            <p:cNvPicPr>
              <a:picLocks noChangeAspect="1" noChangeArrowheads="1"/>
            </p:cNvPicPr>
            <p:nvPr/>
          </p:nvPicPr>
          <p:blipFill>
            <a:blip r:embed="rId9">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694350" y="-635"/>
              <a:ext cx="122828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71" name="ZoneTexte 43">
              <a:extLst>
                <a:ext uri="{FF2B5EF4-FFF2-40B4-BE49-F238E27FC236}">
                  <a16:creationId xmlns:a16="http://schemas.microsoft.com/office/drawing/2014/main" id="{4DCE3CCD-BB5E-4BC1-A364-56AC2A536463}"/>
                </a:ext>
              </a:extLst>
            </p:cNvPr>
            <p:cNvSpPr txBox="1">
              <a:spLocks noChangeArrowheads="1"/>
            </p:cNvSpPr>
            <p:nvPr/>
          </p:nvSpPr>
          <p:spPr bwMode="auto">
            <a:xfrm>
              <a:off x="-1523663" y="198918"/>
              <a:ext cx="50766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b="1" i="1">
                  <a:solidFill>
                    <a:schemeClr val="bg1"/>
                  </a:solidFill>
                  <a:latin typeface="Arial" panose="020B0604020202020204" pitchFamily="34" charset="0"/>
                </a:rPr>
                <a:t>ÉTUDE N° 3 - Patron Plan - </a:t>
              </a:r>
              <a:r>
                <a:rPr lang="fr-FR" altLang="fr-FR" sz="1200" b="1" i="1">
                  <a:solidFill>
                    <a:schemeClr val="bg1"/>
                  </a:solidFill>
                  <a:latin typeface="Arial" panose="020B0604020202020204" pitchFamily="34" charset="0"/>
                </a:rPr>
                <a:t>Construction du </a:t>
              </a:r>
              <a:r>
                <a:rPr lang="fr-FR" altLang="fr-FR" sz="1600" b="1" i="1">
                  <a:solidFill>
                    <a:schemeClr val="bg1"/>
                  </a:solidFill>
                  <a:latin typeface="Segoe Print" panose="02000600000000000000" pitchFamily="2" charset="0"/>
                </a:rPr>
                <a:t>Décolleté</a:t>
              </a:r>
              <a:r>
                <a:rPr lang="fr-FR" altLang="fr-FR" sz="1200" b="1" i="1">
                  <a:solidFill>
                    <a:schemeClr val="bg1"/>
                  </a:solidFill>
                  <a:latin typeface="Arial" panose="020B0604020202020204" pitchFamily="34" charset="0"/>
                </a:rPr>
                <a:t> </a:t>
              </a:r>
              <a:endParaRPr lang="fr-FR" altLang="fr-FR" sz="1400" b="1" i="1">
                <a:solidFill>
                  <a:schemeClr val="bg1"/>
                </a:solidFill>
                <a:latin typeface="Arial" panose="020B0604020202020204" pitchFamily="34" charset="0"/>
              </a:endParaRPr>
            </a:p>
          </p:txBody>
        </p:sp>
        <p:sp>
          <p:nvSpPr>
            <p:cNvPr id="33872" name="ZoneTexte 44">
              <a:extLst>
                <a:ext uri="{FF2B5EF4-FFF2-40B4-BE49-F238E27FC236}">
                  <a16:creationId xmlns:a16="http://schemas.microsoft.com/office/drawing/2014/main" id="{8629E23D-98B3-4490-B434-B58E62706EC8}"/>
                </a:ext>
              </a:extLst>
            </p:cNvPr>
            <p:cNvSpPr txBox="1">
              <a:spLocks noChangeArrowheads="1"/>
            </p:cNvSpPr>
            <p:nvPr/>
          </p:nvSpPr>
          <p:spPr bwMode="auto">
            <a:xfrm>
              <a:off x="2571975" y="-635"/>
              <a:ext cx="74864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2000" b="1" i="1">
                  <a:solidFill>
                    <a:schemeClr val="bg1"/>
                  </a:solidFill>
                  <a:latin typeface="Arial" panose="020B0604020202020204" pitchFamily="34" charset="0"/>
                </a:rPr>
                <a:t>	</a:t>
              </a:r>
              <a:r>
                <a:rPr lang="fr-FR" altLang="fr-FR" sz="3600" b="1" i="1">
                  <a:solidFill>
                    <a:schemeClr val="bg1"/>
                  </a:solidFill>
                  <a:latin typeface="Arial" panose="020B0604020202020204" pitchFamily="34" charset="0"/>
                </a:rPr>
                <a:t>	</a:t>
              </a:r>
              <a:r>
                <a:rPr lang="fr-FR" altLang="fr-FR" sz="3200" b="1" i="1">
                  <a:solidFill>
                    <a:schemeClr val="bg1"/>
                  </a:solidFill>
                  <a:latin typeface="Arial" panose="020B0604020202020204" pitchFamily="34" charset="0"/>
                </a:rPr>
                <a:t>Construction de la </a:t>
              </a:r>
              <a:r>
                <a:rPr lang="fr-FR" altLang="fr-FR" sz="3600" b="1" i="1">
                  <a:solidFill>
                    <a:srgbClr val="00B050"/>
                  </a:solidFill>
                  <a:latin typeface="Arial" panose="020B0604020202020204" pitchFamily="34" charset="0"/>
                </a:rPr>
                <a:t>DOUBLURE</a:t>
              </a:r>
              <a:endParaRPr lang="fr-FR" altLang="fr-FR" sz="3200" b="1" i="1">
                <a:solidFill>
                  <a:srgbClr val="00B050"/>
                </a:solidFill>
                <a:latin typeface="Arial" panose="020B0604020202020204" pitchFamily="34" charset="0"/>
              </a:endParaRPr>
            </a:p>
          </p:txBody>
        </p:sp>
      </p:grpSp>
      <p:sp>
        <p:nvSpPr>
          <p:cNvPr id="2" name="Titre 1"/>
          <p:cNvSpPr>
            <a:spLocks noGrp="1"/>
          </p:cNvSpPr>
          <p:nvPr>
            <p:ph type="title" idx="4294967295"/>
          </p:nvPr>
        </p:nvSpPr>
        <p:spPr>
          <a:xfrm>
            <a:off x="0" y="-1158240"/>
            <a:ext cx="10353675" cy="969963"/>
          </a:xfrm>
        </p:spPr>
        <p:txBody>
          <a:bodyPr/>
          <a:lstStyle/>
          <a:p>
            <a:pPr algn="l"/>
            <a:r>
              <a:rPr lang="fr-FR" dirty="0"/>
              <a:t>La symétrie de l’antiglissoir</a:t>
            </a:r>
          </a:p>
        </p:txBody>
      </p:sp>
      <p:sp>
        <p:nvSpPr>
          <p:cNvPr id="116" name="Espace réservé du numéro de diapositive 4"/>
          <p:cNvSpPr>
            <a:spLocks noGrp="1"/>
          </p:cNvSpPr>
          <p:nvPr>
            <p:ph type="sldNum" sz="quarter" idx="12"/>
          </p:nvPr>
        </p:nvSpPr>
        <p:spPr>
          <a:xfrm>
            <a:off x="11335816" y="6411852"/>
            <a:ext cx="754062" cy="365125"/>
          </a:xfrm>
        </p:spPr>
        <p:txBody>
          <a:bodyPr/>
          <a:lstStyle/>
          <a:p>
            <a:pPr>
              <a:defRPr/>
            </a:pPr>
            <a:fld id="{E9C9FC16-D6D1-4B45-882E-174261538B65}" type="slidenum">
              <a:rPr lang="fr-FR" altLang="fr-FR" sz="1050" b="1" smtClean="0">
                <a:solidFill>
                  <a:schemeClr val="bg1"/>
                </a:solidFill>
                <a:latin typeface="Arial" panose="020B0604020202020204" pitchFamily="34" charset="0"/>
                <a:cs typeface="Arial" panose="020B0604020202020204" pitchFamily="34" charset="0"/>
              </a:rPr>
              <a:pPr>
                <a:defRPr/>
              </a:pPr>
              <a:t>10</a:t>
            </a:fld>
            <a:endParaRPr lang="fr-FR" altLang="fr-FR" sz="1050" b="1" dirty="0">
              <a:solidFill>
                <a:schemeClr val="bg1"/>
              </a:solidFill>
              <a:latin typeface="Arial" panose="020B0604020202020204" pitchFamily="34" charset="0"/>
              <a:cs typeface="Arial" panose="020B0604020202020204" pitchFamily="34" charset="0"/>
            </a:endParaRPr>
          </a:p>
        </p:txBody>
      </p:sp>
      <p:grpSp>
        <p:nvGrpSpPr>
          <p:cNvPr id="3" name="Groupe 2"/>
          <p:cNvGrpSpPr/>
          <p:nvPr/>
        </p:nvGrpSpPr>
        <p:grpSpPr>
          <a:xfrm>
            <a:off x="143020" y="4011279"/>
            <a:ext cx="2560320" cy="660400"/>
            <a:chOff x="111760" y="3586480"/>
            <a:chExt cx="2560320" cy="660400"/>
          </a:xfrm>
        </p:grpSpPr>
        <p:grpSp>
          <p:nvGrpSpPr>
            <p:cNvPr id="6" name="Groupe 5"/>
            <p:cNvGrpSpPr/>
            <p:nvPr/>
          </p:nvGrpSpPr>
          <p:grpSpPr>
            <a:xfrm>
              <a:off x="111760" y="3586480"/>
              <a:ext cx="2560320" cy="660400"/>
              <a:chOff x="111760" y="3586480"/>
              <a:chExt cx="2560320" cy="660400"/>
            </a:xfrm>
          </p:grpSpPr>
          <p:grpSp>
            <p:nvGrpSpPr>
              <p:cNvPr id="92" name="Groupe 91"/>
              <p:cNvGrpSpPr/>
              <p:nvPr/>
            </p:nvGrpSpPr>
            <p:grpSpPr>
              <a:xfrm>
                <a:off x="113201" y="3622241"/>
                <a:ext cx="2558879" cy="510403"/>
                <a:chOff x="113200" y="3622241"/>
                <a:chExt cx="3198959" cy="510403"/>
              </a:xfrm>
            </p:grpSpPr>
            <p:sp>
              <p:nvSpPr>
                <p:cNvPr id="94" name="ZoneTexte 93"/>
                <p:cNvSpPr txBox="1"/>
                <p:nvPr/>
              </p:nvSpPr>
              <p:spPr>
                <a:xfrm>
                  <a:off x="113200" y="3622241"/>
                  <a:ext cx="3198959" cy="307777"/>
                </a:xfrm>
                <a:prstGeom prst="rect">
                  <a:avLst/>
                </a:prstGeom>
                <a:noFill/>
              </p:spPr>
              <p:txBody>
                <a:bodyPr wrap="square" rtlCol="0">
                  <a:spAutoFit/>
                </a:bodyPr>
                <a:lstStyle/>
                <a:p>
                  <a:r>
                    <a:rPr lang="fr-FR" sz="1400" b="1" dirty="0">
                      <a:solidFill>
                        <a:schemeClr val="accent1"/>
                      </a:solidFill>
                      <a:latin typeface="Arial" panose="020B0604020202020204" pitchFamily="34" charset="0"/>
                      <a:cs typeface="Arial" panose="020B0604020202020204" pitchFamily="34" charset="0"/>
                    </a:rPr>
                    <a:t>Travail sur la couche</a:t>
                  </a:r>
                </a:p>
              </p:txBody>
            </p:sp>
            <p:pic>
              <p:nvPicPr>
                <p:cNvPr id="95" name="Image 94" descr="Skovflåt Mark Ok · Gratis vektor grafik på Pixabay"/>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263474" y="3934300"/>
                  <a:ext cx="214046" cy="198344"/>
                </a:xfrm>
                <a:prstGeom prst="rect">
                  <a:avLst/>
                </a:prstGeom>
                <a:ln>
                  <a:solidFill>
                    <a:schemeClr val="bg1"/>
                  </a:solidFill>
                </a:ln>
              </p:spPr>
            </p:pic>
          </p:grpSp>
          <p:sp>
            <p:nvSpPr>
              <p:cNvPr id="5" name="Rectangle 4"/>
              <p:cNvSpPr/>
              <p:nvPr/>
            </p:nvSpPr>
            <p:spPr>
              <a:xfrm>
                <a:off x="111760" y="3586480"/>
                <a:ext cx="2508105" cy="660400"/>
              </a:xfrm>
              <a:prstGeom prst="rect">
                <a:avLst/>
              </a:prstGeom>
              <a:noFill/>
              <a:ln w="38100">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00" name="ZoneTexte 99"/>
            <p:cNvSpPr txBox="1"/>
            <p:nvPr/>
          </p:nvSpPr>
          <p:spPr>
            <a:xfrm>
              <a:off x="477520" y="3901441"/>
              <a:ext cx="2042160" cy="276999"/>
            </a:xfrm>
            <a:prstGeom prst="rect">
              <a:avLst/>
            </a:prstGeom>
            <a:noFill/>
          </p:spPr>
          <p:txBody>
            <a:bodyPr wrap="square" rtlCol="0">
              <a:spAutoFit/>
            </a:bodyPr>
            <a:lstStyle/>
            <a:p>
              <a:r>
                <a:rPr lang="fr-FR" sz="1200" dirty="0">
                  <a:solidFill>
                    <a:schemeClr val="bg1"/>
                  </a:solidFill>
                  <a:latin typeface="Arial" panose="020B0604020202020204" pitchFamily="34" charset="0"/>
                  <a:cs typeface="Arial" panose="020B0604020202020204" pitchFamily="34" charset="0"/>
                </a:rPr>
                <a:t>Symétrie DOUBLURE</a:t>
              </a:r>
            </a:p>
          </p:txBody>
        </p:sp>
      </p:grpSp>
      <p:pic>
        <p:nvPicPr>
          <p:cNvPr id="49" name="Image 48">
            <a:extLst>
              <a:ext uri="{FF2B5EF4-FFF2-40B4-BE49-F238E27FC236}">
                <a16:creationId xmlns:a16="http://schemas.microsoft.com/office/drawing/2014/main" id="{8A9D2BAB-C823-4B59-8DD9-0FE5E6974495}"/>
              </a:ext>
            </a:extLst>
          </p:cNvPr>
          <p:cNvPicPr/>
          <p:nvPr/>
        </p:nvPicPr>
        <p:blipFill>
          <a:blip r:embed="rId11">
            <a:clrChange>
              <a:clrFrom>
                <a:srgbClr val="FFFEFC"/>
              </a:clrFrom>
              <a:clrTo>
                <a:srgbClr val="FFFEFC">
                  <a:alpha val="0"/>
                </a:srgbClr>
              </a:clrTo>
            </a:clrChange>
            <a:extLst>
              <a:ext uri="{28A0092B-C50C-407E-A947-70E740481C1C}">
                <a14:useLocalDpi xmlns:a14="http://schemas.microsoft.com/office/drawing/2010/main" val="0"/>
              </a:ext>
            </a:extLst>
          </a:blip>
          <a:srcRect/>
          <a:stretch>
            <a:fillRect/>
          </a:stretch>
        </p:blipFill>
        <p:spPr bwMode="auto">
          <a:xfrm>
            <a:off x="185737" y="6219825"/>
            <a:ext cx="89058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2" name="Groupe 61"/>
          <p:cNvGrpSpPr/>
          <p:nvPr/>
        </p:nvGrpSpPr>
        <p:grpSpPr>
          <a:xfrm>
            <a:off x="3370521" y="2530550"/>
            <a:ext cx="8986284" cy="2700670"/>
            <a:chOff x="9708633" y="3053539"/>
            <a:chExt cx="8986284" cy="2700670"/>
          </a:xfrm>
        </p:grpSpPr>
        <p:sp>
          <p:nvSpPr>
            <p:cNvPr id="63" name="Rectangle 86">
              <a:extLst>
                <a:ext uri="{FF2B5EF4-FFF2-40B4-BE49-F238E27FC236}">
                  <a16:creationId xmlns:a16="http://schemas.microsoft.com/office/drawing/2014/main" id="{721118AB-E2FA-4A29-A0FA-5CE61C93C144}"/>
                </a:ext>
              </a:extLst>
            </p:cNvPr>
            <p:cNvSpPr>
              <a:spLocks noChangeArrowheads="1"/>
            </p:cNvSpPr>
            <p:nvPr/>
          </p:nvSpPr>
          <p:spPr bwMode="auto">
            <a:xfrm>
              <a:off x="15365154" y="4185636"/>
              <a:ext cx="33297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b="1" i="1" dirty="0">
                  <a:solidFill>
                    <a:srgbClr val="FF0000"/>
                  </a:solidFill>
                  <a:latin typeface="Arial" panose="020B0604020202020204" pitchFamily="34" charset="0"/>
                  <a:cs typeface="Arial" panose="020B0604020202020204" pitchFamily="34" charset="0"/>
                </a:rPr>
                <a:t>Lignes INTERNE symétrie partielle</a:t>
              </a:r>
            </a:p>
          </p:txBody>
        </p:sp>
        <p:cxnSp>
          <p:nvCxnSpPr>
            <p:cNvPr id="64" name="Connecteur droit avec flèche 63"/>
            <p:cNvCxnSpPr/>
            <p:nvPr/>
          </p:nvCxnSpPr>
          <p:spPr>
            <a:xfrm flipV="1">
              <a:off x="11739452" y="4478301"/>
              <a:ext cx="1350335" cy="40403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eur droit avec flèche 64"/>
            <p:cNvCxnSpPr/>
            <p:nvPr/>
          </p:nvCxnSpPr>
          <p:spPr>
            <a:xfrm flipH="1" flipV="1">
              <a:off x="15811723" y="3053539"/>
              <a:ext cx="467831" cy="81870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Connecteur droit avec flèche 65"/>
            <p:cNvCxnSpPr/>
            <p:nvPr/>
          </p:nvCxnSpPr>
          <p:spPr>
            <a:xfrm>
              <a:off x="16630428" y="4829175"/>
              <a:ext cx="21267" cy="92503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7" name="Rectangle 86">
              <a:extLst>
                <a:ext uri="{FF2B5EF4-FFF2-40B4-BE49-F238E27FC236}">
                  <a16:creationId xmlns:a16="http://schemas.microsoft.com/office/drawing/2014/main" id="{721118AB-E2FA-4A29-A0FA-5CE61C93C144}"/>
                </a:ext>
              </a:extLst>
            </p:cNvPr>
            <p:cNvSpPr>
              <a:spLocks noChangeArrowheads="1"/>
            </p:cNvSpPr>
            <p:nvPr/>
          </p:nvSpPr>
          <p:spPr bwMode="auto">
            <a:xfrm>
              <a:off x="9708633" y="4929915"/>
              <a:ext cx="30515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b="1" i="1" dirty="0">
                  <a:solidFill>
                    <a:srgbClr val="FF0000"/>
                  </a:solidFill>
                  <a:latin typeface="Arial" panose="020B0604020202020204" pitchFamily="34" charset="0"/>
                  <a:cs typeface="Arial" panose="020B0604020202020204" pitchFamily="34" charset="0"/>
                </a:rPr>
                <a:t>Lignes INTERNE à symétriser</a:t>
              </a:r>
            </a:p>
          </p:txBody>
        </p:sp>
      </p:grpSp>
      <p:graphicFrame>
        <p:nvGraphicFramePr>
          <p:cNvPr id="38" name="Tableau 37">
            <a:extLst>
              <a:ext uri="{FF2B5EF4-FFF2-40B4-BE49-F238E27FC236}">
                <a16:creationId xmlns:a16="http://schemas.microsoft.com/office/drawing/2014/main" id="{CB019276-A574-4D79-AE60-C92BE20F9872}"/>
              </a:ext>
            </a:extLst>
          </p:cNvPr>
          <p:cNvGraphicFramePr>
            <a:graphicFrameLocks noGrp="1"/>
          </p:cNvGraphicFramePr>
          <p:nvPr>
            <p:extLst>
              <p:ext uri="{D42A27DB-BD31-4B8C-83A1-F6EECF244321}">
                <p14:modId xmlns:p14="http://schemas.microsoft.com/office/powerpoint/2010/main" val="1775019678"/>
              </p:ext>
            </p:extLst>
          </p:nvPr>
        </p:nvGraphicFramePr>
        <p:xfrm>
          <a:off x="118872" y="475270"/>
          <a:ext cx="2860040" cy="3341579"/>
        </p:xfrm>
        <a:graphic>
          <a:graphicData uri="http://schemas.openxmlformats.org/drawingml/2006/table">
            <a:tbl>
              <a:tblPr firstRow="1" bandRow="1">
                <a:effectLst>
                  <a:outerShdw blurRad="50800" dist="38100" algn="l" rotWithShape="0">
                    <a:prstClr val="black">
                      <a:alpha val="40000"/>
                    </a:prstClr>
                  </a:outerShdw>
                </a:effectLst>
                <a:tableStyleId>{D7AC3CCA-C797-4891-BE02-D94E43425B78}</a:tableStyleId>
              </a:tblPr>
              <a:tblGrid>
                <a:gridCol w="342813">
                  <a:extLst>
                    <a:ext uri="{9D8B030D-6E8A-4147-A177-3AD203B41FA5}">
                      <a16:colId xmlns:a16="http://schemas.microsoft.com/office/drawing/2014/main" val="20000"/>
                    </a:ext>
                  </a:extLst>
                </a:gridCol>
                <a:gridCol w="2517227">
                  <a:extLst>
                    <a:ext uri="{9D8B030D-6E8A-4147-A177-3AD203B41FA5}">
                      <a16:colId xmlns:a16="http://schemas.microsoft.com/office/drawing/2014/main" val="20001"/>
                    </a:ext>
                  </a:extLst>
                </a:gridCol>
              </a:tblGrid>
              <a:tr h="302152">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b="1" baseline="0" dirty="0">
                          <a:solidFill>
                            <a:schemeClr val="bg1"/>
                          </a:solidFill>
                          <a:latin typeface="Arial" panose="020B0604020202020204" pitchFamily="34" charset="0"/>
                        </a:rPr>
                        <a:t>       </a:t>
                      </a:r>
                      <a:r>
                        <a:rPr lang="fr-FR" altLang="fr-FR" sz="1400" b="1" dirty="0">
                          <a:solidFill>
                            <a:schemeClr val="bg1"/>
                          </a:solidFill>
                          <a:latin typeface="Arial" panose="020B0604020202020204" pitchFamily="34" charset="0"/>
                        </a:rPr>
                        <a:t>Accueil Général</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hMerge="1">
                  <a:txBody>
                    <a:bodyPr/>
                    <a:lstStyle/>
                    <a:p>
                      <a:endParaRPr lang="fr-FR"/>
                    </a:p>
                  </a:txBody>
                  <a:tcPr/>
                </a:tc>
                <a:extLst>
                  <a:ext uri="{0D108BD9-81ED-4DB2-BD59-A6C34878D82A}">
                    <a16:rowId xmlns:a16="http://schemas.microsoft.com/office/drawing/2014/main" val="10000"/>
                  </a:ext>
                </a:extLst>
              </a:tr>
              <a:tr h="29821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dirty="0">
                          <a:solidFill>
                            <a:schemeClr val="bg1"/>
                          </a:solidFill>
                          <a:effectLst/>
                          <a:latin typeface="Adobe Gothic Std B" panose="020B0800000000000000" pitchFamily="34" charset="-128"/>
                          <a:ea typeface="Adobe Gothic Std B" panose="020B0800000000000000" pitchFamily="34" charset="-128"/>
                        </a:rPr>
                        <a:t>1</a:t>
                      </a:r>
                      <a:endParaRPr lang="fr-FR" altLang="fr-FR" sz="1100" b="0" dirty="0">
                        <a:solidFill>
                          <a:schemeClr val="bg1"/>
                        </a:solidFill>
                        <a:effectLst/>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points de repères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2</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Tracer axes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3</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Tracer lignes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926206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4</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a:t>
                      </a:r>
                      <a:r>
                        <a:rPr lang="fr-FR" altLang="fr-FR" sz="1100" baseline="0" dirty="0">
                          <a:solidFill>
                            <a:schemeClr val="bg1"/>
                          </a:solidFill>
                          <a:latin typeface="Arial" panose="020B0604020202020204" pitchFamily="34" charset="0"/>
                        </a:rPr>
                        <a:t> m</a:t>
                      </a:r>
                      <a:r>
                        <a:rPr lang="fr-FR" altLang="fr-FR" sz="1100" dirty="0">
                          <a:solidFill>
                            <a:schemeClr val="bg1"/>
                          </a:solidFill>
                          <a:latin typeface="Arial" panose="020B0604020202020204" pitchFamily="34" charset="0"/>
                        </a:rPr>
                        <a:t>arges</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de piquage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9648050"/>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5</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les points de repères montage</a:t>
                      </a:r>
                      <a:endParaRPr lang="fr-FR" altLang="fr-FR" sz="1100" dirty="0">
                        <a:solidFill>
                          <a:schemeClr val="bg1"/>
                        </a:solidFill>
                        <a:latin typeface="Arial" panose="020B0604020202020204" pitchFamily="34" charset="0"/>
                      </a:endParaRP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66514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6</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marges de montage doublure </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7</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pince de l’antiglissoir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8</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claque DBL</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9</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2518706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kern="1200" dirty="0" smtClean="0">
                          <a:solidFill>
                            <a:schemeClr val="bg1"/>
                          </a:solidFill>
                          <a:latin typeface="Arial" panose="020B0604020202020204" pitchFamily="34" charset="0"/>
                          <a:ea typeface="+mn-ea"/>
                          <a:cs typeface="+mn-cs"/>
                        </a:rPr>
                        <a:t>10</a:t>
                      </a:r>
                      <a:endParaRPr lang="fr-FR" altLang="fr-FR" sz="1100" b="1" kern="1200" dirty="0">
                        <a:solidFill>
                          <a:schemeClr val="bg1"/>
                        </a:solidFill>
                        <a:latin typeface="Arial" panose="020B0604020202020204" pitchFamily="34" charset="0"/>
                        <a:ea typeface="+mn-ea"/>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Extraire pièces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dirty="0" smtClean="0">
                          <a:solidFill>
                            <a:schemeClr val="bg1"/>
                          </a:solidFill>
                          <a:latin typeface="Arial" panose="020B0604020202020204" pitchFamily="34" charset="0"/>
                        </a:rPr>
                        <a:t>11</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Ajouter</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repères pièces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bl>
          </a:graphicData>
        </a:graphic>
      </p:graphicFrame>
      <p:sp>
        <p:nvSpPr>
          <p:cNvPr id="39" name="Bouton d'action : Accueil 38">
            <a:hlinkClick r:id="" action="ppaction://noaction" highlightClick="1"/>
            <a:extLst>
              <a:ext uri="{FF2B5EF4-FFF2-40B4-BE49-F238E27FC236}">
                <a16:creationId xmlns:a16="http://schemas.microsoft.com/office/drawing/2014/main" id="{FD49172B-DA4C-434A-BACA-98286F4ECBBA}"/>
              </a:ext>
            </a:extLst>
          </p:cNvPr>
          <p:cNvSpPr/>
          <p:nvPr/>
        </p:nvSpPr>
        <p:spPr>
          <a:xfrm>
            <a:off x="111760" y="465555"/>
            <a:ext cx="323850" cy="298450"/>
          </a:xfrm>
          <a:prstGeom prst="actionButtonHom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ctr"/>
          <a:lstStyle/>
          <a:p>
            <a:pPr algn="ctr">
              <a:defRPr/>
            </a:pPr>
            <a:endParaRPr lang="fr-FR"/>
          </a:p>
        </p:txBody>
      </p:sp>
      <p:sp>
        <p:nvSpPr>
          <p:cNvPr id="50" name="Rectangle à coins arrondis 49">
            <a:hlinkClick r:id="" action="ppaction://hlinkshowjump?jump=firstslide"/>
            <a:extLst>
              <a:ext uri="{FF2B5EF4-FFF2-40B4-BE49-F238E27FC236}">
                <a16:creationId xmlns:a16="http://schemas.microsoft.com/office/drawing/2014/main" id="{82BBB749-1EC8-44AE-A17A-E6142235AD28}"/>
              </a:ext>
            </a:extLst>
          </p:cNvPr>
          <p:cNvSpPr/>
          <p:nvPr/>
        </p:nvSpPr>
        <p:spPr>
          <a:xfrm>
            <a:off x="124968" y="466344"/>
            <a:ext cx="2831592" cy="29178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2" name="Rectangle 51">
            <a:hlinkClick r:id="rId12" action="ppaction://hlinksldjump"/>
            <a:extLst>
              <a:ext uri="{FF2B5EF4-FFF2-40B4-BE49-F238E27FC236}">
                <a16:creationId xmlns:a16="http://schemas.microsoft.com/office/drawing/2014/main" id="{7E449B24-B2A9-4DF7-A48A-90045CA02532}"/>
              </a:ext>
            </a:extLst>
          </p:cNvPr>
          <p:cNvSpPr/>
          <p:nvPr/>
        </p:nvSpPr>
        <p:spPr>
          <a:xfrm>
            <a:off x="145243" y="800862"/>
            <a:ext cx="2839721" cy="286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3" name="Rectangle 52">
            <a:hlinkClick r:id="rId13" action="ppaction://hlinksldjump"/>
            <a:extLst>
              <a:ext uri="{FF2B5EF4-FFF2-40B4-BE49-F238E27FC236}">
                <a16:creationId xmlns:a16="http://schemas.microsoft.com/office/drawing/2014/main" id="{DC8155D0-228B-47B5-A552-6EB5879CF372}"/>
              </a:ext>
            </a:extLst>
          </p:cNvPr>
          <p:cNvSpPr/>
          <p:nvPr/>
        </p:nvSpPr>
        <p:spPr>
          <a:xfrm>
            <a:off x="140163" y="1088296"/>
            <a:ext cx="2848754" cy="2806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4" name="Rectangle 53">
            <a:hlinkClick r:id="rId14" action="ppaction://hlinksldjump"/>
            <a:extLst>
              <a:ext uri="{FF2B5EF4-FFF2-40B4-BE49-F238E27FC236}">
                <a16:creationId xmlns:a16="http://schemas.microsoft.com/office/drawing/2014/main" id="{E92A6229-A81F-4E65-BA49-2A3327815FD1}"/>
              </a:ext>
            </a:extLst>
          </p:cNvPr>
          <p:cNvSpPr/>
          <p:nvPr/>
        </p:nvSpPr>
        <p:spPr>
          <a:xfrm>
            <a:off x="122384" y="1366438"/>
            <a:ext cx="284885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5" name="Rectangle 54">
            <a:hlinkClick r:id="rId15" action="ppaction://hlinksldjump"/>
            <a:extLst>
              <a:ext uri="{FF2B5EF4-FFF2-40B4-BE49-F238E27FC236}">
                <a16:creationId xmlns:a16="http://schemas.microsoft.com/office/drawing/2014/main" id="{1B2FA0B9-57D0-465B-A2B1-C4707E95F02D}"/>
              </a:ext>
            </a:extLst>
          </p:cNvPr>
          <p:cNvSpPr/>
          <p:nvPr/>
        </p:nvSpPr>
        <p:spPr>
          <a:xfrm>
            <a:off x="116589" y="1635679"/>
            <a:ext cx="285567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6" name="Rectangle 55">
            <a:hlinkClick r:id="rId16" action="ppaction://hlinksldjump"/>
            <a:extLst>
              <a:ext uri="{FF2B5EF4-FFF2-40B4-BE49-F238E27FC236}">
                <a16:creationId xmlns:a16="http://schemas.microsoft.com/office/drawing/2014/main" id="{713EEA36-C370-4C3B-8670-527CD73C4F89}"/>
              </a:ext>
            </a:extLst>
          </p:cNvPr>
          <p:cNvSpPr/>
          <p:nvPr/>
        </p:nvSpPr>
        <p:spPr>
          <a:xfrm>
            <a:off x="142548" y="1933462"/>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7" name="Rectangle 56">
            <a:hlinkClick r:id="rId17" action="ppaction://hlinksldjump"/>
            <a:extLst>
              <a:ext uri="{FF2B5EF4-FFF2-40B4-BE49-F238E27FC236}">
                <a16:creationId xmlns:a16="http://schemas.microsoft.com/office/drawing/2014/main" id="{CA40AA67-D1C3-49DB-8332-1120C5C670BB}"/>
              </a:ext>
            </a:extLst>
          </p:cNvPr>
          <p:cNvSpPr/>
          <p:nvPr/>
        </p:nvSpPr>
        <p:spPr>
          <a:xfrm>
            <a:off x="121747" y="2454908"/>
            <a:ext cx="2838519" cy="265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8" name="Rectangle 57">
            <a:hlinkClick r:id="rId18" action="ppaction://hlinksldjump"/>
            <a:extLst>
              <a:ext uri="{FF2B5EF4-FFF2-40B4-BE49-F238E27FC236}">
                <a16:creationId xmlns:a16="http://schemas.microsoft.com/office/drawing/2014/main" id="{F478668A-DDDF-40B6-99C7-A9A47CFEA7BC}"/>
              </a:ext>
            </a:extLst>
          </p:cNvPr>
          <p:cNvSpPr/>
          <p:nvPr/>
        </p:nvSpPr>
        <p:spPr>
          <a:xfrm>
            <a:off x="130002" y="2723917"/>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9" name="Rectangle 58">
            <a:hlinkClick r:id="rId19" action="ppaction://hlinksldjump"/>
            <a:extLst>
              <a:ext uri="{FF2B5EF4-FFF2-40B4-BE49-F238E27FC236}">
                <a16:creationId xmlns:a16="http://schemas.microsoft.com/office/drawing/2014/main" id="{9F7FE488-0F67-44E3-8971-357C356F0746}"/>
              </a:ext>
            </a:extLst>
          </p:cNvPr>
          <p:cNvSpPr/>
          <p:nvPr/>
        </p:nvSpPr>
        <p:spPr>
          <a:xfrm>
            <a:off x="119382" y="3276090"/>
            <a:ext cx="2834296" cy="270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0" name="Rectangle 59">
            <a:hlinkClick r:id="rId20" action="ppaction://hlinksldjump"/>
            <a:extLst>
              <a:ext uri="{FF2B5EF4-FFF2-40B4-BE49-F238E27FC236}">
                <a16:creationId xmlns:a16="http://schemas.microsoft.com/office/drawing/2014/main" id="{712BA9CA-A8EE-4139-B8D4-80A52A57166D}"/>
              </a:ext>
            </a:extLst>
          </p:cNvPr>
          <p:cNvSpPr/>
          <p:nvPr/>
        </p:nvSpPr>
        <p:spPr>
          <a:xfrm>
            <a:off x="104649" y="3532584"/>
            <a:ext cx="2861517" cy="2686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1" name="Rectangle 60">
            <a:hlinkClick r:id="rId21" action="ppaction://hlinksldjump"/>
            <a:extLst>
              <a:ext uri="{FF2B5EF4-FFF2-40B4-BE49-F238E27FC236}">
                <a16:creationId xmlns:a16="http://schemas.microsoft.com/office/drawing/2014/main" id="{F478668A-DDDF-40B6-99C7-A9A47CFEA7BC}"/>
              </a:ext>
            </a:extLst>
          </p:cNvPr>
          <p:cNvSpPr/>
          <p:nvPr/>
        </p:nvSpPr>
        <p:spPr>
          <a:xfrm>
            <a:off x="129494" y="2996713"/>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8" name="Rectangle 67">
            <a:hlinkClick r:id="rId22" action="ppaction://hlinksldjump"/>
            <a:extLst>
              <a:ext uri="{FF2B5EF4-FFF2-40B4-BE49-F238E27FC236}">
                <a16:creationId xmlns:a16="http://schemas.microsoft.com/office/drawing/2014/main" id="{713EEA36-C370-4C3B-8670-527CD73C4F89}"/>
              </a:ext>
            </a:extLst>
          </p:cNvPr>
          <p:cNvSpPr/>
          <p:nvPr/>
        </p:nvSpPr>
        <p:spPr>
          <a:xfrm>
            <a:off x="133023" y="2209687"/>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extLst>
      <p:ext uri="{BB962C8B-B14F-4D97-AF65-F5344CB8AC3E}">
        <p14:creationId xmlns:p14="http://schemas.microsoft.com/office/powerpoint/2010/main" val="2252939175"/>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6" name="Ellipse 95">
            <a:extLst>
              <a:ext uri="{FF2B5EF4-FFF2-40B4-BE49-F238E27FC236}">
                <a16:creationId xmlns:a16="http://schemas.microsoft.com/office/drawing/2014/main" id="{62F28E53-830B-4227-AFD6-810193448B90}"/>
              </a:ext>
            </a:extLst>
          </p:cNvPr>
          <p:cNvSpPr/>
          <p:nvPr/>
        </p:nvSpPr>
        <p:spPr>
          <a:xfrm rot="10800000">
            <a:off x="11389463" y="-121388"/>
            <a:ext cx="1314450" cy="1000125"/>
          </a:xfrm>
          <a:prstGeom prst="ellipse">
            <a:avLst/>
          </a:prstGeom>
          <a:solidFill>
            <a:srgbClr val="66FF33"/>
          </a:solidFill>
          <a:ln>
            <a:noFill/>
          </a:ln>
          <a:effectLst>
            <a:innerShdw blurRad="63500" dist="1270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35847" name="Groupe 116">
            <a:extLst>
              <a:ext uri="{FF2B5EF4-FFF2-40B4-BE49-F238E27FC236}">
                <a16:creationId xmlns:a16="http://schemas.microsoft.com/office/drawing/2014/main" id="{F3C0B860-B5F8-4E2C-A005-F7ACC526B329}"/>
              </a:ext>
            </a:extLst>
          </p:cNvPr>
          <p:cNvGrpSpPr>
            <a:grpSpLocks/>
          </p:cNvGrpSpPr>
          <p:nvPr/>
        </p:nvGrpSpPr>
        <p:grpSpPr bwMode="auto">
          <a:xfrm>
            <a:off x="2927332" y="684760"/>
            <a:ext cx="6612908" cy="2123658"/>
            <a:chOff x="2359379" y="1208126"/>
            <a:chExt cx="6102775" cy="2124852"/>
          </a:xfrm>
        </p:grpSpPr>
        <p:sp>
          <p:nvSpPr>
            <p:cNvPr id="77" name="ZoneTexte 117">
              <a:extLst>
                <a:ext uri="{FF2B5EF4-FFF2-40B4-BE49-F238E27FC236}">
                  <a16:creationId xmlns:a16="http://schemas.microsoft.com/office/drawing/2014/main" id="{2CA7B9CC-C7CC-4DC7-BC49-B7ABB5B4EFA7}"/>
                </a:ext>
              </a:extLst>
            </p:cNvPr>
            <p:cNvSpPr txBox="1">
              <a:spLocks noChangeArrowheads="1"/>
            </p:cNvSpPr>
            <p:nvPr/>
          </p:nvSpPr>
          <p:spPr bwMode="auto">
            <a:xfrm>
              <a:off x="2696104" y="1208126"/>
              <a:ext cx="5766050" cy="2124852"/>
            </a:xfrm>
            <a:prstGeom prst="rect">
              <a:avLst/>
            </a:prstGeom>
            <a:solidFill>
              <a:schemeClr val="tx1"/>
            </a:solidFill>
            <a:ln>
              <a:noFill/>
            </a:ln>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defRPr/>
              </a:pPr>
              <a:r>
                <a:rPr lang="fr-FR" altLang="fr-FR" sz="4000" b="1" dirty="0">
                  <a:solidFill>
                    <a:schemeClr val="accent1"/>
                  </a:solidFill>
                  <a:latin typeface="Arial" panose="020B0604020202020204" pitchFamily="34" charset="0"/>
                  <a:cs typeface="Arial" panose="020B0604020202020204" pitchFamily="34" charset="0"/>
                </a:rPr>
                <a:t>L’</a:t>
              </a:r>
              <a:r>
                <a:rPr lang="fr-FR" altLang="fr-FR" sz="1600" b="1" dirty="0">
                  <a:solidFill>
                    <a:schemeClr val="bg1"/>
                  </a:solidFill>
                  <a:latin typeface="Arial" panose="020B0604020202020204" pitchFamily="34" charset="0"/>
                  <a:cs typeface="Arial" panose="020B0604020202020204" pitchFamily="34" charset="0"/>
                </a:rPr>
                <a:t>extraction de pièce, c’est quoi</a:t>
              </a:r>
              <a:r>
                <a:rPr lang="fr-FR" altLang="fr-FR" b="1" dirty="0">
                  <a:solidFill>
                    <a:schemeClr val="bg1"/>
                  </a:solidFill>
                  <a:latin typeface="Arial" panose="020B0604020202020204" pitchFamily="34" charset="0"/>
                  <a:cs typeface="Arial" panose="020B0604020202020204" pitchFamily="34" charset="0"/>
                </a:rPr>
                <a:t>?</a:t>
              </a:r>
            </a:p>
            <a:p>
              <a:pPr eaLnBrk="1" hangingPunct="1">
                <a:defRPr/>
              </a:pPr>
              <a:r>
                <a:rPr lang="fr-FR" altLang="fr-FR" sz="1400" dirty="0">
                  <a:solidFill>
                    <a:schemeClr val="bg1"/>
                  </a:solidFill>
                  <a:latin typeface="Arial" panose="020B0604020202020204" pitchFamily="34" charset="0"/>
                  <a:cs typeface="Arial" panose="020B0604020202020204" pitchFamily="34" charset="0"/>
                </a:rPr>
                <a:t>L’extraction permet d’obtenir les différentes pièces du modèle. </a:t>
              </a:r>
            </a:p>
            <a:p>
              <a:pPr eaLnBrk="1" hangingPunct="1">
                <a:defRPr/>
              </a:pPr>
              <a:r>
                <a:rPr lang="fr-FR" altLang="fr-FR" sz="1400" dirty="0">
                  <a:solidFill>
                    <a:schemeClr val="bg1"/>
                  </a:solidFill>
                  <a:latin typeface="Arial" panose="020B0604020202020204" pitchFamily="34" charset="0"/>
                  <a:cs typeface="Arial" panose="020B0604020202020204" pitchFamily="34" charset="0"/>
                </a:rPr>
                <a:t>En utilisant des choix de jonction suivant le résultant désiré</a:t>
              </a:r>
              <a:r>
                <a:rPr lang="fr-FR" altLang="fr-FR" sz="1200" dirty="0">
                  <a:solidFill>
                    <a:schemeClr val="bg1"/>
                  </a:solidFill>
                  <a:latin typeface="Arial" panose="020B0604020202020204" pitchFamily="34" charset="0"/>
                  <a:cs typeface="Arial" panose="020B0604020202020204" pitchFamily="34" charset="0"/>
                </a:rPr>
                <a:t>.</a:t>
              </a:r>
            </a:p>
            <a:p>
              <a:pPr eaLnBrk="1" hangingPunct="1">
                <a:defRPr/>
              </a:pPr>
              <a:endParaRPr lang="fr-FR" altLang="fr-FR" sz="1200" dirty="0">
                <a:solidFill>
                  <a:schemeClr val="bg1"/>
                </a:solidFill>
                <a:latin typeface="Arial" panose="020B0604020202020204" pitchFamily="34" charset="0"/>
                <a:cs typeface="Arial" panose="020B0604020202020204" pitchFamily="34" charset="0"/>
              </a:endParaRPr>
            </a:p>
            <a:p>
              <a:pPr eaLnBrk="1" hangingPunct="1">
                <a:defRPr/>
              </a:pPr>
              <a:r>
                <a:rPr lang="fr-FR" altLang="fr-FR" sz="1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TRAVAIL A FAIRE:</a:t>
              </a:r>
            </a:p>
            <a:p>
              <a:pPr marL="228600" indent="-228600" eaLnBrk="1" hangingPunct="1">
                <a:buFont typeface="+mj-lt"/>
                <a:buAutoNum type="arabicPeriod"/>
                <a:defRPr/>
              </a:pPr>
              <a:r>
                <a:rPr lang="fr-FR" altLang="fr-FR" sz="1400" dirty="0">
                  <a:solidFill>
                    <a:schemeClr val="bg1"/>
                  </a:solidFill>
                  <a:latin typeface="Arial" panose="020B0604020202020204" pitchFamily="34" charset="0"/>
                  <a:cs typeface="Arial" panose="020B0604020202020204" pitchFamily="34" charset="0"/>
                </a:rPr>
                <a:t>Extraire la pièce </a:t>
              </a:r>
              <a:r>
                <a:rPr lang="fr-FR" altLang="fr-FR" sz="1400" b="1" dirty="0">
                  <a:solidFill>
                    <a:schemeClr val="bg1"/>
                  </a:solidFill>
                  <a:latin typeface="Arial" panose="020B0604020202020204" pitchFamily="34" charset="0"/>
                  <a:cs typeface="Arial" panose="020B0604020202020204" pitchFamily="34" charset="0"/>
                </a:rPr>
                <a:t>CLAQUE DOUBLURE </a:t>
              </a:r>
              <a:r>
                <a:rPr lang="fr-FR" altLang="fr-FR" sz="1400" dirty="0">
                  <a:solidFill>
                    <a:schemeClr val="bg1"/>
                  </a:solidFill>
                  <a:latin typeface="Arial" panose="020B0604020202020204" pitchFamily="34" charset="0"/>
                  <a:cs typeface="Arial" panose="020B0604020202020204" pitchFamily="34" charset="0"/>
                </a:rPr>
                <a:t>avec la </a:t>
              </a:r>
              <a:r>
                <a:rPr lang="fr-FR" altLang="fr-FR" sz="1400" b="1" dirty="0">
                  <a:solidFill>
                    <a:schemeClr val="accent6">
                      <a:lumMod val="75000"/>
                    </a:schemeClr>
                  </a:solidFill>
                  <a:latin typeface="Arial" panose="020B0604020202020204" pitchFamily="34" charset="0"/>
                  <a:cs typeface="Arial" panose="020B0604020202020204" pitchFamily="34" charset="0"/>
                </a:rPr>
                <a:t>commande CONTOUR</a:t>
              </a:r>
            </a:p>
            <a:p>
              <a:pPr marL="228600" indent="-228600" eaLnBrk="1" hangingPunct="1">
                <a:buFont typeface="+mj-lt"/>
                <a:buAutoNum type="arabicPeriod"/>
                <a:defRPr/>
              </a:pPr>
              <a:r>
                <a:rPr lang="fr-FR" altLang="fr-FR" sz="1400" dirty="0">
                  <a:solidFill>
                    <a:schemeClr val="bg1"/>
                  </a:solidFill>
                  <a:latin typeface="Arial" panose="020B0604020202020204" pitchFamily="34" charset="0"/>
                  <a:cs typeface="Arial" panose="020B0604020202020204" pitchFamily="34" charset="0"/>
                </a:rPr>
                <a:t>Extraire la pièce </a:t>
              </a:r>
              <a:r>
                <a:rPr lang="fr-FR" altLang="fr-FR" sz="1400" b="1" dirty="0">
                  <a:solidFill>
                    <a:schemeClr val="bg1"/>
                  </a:solidFill>
                  <a:latin typeface="Arial" panose="020B0604020202020204" pitchFamily="34" charset="0"/>
                  <a:cs typeface="Arial" panose="020B0604020202020204" pitchFamily="34" charset="0"/>
                </a:rPr>
                <a:t>ANTIGLISSOIR </a:t>
              </a:r>
              <a:r>
                <a:rPr lang="fr-FR" altLang="fr-FR" sz="1400" dirty="0">
                  <a:solidFill>
                    <a:schemeClr val="bg1"/>
                  </a:solidFill>
                  <a:latin typeface="Arial" panose="020B0604020202020204" pitchFamily="34" charset="0"/>
                  <a:cs typeface="Arial" panose="020B0604020202020204" pitchFamily="34" charset="0"/>
                </a:rPr>
                <a:t>avec la </a:t>
              </a:r>
              <a:r>
                <a:rPr lang="fr-FR" altLang="fr-FR" sz="1400" b="1" dirty="0">
                  <a:solidFill>
                    <a:schemeClr val="accent6">
                      <a:lumMod val="75000"/>
                    </a:schemeClr>
                  </a:solidFill>
                  <a:latin typeface="Arial" panose="020B0604020202020204" pitchFamily="34" charset="0"/>
                  <a:cs typeface="Arial" panose="020B0604020202020204" pitchFamily="34" charset="0"/>
                </a:rPr>
                <a:t>commande CONTOUR</a:t>
              </a:r>
            </a:p>
            <a:p>
              <a:pPr marL="228600" indent="-228600" eaLnBrk="1" hangingPunct="1">
                <a:buFont typeface="+mj-lt"/>
                <a:buAutoNum type="arabicPeriod"/>
                <a:defRPr/>
              </a:pPr>
              <a:endParaRPr lang="fr-FR" altLang="fr-FR" sz="1200" b="1" dirty="0">
                <a:solidFill>
                  <a:schemeClr val="accent6">
                    <a:lumMod val="75000"/>
                  </a:schemeClr>
                </a:solidFill>
                <a:latin typeface="Arial" panose="020B0604020202020204" pitchFamily="34" charset="0"/>
                <a:cs typeface="Arial" panose="020B0604020202020204" pitchFamily="34" charset="0"/>
              </a:endParaRPr>
            </a:p>
          </p:txBody>
        </p:sp>
        <p:pic>
          <p:nvPicPr>
            <p:cNvPr id="35914" name="Image 118">
              <a:extLst>
                <a:ext uri="{FF2B5EF4-FFF2-40B4-BE49-F238E27FC236}">
                  <a16:creationId xmlns:a16="http://schemas.microsoft.com/office/drawing/2014/main" id="{7FFD836A-4770-4121-A4FF-20346ABDF94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59379" y="1315908"/>
              <a:ext cx="495197" cy="508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5848" name="Groupe 5">
            <a:extLst>
              <a:ext uri="{FF2B5EF4-FFF2-40B4-BE49-F238E27FC236}">
                <a16:creationId xmlns:a16="http://schemas.microsoft.com/office/drawing/2014/main" id="{58BEBF7D-5B68-48DC-BA98-9769FD42B7FD}"/>
              </a:ext>
            </a:extLst>
          </p:cNvPr>
          <p:cNvGrpSpPr>
            <a:grpSpLocks/>
          </p:cNvGrpSpPr>
          <p:nvPr/>
        </p:nvGrpSpPr>
        <p:grpSpPr bwMode="auto">
          <a:xfrm>
            <a:off x="0" y="0"/>
            <a:ext cx="12446000" cy="892175"/>
            <a:chOff x="-1523663" y="-635"/>
            <a:chExt cx="12446293" cy="892810"/>
          </a:xfrm>
        </p:grpSpPr>
        <p:pic>
          <p:nvPicPr>
            <p:cNvPr id="35909" name="Picture 40">
              <a:extLst>
                <a:ext uri="{FF2B5EF4-FFF2-40B4-BE49-F238E27FC236}">
                  <a16:creationId xmlns:a16="http://schemas.microsoft.com/office/drawing/2014/main" id="{AF416AEC-001F-4AD2-B856-50A39D7B66CD}"/>
                </a:ext>
              </a:extLst>
            </p:cNvPr>
            <p:cNvPicPr>
              <a:picLocks noChangeAspect="1" noChangeArrowheads="1"/>
            </p:cNvPicPr>
            <p:nvPr/>
          </p:nvPicPr>
          <p:blipFill>
            <a:blip r:embed="rId3">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800099" y="508000"/>
              <a:ext cx="8229600" cy="38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5910" name="Picture 41">
              <a:extLst>
                <a:ext uri="{FF2B5EF4-FFF2-40B4-BE49-F238E27FC236}">
                  <a16:creationId xmlns:a16="http://schemas.microsoft.com/office/drawing/2014/main" id="{F173D63A-464A-49C0-9A8E-22095918D443}"/>
                </a:ext>
              </a:extLst>
            </p:cNvPr>
            <p:cNvPicPr>
              <a:picLocks noChangeAspect="1" noChangeArrowheads="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694350" y="-635"/>
              <a:ext cx="122828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911" name="ZoneTexte 43">
              <a:extLst>
                <a:ext uri="{FF2B5EF4-FFF2-40B4-BE49-F238E27FC236}">
                  <a16:creationId xmlns:a16="http://schemas.microsoft.com/office/drawing/2014/main" id="{AE738DE3-E7C8-4AD5-B2F8-33A4F59FB9D4}"/>
                </a:ext>
              </a:extLst>
            </p:cNvPr>
            <p:cNvSpPr txBox="1">
              <a:spLocks noChangeArrowheads="1"/>
            </p:cNvSpPr>
            <p:nvPr/>
          </p:nvSpPr>
          <p:spPr bwMode="auto">
            <a:xfrm>
              <a:off x="-1523663" y="198918"/>
              <a:ext cx="50766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b="1" i="1">
                  <a:solidFill>
                    <a:schemeClr val="bg1"/>
                  </a:solidFill>
                  <a:latin typeface="Arial" panose="020B0604020202020204" pitchFamily="34" charset="0"/>
                </a:rPr>
                <a:t>ÉTUDE N° 3 - Patron Plan - </a:t>
              </a:r>
              <a:r>
                <a:rPr lang="fr-FR" altLang="fr-FR" sz="1200" b="1" i="1">
                  <a:solidFill>
                    <a:schemeClr val="bg1"/>
                  </a:solidFill>
                  <a:latin typeface="Arial" panose="020B0604020202020204" pitchFamily="34" charset="0"/>
                </a:rPr>
                <a:t>Construction du </a:t>
              </a:r>
              <a:r>
                <a:rPr lang="fr-FR" altLang="fr-FR" sz="1600" b="1" i="1">
                  <a:solidFill>
                    <a:schemeClr val="bg1"/>
                  </a:solidFill>
                  <a:latin typeface="Segoe Print" panose="02000600000000000000" pitchFamily="2" charset="0"/>
                </a:rPr>
                <a:t>Décolleté</a:t>
              </a:r>
              <a:r>
                <a:rPr lang="fr-FR" altLang="fr-FR" sz="1200" b="1" i="1">
                  <a:solidFill>
                    <a:schemeClr val="bg1"/>
                  </a:solidFill>
                  <a:latin typeface="Arial" panose="020B0604020202020204" pitchFamily="34" charset="0"/>
                </a:rPr>
                <a:t> </a:t>
              </a:r>
              <a:endParaRPr lang="fr-FR" altLang="fr-FR" sz="1400" b="1" i="1">
                <a:solidFill>
                  <a:schemeClr val="bg1"/>
                </a:solidFill>
                <a:latin typeface="Arial" panose="020B0604020202020204" pitchFamily="34" charset="0"/>
              </a:endParaRPr>
            </a:p>
          </p:txBody>
        </p:sp>
        <p:sp>
          <p:nvSpPr>
            <p:cNvPr id="35912" name="ZoneTexte 44">
              <a:extLst>
                <a:ext uri="{FF2B5EF4-FFF2-40B4-BE49-F238E27FC236}">
                  <a16:creationId xmlns:a16="http://schemas.microsoft.com/office/drawing/2014/main" id="{A54E3E67-9C6E-4BFC-BD8C-4AEBC029CC18}"/>
                </a:ext>
              </a:extLst>
            </p:cNvPr>
            <p:cNvSpPr txBox="1">
              <a:spLocks noChangeArrowheads="1"/>
            </p:cNvSpPr>
            <p:nvPr/>
          </p:nvSpPr>
          <p:spPr bwMode="auto">
            <a:xfrm>
              <a:off x="2571975" y="-635"/>
              <a:ext cx="74864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2000" b="1" i="1">
                  <a:solidFill>
                    <a:schemeClr val="bg1"/>
                  </a:solidFill>
                  <a:latin typeface="Arial" panose="020B0604020202020204" pitchFamily="34" charset="0"/>
                </a:rPr>
                <a:t>	</a:t>
              </a:r>
              <a:r>
                <a:rPr lang="fr-FR" altLang="fr-FR" sz="3600" b="1" i="1">
                  <a:solidFill>
                    <a:schemeClr val="bg1"/>
                  </a:solidFill>
                  <a:latin typeface="Arial" panose="020B0604020202020204" pitchFamily="34" charset="0"/>
                </a:rPr>
                <a:t>	</a:t>
              </a:r>
              <a:r>
                <a:rPr lang="fr-FR" altLang="fr-FR" sz="3200" b="1" i="1">
                  <a:solidFill>
                    <a:schemeClr val="bg1"/>
                  </a:solidFill>
                  <a:latin typeface="Arial" panose="020B0604020202020204" pitchFamily="34" charset="0"/>
                </a:rPr>
                <a:t>Construction de la </a:t>
              </a:r>
              <a:r>
                <a:rPr lang="fr-FR" altLang="fr-FR" sz="3600" b="1" i="1">
                  <a:solidFill>
                    <a:srgbClr val="00B050"/>
                  </a:solidFill>
                  <a:latin typeface="Arial" panose="020B0604020202020204" pitchFamily="34" charset="0"/>
                </a:rPr>
                <a:t>DOUBLURE</a:t>
              </a:r>
              <a:endParaRPr lang="fr-FR" altLang="fr-FR" sz="3200" b="1" i="1">
                <a:solidFill>
                  <a:srgbClr val="00B050"/>
                </a:solidFill>
                <a:latin typeface="Arial" panose="020B0604020202020204" pitchFamily="34" charset="0"/>
              </a:endParaRPr>
            </a:p>
          </p:txBody>
        </p:sp>
      </p:grpSp>
      <p:sp>
        <p:nvSpPr>
          <p:cNvPr id="2" name="Titre 1"/>
          <p:cNvSpPr>
            <a:spLocks noGrp="1"/>
          </p:cNvSpPr>
          <p:nvPr>
            <p:ph type="title" idx="4294967295"/>
          </p:nvPr>
        </p:nvSpPr>
        <p:spPr>
          <a:xfrm>
            <a:off x="0" y="-1097280"/>
            <a:ext cx="10353675" cy="969963"/>
          </a:xfrm>
        </p:spPr>
        <p:txBody>
          <a:bodyPr/>
          <a:lstStyle/>
          <a:p>
            <a:pPr algn="l"/>
            <a:r>
              <a:rPr lang="fr-FR" dirty="0"/>
              <a:t>L'extraction </a:t>
            </a:r>
          </a:p>
        </p:txBody>
      </p:sp>
      <p:sp>
        <p:nvSpPr>
          <p:cNvPr id="106" name="Espace réservé du numéro de diapositive 4"/>
          <p:cNvSpPr>
            <a:spLocks noGrp="1"/>
          </p:cNvSpPr>
          <p:nvPr>
            <p:ph type="sldNum" sz="quarter" idx="12"/>
          </p:nvPr>
        </p:nvSpPr>
        <p:spPr>
          <a:xfrm>
            <a:off x="11335816" y="6411852"/>
            <a:ext cx="754062" cy="365125"/>
          </a:xfrm>
        </p:spPr>
        <p:txBody>
          <a:bodyPr/>
          <a:lstStyle/>
          <a:p>
            <a:pPr>
              <a:defRPr/>
            </a:pPr>
            <a:fld id="{E9C9FC16-D6D1-4B45-882E-174261538B65}" type="slidenum">
              <a:rPr lang="fr-FR" altLang="fr-FR" sz="1050" b="1" smtClean="0">
                <a:solidFill>
                  <a:schemeClr val="bg1"/>
                </a:solidFill>
                <a:latin typeface="Arial" panose="020B0604020202020204" pitchFamily="34" charset="0"/>
                <a:cs typeface="Arial" panose="020B0604020202020204" pitchFamily="34" charset="0"/>
              </a:rPr>
              <a:pPr>
                <a:defRPr/>
              </a:pPr>
              <a:t>11</a:t>
            </a:fld>
            <a:endParaRPr lang="fr-FR" altLang="fr-FR" sz="1050" b="1" dirty="0">
              <a:solidFill>
                <a:schemeClr val="bg1"/>
              </a:solidFill>
              <a:latin typeface="Arial" panose="020B0604020202020204" pitchFamily="34" charset="0"/>
              <a:cs typeface="Arial" panose="020B0604020202020204" pitchFamily="34" charset="0"/>
            </a:endParaRPr>
          </a:p>
        </p:txBody>
      </p:sp>
      <p:grpSp>
        <p:nvGrpSpPr>
          <p:cNvPr id="107" name="Groupe 2">
            <a:extLst>
              <a:ext uri="{FF2B5EF4-FFF2-40B4-BE49-F238E27FC236}">
                <a16:creationId xmlns:a16="http://schemas.microsoft.com/office/drawing/2014/main" id="{0F6F8DF5-36DC-45BB-ADCA-D4C2DC5E4D15}"/>
              </a:ext>
            </a:extLst>
          </p:cNvPr>
          <p:cNvGrpSpPr>
            <a:grpSpLocks/>
          </p:cNvGrpSpPr>
          <p:nvPr/>
        </p:nvGrpSpPr>
        <p:grpSpPr bwMode="auto">
          <a:xfrm>
            <a:off x="9105897" y="959803"/>
            <a:ext cx="2956560" cy="2853372"/>
            <a:chOff x="9106541" y="959104"/>
            <a:chExt cx="2955914" cy="2854813"/>
          </a:xfrm>
        </p:grpSpPr>
        <p:pic>
          <p:nvPicPr>
            <p:cNvPr id="108" name="Image 1">
              <a:extLst>
                <a:ext uri="{FF2B5EF4-FFF2-40B4-BE49-F238E27FC236}">
                  <a16:creationId xmlns:a16="http://schemas.microsoft.com/office/drawing/2014/main" id="{7CB211FB-8866-439D-8A92-E5EC65E3871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858292" y="1329582"/>
              <a:ext cx="1905165" cy="2484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9" name="Groupe 44">
              <a:extLst>
                <a:ext uri="{FF2B5EF4-FFF2-40B4-BE49-F238E27FC236}">
                  <a16:creationId xmlns:a16="http://schemas.microsoft.com/office/drawing/2014/main" id="{318FA483-9712-4176-BE0B-4F7B3D4E4BCC}"/>
                </a:ext>
              </a:extLst>
            </p:cNvPr>
            <p:cNvGrpSpPr>
              <a:grpSpLocks/>
            </p:cNvGrpSpPr>
            <p:nvPr/>
          </p:nvGrpSpPr>
          <p:grpSpPr bwMode="auto">
            <a:xfrm>
              <a:off x="9106541" y="959104"/>
              <a:ext cx="2955914" cy="846564"/>
              <a:chOff x="9125591" y="1016254"/>
              <a:chExt cx="2955914" cy="846564"/>
            </a:xfrm>
          </p:grpSpPr>
          <p:sp>
            <p:nvSpPr>
              <p:cNvPr id="110" name="Rectangle 72">
                <a:extLst>
                  <a:ext uri="{FF2B5EF4-FFF2-40B4-BE49-F238E27FC236}">
                    <a16:creationId xmlns:a16="http://schemas.microsoft.com/office/drawing/2014/main" id="{D53CD2F8-B805-4203-8F47-F300C1EAE61C}"/>
                  </a:ext>
                </a:extLst>
              </p:cNvPr>
              <p:cNvSpPr>
                <a:spLocks noChangeArrowheads="1"/>
              </p:cNvSpPr>
              <p:nvPr/>
            </p:nvSpPr>
            <p:spPr bwMode="auto">
              <a:xfrm>
                <a:off x="9615070" y="1041667"/>
                <a:ext cx="2466435" cy="277139"/>
              </a:xfrm>
              <a:prstGeom prst="rect">
                <a:avLst/>
              </a:prstGeom>
              <a:solidFill>
                <a:schemeClr val="accent1">
                  <a:lumMod val="40000"/>
                  <a:lumOff val="60000"/>
                </a:schemeClr>
              </a:solidFill>
              <a:ln w="9525">
                <a:noFill/>
                <a:miter lim="800000"/>
                <a:headEnd/>
                <a:tailEnd/>
              </a:ln>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defRPr/>
                </a:pPr>
                <a:r>
                  <a:rPr lang="fr-FR" altLang="fr-FR" sz="1200" b="1" i="1" dirty="0">
                    <a:solidFill>
                      <a:schemeClr val="bg1"/>
                    </a:solidFill>
                    <a:latin typeface="Arial" panose="020B0604020202020204" pitchFamily="34" charset="0"/>
                    <a:cs typeface="Arial" panose="020B0604020202020204" pitchFamily="34" charset="0"/>
                  </a:rPr>
                  <a:t>Menu PATRONNAGE – </a:t>
                </a:r>
                <a:r>
                  <a:rPr lang="fr-FR" altLang="fr-FR" sz="1200" b="1" i="1" dirty="0">
                    <a:solidFill>
                      <a:schemeClr val="accent6">
                        <a:lumMod val="75000"/>
                      </a:schemeClr>
                    </a:solidFill>
                    <a:latin typeface="Arial" panose="020B0604020202020204" pitchFamily="34" charset="0"/>
                    <a:cs typeface="Arial" panose="020B0604020202020204" pitchFamily="34" charset="0"/>
                  </a:rPr>
                  <a:t>Contour</a:t>
                </a:r>
              </a:p>
            </p:txBody>
          </p:sp>
          <p:pic>
            <p:nvPicPr>
              <p:cNvPr id="111" name="Image 105" descr="D:\0-Mes images\RCS.png">
                <a:extLst>
                  <a:ext uri="{FF2B5EF4-FFF2-40B4-BE49-F238E27FC236}">
                    <a16:creationId xmlns:a16="http://schemas.microsoft.com/office/drawing/2014/main" id="{F05B196B-9B9F-4805-A03E-83160CFE7CCA}"/>
                  </a:ext>
                </a:extLst>
              </p:cNvPr>
              <p:cNvPicPr>
                <a:picLocks noChangeAspect="1"/>
              </p:cNvPicPr>
              <p:nvPr/>
            </p:nvPicPr>
            <p:blipFill>
              <a:blip r:embed="rId6"/>
              <a:srcRect/>
              <a:stretch>
                <a:fillRect/>
              </a:stretch>
            </p:blipFill>
            <p:spPr bwMode="auto">
              <a:xfrm>
                <a:off x="9125591" y="1016254"/>
                <a:ext cx="559314" cy="304609"/>
              </a:xfrm>
              <a:prstGeom prst="rect">
                <a:avLst/>
              </a:prstGeom>
              <a:solidFill>
                <a:schemeClr val="accent2">
                  <a:lumMod val="40000"/>
                  <a:lumOff val="60000"/>
                </a:schemeClr>
              </a:solidFill>
              <a:ln w="9525">
                <a:noFill/>
                <a:miter lim="800000"/>
                <a:headEnd/>
                <a:tailEnd/>
              </a:ln>
            </p:spPr>
          </p:pic>
          <p:sp>
            <p:nvSpPr>
              <p:cNvPr id="112" name="Rectangle 111">
                <a:extLst>
                  <a:ext uri="{FF2B5EF4-FFF2-40B4-BE49-F238E27FC236}">
                    <a16:creationId xmlns:a16="http://schemas.microsoft.com/office/drawing/2014/main" id="{9C6ECB35-615E-456F-9673-0B609041FBCC}"/>
                  </a:ext>
                </a:extLst>
              </p:cNvPr>
              <p:cNvSpPr/>
              <p:nvPr/>
            </p:nvSpPr>
            <p:spPr>
              <a:xfrm>
                <a:off x="9887426" y="1656974"/>
                <a:ext cx="1895060" cy="20584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sp>
        <p:nvSpPr>
          <p:cNvPr id="9" name="ZoneTexte 8"/>
          <p:cNvSpPr txBox="1"/>
          <p:nvPr/>
        </p:nvSpPr>
        <p:spPr>
          <a:xfrm>
            <a:off x="3098800" y="3127375"/>
            <a:ext cx="2062480" cy="307777"/>
          </a:xfrm>
          <a:prstGeom prst="rect">
            <a:avLst/>
          </a:prstGeom>
          <a:noFill/>
        </p:spPr>
        <p:txBody>
          <a:bodyPr wrap="square" rtlCol="0">
            <a:spAutoFit/>
          </a:bodyPr>
          <a:lstStyle/>
          <a:p>
            <a:r>
              <a:rPr lang="fr-FR" sz="1400" dirty="0">
                <a:solidFill>
                  <a:schemeClr val="bg1"/>
                </a:solidFill>
                <a:latin typeface="Arial" panose="020B0604020202020204" pitchFamily="34" charset="0"/>
                <a:cs typeface="Arial" panose="020B0604020202020204" pitchFamily="34" charset="0"/>
              </a:rPr>
              <a:t>Congés de 2 ou 3 mm</a:t>
            </a:r>
          </a:p>
        </p:txBody>
      </p:sp>
      <p:grpSp>
        <p:nvGrpSpPr>
          <p:cNvPr id="26" name="Groupe 25"/>
          <p:cNvGrpSpPr/>
          <p:nvPr/>
        </p:nvGrpSpPr>
        <p:grpSpPr>
          <a:xfrm>
            <a:off x="298210" y="3514726"/>
            <a:ext cx="3292715" cy="2451092"/>
            <a:chOff x="336311" y="3192016"/>
            <a:chExt cx="3218785" cy="2402325"/>
          </a:xfrm>
        </p:grpSpPr>
        <p:pic>
          <p:nvPicPr>
            <p:cNvPr id="5" name="Image 4"/>
            <p:cNvPicPr>
              <a:picLocks noChangeAspect="1"/>
            </p:cNvPicPr>
            <p:nvPr/>
          </p:nvPicPr>
          <p:blipFill>
            <a:blip r:embed="rId7">
              <a:clrChange>
                <a:clrFrom>
                  <a:srgbClr val="FFFFFF"/>
                </a:clrFrom>
                <a:clrTo>
                  <a:srgbClr val="FFFFFF">
                    <a:alpha val="0"/>
                  </a:srgbClr>
                </a:clrTo>
              </a:clrChange>
            </a:blip>
            <a:stretch>
              <a:fillRect/>
            </a:stretch>
          </p:blipFill>
          <p:spPr>
            <a:xfrm>
              <a:off x="336311" y="3814903"/>
              <a:ext cx="2406889" cy="1779438"/>
            </a:xfrm>
            <a:prstGeom prst="rect">
              <a:avLst/>
            </a:prstGeom>
          </p:spPr>
        </p:pic>
        <p:cxnSp>
          <p:nvCxnSpPr>
            <p:cNvPr id="7" name="Connecteur droit avec flèche 6"/>
            <p:cNvCxnSpPr/>
            <p:nvPr/>
          </p:nvCxnSpPr>
          <p:spPr>
            <a:xfrm flipH="1">
              <a:off x="1438658" y="3192016"/>
              <a:ext cx="2116438" cy="168478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Ellipse 9"/>
            <p:cNvSpPr/>
            <p:nvPr/>
          </p:nvSpPr>
          <p:spPr>
            <a:xfrm>
              <a:off x="995680" y="4612640"/>
              <a:ext cx="721360" cy="65024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4" name="Groupe 23"/>
          <p:cNvGrpSpPr/>
          <p:nvPr/>
        </p:nvGrpSpPr>
        <p:grpSpPr>
          <a:xfrm>
            <a:off x="3304256" y="2953385"/>
            <a:ext cx="4361464" cy="3904615"/>
            <a:chOff x="2829911" y="3095625"/>
            <a:chExt cx="4361464" cy="3904615"/>
          </a:xfrm>
        </p:grpSpPr>
        <p:pic>
          <p:nvPicPr>
            <p:cNvPr id="4" name="Image 3"/>
            <p:cNvPicPr>
              <a:picLocks noChangeAspect="1"/>
            </p:cNvPicPr>
            <p:nvPr/>
          </p:nvPicPr>
          <p:blipFill rotWithShape="1">
            <a:blip r:embed="rId8">
              <a:clrChange>
                <a:clrFrom>
                  <a:srgbClr val="FFFFFF"/>
                </a:clrFrom>
                <a:clrTo>
                  <a:srgbClr val="FFFFFF">
                    <a:alpha val="0"/>
                  </a:srgbClr>
                </a:clrTo>
              </a:clrChange>
            </a:blip>
            <a:srcRect t="7402" r="5347"/>
            <a:stretch/>
          </p:blipFill>
          <p:spPr>
            <a:xfrm>
              <a:off x="2829911" y="3095625"/>
              <a:ext cx="4361464" cy="3904615"/>
            </a:xfrm>
            <a:prstGeom prst="rect">
              <a:avLst/>
            </a:prstGeom>
          </p:spPr>
        </p:pic>
        <p:sp>
          <p:nvSpPr>
            <p:cNvPr id="116" name="Ellipse 115"/>
            <p:cNvSpPr/>
            <p:nvPr/>
          </p:nvSpPr>
          <p:spPr>
            <a:xfrm>
              <a:off x="2980690" y="5424170"/>
              <a:ext cx="295910" cy="26797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7" name="Ellipse 116"/>
            <p:cNvSpPr/>
            <p:nvPr/>
          </p:nvSpPr>
          <p:spPr>
            <a:xfrm>
              <a:off x="3167380" y="5949950"/>
              <a:ext cx="295910" cy="26797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0" name="Ellipse 119"/>
            <p:cNvSpPr/>
            <p:nvPr/>
          </p:nvSpPr>
          <p:spPr>
            <a:xfrm>
              <a:off x="5835650" y="3305810"/>
              <a:ext cx="295910" cy="26797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1" name="Ellipse 120"/>
            <p:cNvSpPr/>
            <p:nvPr/>
          </p:nvSpPr>
          <p:spPr>
            <a:xfrm>
              <a:off x="6714490" y="5759450"/>
              <a:ext cx="295910" cy="26797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22" name="Connecteur droit avec flèche 121"/>
            <p:cNvCxnSpPr/>
            <p:nvPr/>
          </p:nvCxnSpPr>
          <p:spPr>
            <a:xfrm>
              <a:off x="3112135" y="3627120"/>
              <a:ext cx="26035" cy="17780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Connecteur droit avec flèche 123"/>
            <p:cNvCxnSpPr/>
            <p:nvPr/>
          </p:nvCxnSpPr>
          <p:spPr>
            <a:xfrm flipV="1">
              <a:off x="3112135" y="3543302"/>
              <a:ext cx="2698115" cy="9397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7" name="Connecteur droit avec flèche 126"/>
            <p:cNvCxnSpPr/>
            <p:nvPr/>
          </p:nvCxnSpPr>
          <p:spPr>
            <a:xfrm>
              <a:off x="3112135" y="3637280"/>
              <a:ext cx="3536315" cy="219202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Connecteur droit avec flèche 129"/>
            <p:cNvCxnSpPr>
              <a:endCxn id="117" idx="7"/>
            </p:cNvCxnSpPr>
            <p:nvPr/>
          </p:nvCxnSpPr>
          <p:spPr>
            <a:xfrm>
              <a:off x="3132455" y="3627120"/>
              <a:ext cx="287500" cy="236207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e 22"/>
          <p:cNvGrpSpPr/>
          <p:nvPr/>
        </p:nvGrpSpPr>
        <p:grpSpPr>
          <a:xfrm>
            <a:off x="8096251" y="3748479"/>
            <a:ext cx="3580544" cy="3109521"/>
            <a:chOff x="7962901" y="3348429"/>
            <a:chExt cx="3580544" cy="3109521"/>
          </a:xfrm>
        </p:grpSpPr>
        <p:pic>
          <p:nvPicPr>
            <p:cNvPr id="18" name="Image 17"/>
            <p:cNvPicPr>
              <a:picLocks noChangeAspect="1"/>
            </p:cNvPicPr>
            <p:nvPr/>
          </p:nvPicPr>
          <p:blipFill>
            <a:blip r:embed="rId9">
              <a:clrChange>
                <a:clrFrom>
                  <a:srgbClr val="FFFFFF"/>
                </a:clrFrom>
                <a:clrTo>
                  <a:srgbClr val="FFFFFF">
                    <a:alpha val="0"/>
                  </a:srgbClr>
                </a:clrTo>
              </a:clrChange>
            </a:blip>
            <a:stretch>
              <a:fillRect/>
            </a:stretch>
          </p:blipFill>
          <p:spPr>
            <a:xfrm>
              <a:off x="7962901" y="3348429"/>
              <a:ext cx="3580544" cy="3109521"/>
            </a:xfrm>
            <a:prstGeom prst="rect">
              <a:avLst/>
            </a:prstGeom>
          </p:spPr>
        </p:pic>
        <p:cxnSp>
          <p:nvCxnSpPr>
            <p:cNvPr id="20" name="Connecteur droit 19"/>
            <p:cNvCxnSpPr/>
            <p:nvPr/>
          </p:nvCxnSpPr>
          <p:spPr>
            <a:xfrm>
              <a:off x="8277225" y="4324350"/>
              <a:ext cx="228600" cy="202882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6" name="Connecteur droit 135"/>
            <p:cNvCxnSpPr/>
            <p:nvPr/>
          </p:nvCxnSpPr>
          <p:spPr>
            <a:xfrm>
              <a:off x="9439275" y="3571875"/>
              <a:ext cx="1838325" cy="1143000"/>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28" name="Forme libre 27"/>
          <p:cNvSpPr/>
          <p:nvPr/>
        </p:nvSpPr>
        <p:spPr>
          <a:xfrm>
            <a:off x="374522" y="5188683"/>
            <a:ext cx="1184975" cy="464457"/>
          </a:xfrm>
          <a:custGeom>
            <a:avLst/>
            <a:gdLst>
              <a:gd name="connsiteX0" fmla="*/ 0 w 1280160"/>
              <a:gd name="connsiteY0" fmla="*/ 467511 h 533387"/>
              <a:gd name="connsiteX1" fmla="*/ 731520 w 1280160"/>
              <a:gd name="connsiteY1" fmla="*/ 77367 h 533387"/>
              <a:gd name="connsiteX2" fmla="*/ 853440 w 1280160"/>
              <a:gd name="connsiteY2" fmla="*/ 10311 h 533387"/>
              <a:gd name="connsiteX3" fmla="*/ 1024128 w 1280160"/>
              <a:gd name="connsiteY3" fmla="*/ 16407 h 533387"/>
              <a:gd name="connsiteX4" fmla="*/ 1115568 w 1280160"/>
              <a:gd name="connsiteY4" fmla="*/ 162711 h 533387"/>
              <a:gd name="connsiteX5" fmla="*/ 1255776 w 1280160"/>
              <a:gd name="connsiteY5" fmla="*/ 504087 h 533387"/>
              <a:gd name="connsiteX6" fmla="*/ 1280160 w 1280160"/>
              <a:gd name="connsiteY6" fmla="*/ 504087 h 533387"/>
              <a:gd name="connsiteX0" fmla="*/ 0 w 1257610"/>
              <a:gd name="connsiteY0" fmla="*/ 467511 h 507115"/>
              <a:gd name="connsiteX1" fmla="*/ 731520 w 1257610"/>
              <a:gd name="connsiteY1" fmla="*/ 77367 h 507115"/>
              <a:gd name="connsiteX2" fmla="*/ 853440 w 1257610"/>
              <a:gd name="connsiteY2" fmla="*/ 10311 h 507115"/>
              <a:gd name="connsiteX3" fmla="*/ 1024128 w 1257610"/>
              <a:gd name="connsiteY3" fmla="*/ 16407 h 507115"/>
              <a:gd name="connsiteX4" fmla="*/ 1115568 w 1257610"/>
              <a:gd name="connsiteY4" fmla="*/ 162711 h 507115"/>
              <a:gd name="connsiteX5" fmla="*/ 1255776 w 1257610"/>
              <a:gd name="connsiteY5" fmla="*/ 504087 h 507115"/>
              <a:gd name="connsiteX6" fmla="*/ 1205948 w 1257610"/>
              <a:gd name="connsiteY6" fmla="*/ 334041 h 507115"/>
              <a:gd name="connsiteX0" fmla="*/ 0 w 1255776"/>
              <a:gd name="connsiteY0" fmla="*/ 467511 h 504087"/>
              <a:gd name="connsiteX1" fmla="*/ 731520 w 1255776"/>
              <a:gd name="connsiteY1" fmla="*/ 77367 h 504087"/>
              <a:gd name="connsiteX2" fmla="*/ 853440 w 1255776"/>
              <a:gd name="connsiteY2" fmla="*/ 10311 h 504087"/>
              <a:gd name="connsiteX3" fmla="*/ 1024128 w 1255776"/>
              <a:gd name="connsiteY3" fmla="*/ 16407 h 504087"/>
              <a:gd name="connsiteX4" fmla="*/ 1115568 w 1255776"/>
              <a:gd name="connsiteY4" fmla="*/ 162711 h 504087"/>
              <a:gd name="connsiteX5" fmla="*/ 1255776 w 1255776"/>
              <a:gd name="connsiteY5" fmla="*/ 504087 h 504087"/>
              <a:gd name="connsiteX0" fmla="*/ 0 w 1115568"/>
              <a:gd name="connsiteY0" fmla="*/ 467511 h 467511"/>
              <a:gd name="connsiteX1" fmla="*/ 731520 w 1115568"/>
              <a:gd name="connsiteY1" fmla="*/ 77367 h 467511"/>
              <a:gd name="connsiteX2" fmla="*/ 853440 w 1115568"/>
              <a:gd name="connsiteY2" fmla="*/ 10311 h 467511"/>
              <a:gd name="connsiteX3" fmla="*/ 1024128 w 1115568"/>
              <a:gd name="connsiteY3" fmla="*/ 16407 h 467511"/>
              <a:gd name="connsiteX4" fmla="*/ 1115568 w 1115568"/>
              <a:gd name="connsiteY4" fmla="*/ 162711 h 467511"/>
              <a:gd name="connsiteX0" fmla="*/ 0 w 1202149"/>
              <a:gd name="connsiteY0" fmla="*/ 479848 h 479848"/>
              <a:gd name="connsiteX1" fmla="*/ 731520 w 1202149"/>
              <a:gd name="connsiteY1" fmla="*/ 89704 h 479848"/>
              <a:gd name="connsiteX2" fmla="*/ 853440 w 1202149"/>
              <a:gd name="connsiteY2" fmla="*/ 22648 h 479848"/>
              <a:gd name="connsiteX3" fmla="*/ 1024128 w 1202149"/>
              <a:gd name="connsiteY3" fmla="*/ 28744 h 479848"/>
              <a:gd name="connsiteX4" fmla="*/ 1202149 w 1202149"/>
              <a:gd name="connsiteY4" fmla="*/ 351392 h 4798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2149" h="479848">
                <a:moveTo>
                  <a:pt x="0" y="479848"/>
                </a:moveTo>
                <a:lnTo>
                  <a:pt x="731520" y="89704"/>
                </a:lnTo>
                <a:cubicBezTo>
                  <a:pt x="873760" y="13504"/>
                  <a:pt x="804672" y="32808"/>
                  <a:pt x="853440" y="22648"/>
                </a:cubicBezTo>
                <a:cubicBezTo>
                  <a:pt x="902208" y="12488"/>
                  <a:pt x="966010" y="-26047"/>
                  <a:pt x="1024128" y="28744"/>
                </a:cubicBezTo>
                <a:cubicBezTo>
                  <a:pt x="1082246" y="83535"/>
                  <a:pt x="1163541" y="270112"/>
                  <a:pt x="1202149" y="351392"/>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pic>
        <p:nvPicPr>
          <p:cNvPr id="56" name="Image 55">
            <a:extLst>
              <a:ext uri="{FF2B5EF4-FFF2-40B4-BE49-F238E27FC236}">
                <a16:creationId xmlns:a16="http://schemas.microsoft.com/office/drawing/2014/main" id="{8A9D2BAB-C823-4B59-8DD9-0FE5E6974495}"/>
              </a:ext>
            </a:extLst>
          </p:cNvPr>
          <p:cNvPicPr/>
          <p:nvPr/>
        </p:nvPicPr>
        <p:blipFill>
          <a:blip r:embed="rId10">
            <a:clrChange>
              <a:clrFrom>
                <a:srgbClr val="FFFEFC"/>
              </a:clrFrom>
              <a:clrTo>
                <a:srgbClr val="FFFEFC">
                  <a:alpha val="0"/>
                </a:srgbClr>
              </a:clrTo>
            </a:clrChange>
            <a:extLst>
              <a:ext uri="{28A0092B-C50C-407E-A947-70E740481C1C}">
                <a14:useLocalDpi xmlns:a14="http://schemas.microsoft.com/office/drawing/2010/main" val="0"/>
              </a:ext>
            </a:extLst>
          </a:blip>
          <a:srcRect/>
          <a:stretch>
            <a:fillRect/>
          </a:stretch>
        </p:blipFill>
        <p:spPr bwMode="auto">
          <a:xfrm>
            <a:off x="185737" y="6219825"/>
            <a:ext cx="89058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0" name="Tableau 39">
            <a:extLst>
              <a:ext uri="{FF2B5EF4-FFF2-40B4-BE49-F238E27FC236}">
                <a16:creationId xmlns:a16="http://schemas.microsoft.com/office/drawing/2014/main" id="{CB019276-A574-4D79-AE60-C92BE20F9872}"/>
              </a:ext>
            </a:extLst>
          </p:cNvPr>
          <p:cNvGraphicFramePr>
            <a:graphicFrameLocks noGrp="1"/>
          </p:cNvGraphicFramePr>
          <p:nvPr>
            <p:extLst>
              <p:ext uri="{D42A27DB-BD31-4B8C-83A1-F6EECF244321}">
                <p14:modId xmlns:p14="http://schemas.microsoft.com/office/powerpoint/2010/main" val="290846118"/>
              </p:ext>
            </p:extLst>
          </p:nvPr>
        </p:nvGraphicFramePr>
        <p:xfrm>
          <a:off x="118872" y="475270"/>
          <a:ext cx="2860040" cy="3341579"/>
        </p:xfrm>
        <a:graphic>
          <a:graphicData uri="http://schemas.openxmlformats.org/drawingml/2006/table">
            <a:tbl>
              <a:tblPr firstRow="1" bandRow="1">
                <a:effectLst>
                  <a:outerShdw blurRad="50800" dist="38100" algn="l" rotWithShape="0">
                    <a:prstClr val="black">
                      <a:alpha val="40000"/>
                    </a:prstClr>
                  </a:outerShdw>
                </a:effectLst>
                <a:tableStyleId>{D7AC3CCA-C797-4891-BE02-D94E43425B78}</a:tableStyleId>
              </a:tblPr>
              <a:tblGrid>
                <a:gridCol w="342813">
                  <a:extLst>
                    <a:ext uri="{9D8B030D-6E8A-4147-A177-3AD203B41FA5}">
                      <a16:colId xmlns:a16="http://schemas.microsoft.com/office/drawing/2014/main" val="20000"/>
                    </a:ext>
                  </a:extLst>
                </a:gridCol>
                <a:gridCol w="2517227">
                  <a:extLst>
                    <a:ext uri="{9D8B030D-6E8A-4147-A177-3AD203B41FA5}">
                      <a16:colId xmlns:a16="http://schemas.microsoft.com/office/drawing/2014/main" val="20001"/>
                    </a:ext>
                  </a:extLst>
                </a:gridCol>
              </a:tblGrid>
              <a:tr h="302152">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b="1" baseline="0" dirty="0">
                          <a:solidFill>
                            <a:schemeClr val="bg1"/>
                          </a:solidFill>
                          <a:latin typeface="Arial" panose="020B0604020202020204" pitchFamily="34" charset="0"/>
                        </a:rPr>
                        <a:t>       </a:t>
                      </a:r>
                      <a:r>
                        <a:rPr lang="fr-FR" altLang="fr-FR" sz="1400" b="1" dirty="0">
                          <a:solidFill>
                            <a:schemeClr val="bg1"/>
                          </a:solidFill>
                          <a:latin typeface="Arial" panose="020B0604020202020204" pitchFamily="34" charset="0"/>
                        </a:rPr>
                        <a:t>Accueil Général</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hMerge="1">
                  <a:txBody>
                    <a:bodyPr/>
                    <a:lstStyle/>
                    <a:p>
                      <a:endParaRPr lang="fr-FR"/>
                    </a:p>
                  </a:txBody>
                  <a:tcPr/>
                </a:tc>
                <a:extLst>
                  <a:ext uri="{0D108BD9-81ED-4DB2-BD59-A6C34878D82A}">
                    <a16:rowId xmlns:a16="http://schemas.microsoft.com/office/drawing/2014/main" val="10000"/>
                  </a:ext>
                </a:extLst>
              </a:tr>
              <a:tr h="29821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dirty="0">
                          <a:solidFill>
                            <a:schemeClr val="bg1"/>
                          </a:solidFill>
                          <a:effectLst/>
                          <a:latin typeface="Adobe Gothic Std B" panose="020B0800000000000000" pitchFamily="34" charset="-128"/>
                          <a:ea typeface="Adobe Gothic Std B" panose="020B0800000000000000" pitchFamily="34" charset="-128"/>
                        </a:rPr>
                        <a:t>1</a:t>
                      </a:r>
                      <a:endParaRPr lang="fr-FR" altLang="fr-FR" sz="1100" b="0" dirty="0">
                        <a:solidFill>
                          <a:schemeClr val="bg1"/>
                        </a:solidFill>
                        <a:effectLst/>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points de repères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2</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Tracer axes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3</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Tracer lignes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926206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4</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a:t>
                      </a:r>
                      <a:r>
                        <a:rPr lang="fr-FR" altLang="fr-FR" sz="1100" baseline="0" dirty="0">
                          <a:solidFill>
                            <a:schemeClr val="bg1"/>
                          </a:solidFill>
                          <a:latin typeface="Arial" panose="020B0604020202020204" pitchFamily="34" charset="0"/>
                        </a:rPr>
                        <a:t> m</a:t>
                      </a:r>
                      <a:r>
                        <a:rPr lang="fr-FR" altLang="fr-FR" sz="1100" dirty="0">
                          <a:solidFill>
                            <a:schemeClr val="bg1"/>
                          </a:solidFill>
                          <a:latin typeface="Arial" panose="020B0604020202020204" pitchFamily="34" charset="0"/>
                        </a:rPr>
                        <a:t>arges</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de piquage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9648050"/>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5</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les points de repères montage</a:t>
                      </a:r>
                      <a:endParaRPr lang="fr-FR" altLang="fr-FR" sz="1100" dirty="0">
                        <a:solidFill>
                          <a:schemeClr val="bg1"/>
                        </a:solidFill>
                        <a:latin typeface="Arial" panose="020B0604020202020204" pitchFamily="34" charset="0"/>
                      </a:endParaRP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66514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6</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marges de montage doublure </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7</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pince de l’antiglissoir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8</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claque DBL</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9</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8706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kern="1200" dirty="0" smtClean="0">
                          <a:solidFill>
                            <a:schemeClr val="bg1"/>
                          </a:solidFill>
                          <a:latin typeface="Arial" panose="020B0604020202020204" pitchFamily="34" charset="0"/>
                          <a:ea typeface="+mn-ea"/>
                          <a:cs typeface="+mn-cs"/>
                        </a:rPr>
                        <a:t>10</a:t>
                      </a:r>
                      <a:endParaRPr lang="fr-FR" altLang="fr-FR" sz="1100" b="1" kern="1200" dirty="0">
                        <a:solidFill>
                          <a:schemeClr val="bg1"/>
                        </a:solidFill>
                        <a:latin typeface="Arial" panose="020B0604020202020204" pitchFamily="34" charset="0"/>
                        <a:ea typeface="+mn-ea"/>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Extraire pièces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10006"/>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dirty="0" smtClean="0">
                          <a:solidFill>
                            <a:schemeClr val="bg1"/>
                          </a:solidFill>
                          <a:latin typeface="Arial" panose="020B0604020202020204" pitchFamily="34" charset="0"/>
                        </a:rPr>
                        <a:t>11</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Ajouter</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repères pièces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bl>
          </a:graphicData>
        </a:graphic>
      </p:graphicFrame>
      <p:sp>
        <p:nvSpPr>
          <p:cNvPr id="41" name="Bouton d'action : Accueil 40">
            <a:hlinkClick r:id="" action="ppaction://noaction" highlightClick="1"/>
            <a:extLst>
              <a:ext uri="{FF2B5EF4-FFF2-40B4-BE49-F238E27FC236}">
                <a16:creationId xmlns:a16="http://schemas.microsoft.com/office/drawing/2014/main" id="{FD49172B-DA4C-434A-BACA-98286F4ECBBA}"/>
              </a:ext>
            </a:extLst>
          </p:cNvPr>
          <p:cNvSpPr/>
          <p:nvPr/>
        </p:nvSpPr>
        <p:spPr>
          <a:xfrm>
            <a:off x="111760" y="465555"/>
            <a:ext cx="323850" cy="298450"/>
          </a:xfrm>
          <a:prstGeom prst="actionButtonHom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ctr"/>
          <a:lstStyle/>
          <a:p>
            <a:pPr algn="ctr">
              <a:defRPr/>
            </a:pPr>
            <a:endParaRPr lang="fr-FR"/>
          </a:p>
        </p:txBody>
      </p:sp>
      <p:sp>
        <p:nvSpPr>
          <p:cNvPr id="51" name="Rectangle à coins arrondis 50">
            <a:hlinkClick r:id="" action="ppaction://hlinkshowjump?jump=firstslide"/>
            <a:extLst>
              <a:ext uri="{FF2B5EF4-FFF2-40B4-BE49-F238E27FC236}">
                <a16:creationId xmlns:a16="http://schemas.microsoft.com/office/drawing/2014/main" id="{82BBB749-1EC8-44AE-A17A-E6142235AD28}"/>
              </a:ext>
            </a:extLst>
          </p:cNvPr>
          <p:cNvSpPr/>
          <p:nvPr/>
        </p:nvSpPr>
        <p:spPr>
          <a:xfrm>
            <a:off x="124968" y="466344"/>
            <a:ext cx="2831592" cy="29178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3" name="Rectangle 52">
            <a:hlinkClick r:id="rId11" action="ppaction://hlinksldjump"/>
            <a:extLst>
              <a:ext uri="{FF2B5EF4-FFF2-40B4-BE49-F238E27FC236}">
                <a16:creationId xmlns:a16="http://schemas.microsoft.com/office/drawing/2014/main" id="{7E449B24-B2A9-4DF7-A48A-90045CA02532}"/>
              </a:ext>
            </a:extLst>
          </p:cNvPr>
          <p:cNvSpPr/>
          <p:nvPr/>
        </p:nvSpPr>
        <p:spPr>
          <a:xfrm>
            <a:off x="145243" y="800862"/>
            <a:ext cx="2839721" cy="286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4" name="Rectangle 53">
            <a:hlinkClick r:id="rId12" action="ppaction://hlinksldjump"/>
            <a:extLst>
              <a:ext uri="{FF2B5EF4-FFF2-40B4-BE49-F238E27FC236}">
                <a16:creationId xmlns:a16="http://schemas.microsoft.com/office/drawing/2014/main" id="{DC8155D0-228B-47B5-A552-6EB5879CF372}"/>
              </a:ext>
            </a:extLst>
          </p:cNvPr>
          <p:cNvSpPr/>
          <p:nvPr/>
        </p:nvSpPr>
        <p:spPr>
          <a:xfrm>
            <a:off x="140163" y="1088296"/>
            <a:ext cx="2848754" cy="2806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5" name="Rectangle 54">
            <a:hlinkClick r:id="rId13" action="ppaction://hlinksldjump"/>
            <a:extLst>
              <a:ext uri="{FF2B5EF4-FFF2-40B4-BE49-F238E27FC236}">
                <a16:creationId xmlns:a16="http://schemas.microsoft.com/office/drawing/2014/main" id="{E92A6229-A81F-4E65-BA49-2A3327815FD1}"/>
              </a:ext>
            </a:extLst>
          </p:cNvPr>
          <p:cNvSpPr/>
          <p:nvPr/>
        </p:nvSpPr>
        <p:spPr>
          <a:xfrm>
            <a:off x="122384" y="1366438"/>
            <a:ext cx="284885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7" name="Rectangle 56">
            <a:hlinkClick r:id="rId14" action="ppaction://hlinksldjump"/>
            <a:extLst>
              <a:ext uri="{FF2B5EF4-FFF2-40B4-BE49-F238E27FC236}">
                <a16:creationId xmlns:a16="http://schemas.microsoft.com/office/drawing/2014/main" id="{1B2FA0B9-57D0-465B-A2B1-C4707E95F02D}"/>
              </a:ext>
            </a:extLst>
          </p:cNvPr>
          <p:cNvSpPr/>
          <p:nvPr/>
        </p:nvSpPr>
        <p:spPr>
          <a:xfrm>
            <a:off x="116589" y="1635679"/>
            <a:ext cx="285567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8" name="Rectangle 57">
            <a:hlinkClick r:id="rId15" action="ppaction://hlinksldjump"/>
            <a:extLst>
              <a:ext uri="{FF2B5EF4-FFF2-40B4-BE49-F238E27FC236}">
                <a16:creationId xmlns:a16="http://schemas.microsoft.com/office/drawing/2014/main" id="{713EEA36-C370-4C3B-8670-527CD73C4F89}"/>
              </a:ext>
            </a:extLst>
          </p:cNvPr>
          <p:cNvSpPr/>
          <p:nvPr/>
        </p:nvSpPr>
        <p:spPr>
          <a:xfrm>
            <a:off x="142548" y="1933462"/>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9" name="Rectangle 58">
            <a:hlinkClick r:id="rId16" action="ppaction://hlinksldjump"/>
            <a:extLst>
              <a:ext uri="{FF2B5EF4-FFF2-40B4-BE49-F238E27FC236}">
                <a16:creationId xmlns:a16="http://schemas.microsoft.com/office/drawing/2014/main" id="{CA40AA67-D1C3-49DB-8332-1120C5C670BB}"/>
              </a:ext>
            </a:extLst>
          </p:cNvPr>
          <p:cNvSpPr/>
          <p:nvPr/>
        </p:nvSpPr>
        <p:spPr>
          <a:xfrm>
            <a:off x="121747" y="2454908"/>
            <a:ext cx="2838519" cy="265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0" name="Rectangle 59">
            <a:hlinkClick r:id="rId17" action="ppaction://hlinksldjump"/>
            <a:extLst>
              <a:ext uri="{FF2B5EF4-FFF2-40B4-BE49-F238E27FC236}">
                <a16:creationId xmlns:a16="http://schemas.microsoft.com/office/drawing/2014/main" id="{F478668A-DDDF-40B6-99C7-A9A47CFEA7BC}"/>
              </a:ext>
            </a:extLst>
          </p:cNvPr>
          <p:cNvSpPr/>
          <p:nvPr/>
        </p:nvSpPr>
        <p:spPr>
          <a:xfrm>
            <a:off x="130002" y="2723917"/>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1" name="Rectangle 60">
            <a:hlinkClick r:id="rId18" action="ppaction://hlinksldjump"/>
            <a:extLst>
              <a:ext uri="{FF2B5EF4-FFF2-40B4-BE49-F238E27FC236}">
                <a16:creationId xmlns:a16="http://schemas.microsoft.com/office/drawing/2014/main" id="{9F7FE488-0F67-44E3-8971-357C356F0746}"/>
              </a:ext>
            </a:extLst>
          </p:cNvPr>
          <p:cNvSpPr/>
          <p:nvPr/>
        </p:nvSpPr>
        <p:spPr>
          <a:xfrm>
            <a:off x="119382" y="3276090"/>
            <a:ext cx="2834296" cy="270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2" name="Rectangle 61">
            <a:hlinkClick r:id="rId19" action="ppaction://hlinksldjump"/>
            <a:extLst>
              <a:ext uri="{FF2B5EF4-FFF2-40B4-BE49-F238E27FC236}">
                <a16:creationId xmlns:a16="http://schemas.microsoft.com/office/drawing/2014/main" id="{712BA9CA-A8EE-4139-B8D4-80A52A57166D}"/>
              </a:ext>
            </a:extLst>
          </p:cNvPr>
          <p:cNvSpPr/>
          <p:nvPr/>
        </p:nvSpPr>
        <p:spPr>
          <a:xfrm>
            <a:off x="104649" y="3532584"/>
            <a:ext cx="2861517" cy="2686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3" name="Rectangle 62">
            <a:hlinkClick r:id="rId20" action="ppaction://hlinksldjump"/>
            <a:extLst>
              <a:ext uri="{FF2B5EF4-FFF2-40B4-BE49-F238E27FC236}">
                <a16:creationId xmlns:a16="http://schemas.microsoft.com/office/drawing/2014/main" id="{F478668A-DDDF-40B6-99C7-A9A47CFEA7BC}"/>
              </a:ext>
            </a:extLst>
          </p:cNvPr>
          <p:cNvSpPr/>
          <p:nvPr/>
        </p:nvSpPr>
        <p:spPr>
          <a:xfrm>
            <a:off x="129494" y="2996713"/>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4" name="Rectangle 63">
            <a:hlinkClick r:id="rId21" action="ppaction://hlinksldjump"/>
            <a:extLst>
              <a:ext uri="{FF2B5EF4-FFF2-40B4-BE49-F238E27FC236}">
                <a16:creationId xmlns:a16="http://schemas.microsoft.com/office/drawing/2014/main" id="{713EEA36-C370-4C3B-8670-527CD73C4F89}"/>
              </a:ext>
            </a:extLst>
          </p:cNvPr>
          <p:cNvSpPr/>
          <p:nvPr/>
        </p:nvSpPr>
        <p:spPr>
          <a:xfrm>
            <a:off x="133023" y="2209687"/>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2" name="Ellipse 51">
            <a:extLst>
              <a:ext uri="{FF2B5EF4-FFF2-40B4-BE49-F238E27FC236}">
                <a16:creationId xmlns:a16="http://schemas.microsoft.com/office/drawing/2014/main" id="{20C37BCC-1729-4D53-87FE-EDBCDD400529}"/>
              </a:ext>
            </a:extLst>
          </p:cNvPr>
          <p:cNvSpPr/>
          <p:nvPr/>
        </p:nvSpPr>
        <p:spPr>
          <a:xfrm rot="10800000">
            <a:off x="11410728" y="-132021"/>
            <a:ext cx="1314450" cy="1000125"/>
          </a:xfrm>
          <a:prstGeom prst="ellipse">
            <a:avLst/>
          </a:prstGeom>
          <a:solidFill>
            <a:srgbClr val="66FF33"/>
          </a:solidFill>
          <a:ln>
            <a:noFill/>
          </a:ln>
          <a:effectLst>
            <a:innerShdw blurRad="63500" dist="1270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36870" name="Groupe 116">
            <a:extLst>
              <a:ext uri="{FF2B5EF4-FFF2-40B4-BE49-F238E27FC236}">
                <a16:creationId xmlns:a16="http://schemas.microsoft.com/office/drawing/2014/main" id="{567D6AE6-CB1C-4C13-8BD9-B7FB798D58BD}"/>
              </a:ext>
            </a:extLst>
          </p:cNvPr>
          <p:cNvGrpSpPr>
            <a:grpSpLocks/>
          </p:cNvGrpSpPr>
          <p:nvPr/>
        </p:nvGrpSpPr>
        <p:grpSpPr bwMode="auto">
          <a:xfrm>
            <a:off x="2965434" y="631685"/>
            <a:ext cx="9006582" cy="1631216"/>
            <a:chOff x="3131905" y="1004790"/>
            <a:chExt cx="9008424" cy="1632511"/>
          </a:xfrm>
        </p:grpSpPr>
        <p:sp>
          <p:nvSpPr>
            <p:cNvPr id="77" name="ZoneTexte 117">
              <a:extLst>
                <a:ext uri="{FF2B5EF4-FFF2-40B4-BE49-F238E27FC236}">
                  <a16:creationId xmlns:a16="http://schemas.microsoft.com/office/drawing/2014/main" id="{226DFFE5-1771-46A2-8188-945BB8B339DC}"/>
                </a:ext>
              </a:extLst>
            </p:cNvPr>
            <p:cNvSpPr txBox="1">
              <a:spLocks noChangeArrowheads="1"/>
            </p:cNvSpPr>
            <p:nvPr/>
          </p:nvSpPr>
          <p:spPr bwMode="auto">
            <a:xfrm>
              <a:off x="3445402" y="1004790"/>
              <a:ext cx="8694927" cy="1632511"/>
            </a:xfrm>
            <a:prstGeom prst="rect">
              <a:avLst/>
            </a:prstGeom>
            <a:noFill/>
            <a:ln>
              <a:noFill/>
            </a:ln>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defRPr/>
              </a:pPr>
              <a:r>
                <a:rPr lang="fr-FR" altLang="fr-FR" sz="4000" b="1" dirty="0">
                  <a:solidFill>
                    <a:schemeClr val="accent1"/>
                  </a:solidFill>
                  <a:latin typeface="Arial" panose="020B0604020202020204" pitchFamily="34" charset="0"/>
                  <a:cs typeface="Arial" panose="020B0604020202020204" pitchFamily="34" charset="0"/>
                </a:rPr>
                <a:t>L</a:t>
              </a:r>
              <a:r>
                <a:rPr lang="fr-FR" altLang="fr-FR" sz="1600" b="1" dirty="0">
                  <a:solidFill>
                    <a:schemeClr val="bg1"/>
                  </a:solidFill>
                  <a:latin typeface="Arial" panose="020B0604020202020204" pitchFamily="34" charset="0"/>
                  <a:cs typeface="Arial" panose="020B0604020202020204" pitchFamily="34" charset="0"/>
                </a:rPr>
                <a:t>es repères</a:t>
              </a:r>
              <a:endParaRPr lang="fr-FR" altLang="fr-FR" b="1" dirty="0">
                <a:solidFill>
                  <a:schemeClr val="bg1"/>
                </a:solidFill>
                <a:latin typeface="Arial" panose="020B0604020202020204" pitchFamily="34" charset="0"/>
                <a:cs typeface="Arial" panose="020B0604020202020204" pitchFamily="34" charset="0"/>
              </a:endParaRPr>
            </a:p>
            <a:p>
              <a:pPr eaLnBrk="1" hangingPunct="1">
                <a:defRPr/>
              </a:pPr>
              <a:r>
                <a:rPr lang="fr-FR" altLang="fr-FR" sz="1400" dirty="0">
                  <a:solidFill>
                    <a:schemeClr val="bg1"/>
                  </a:solidFill>
                  <a:latin typeface="Arial" panose="020B0604020202020204" pitchFamily="34" charset="0"/>
                  <a:cs typeface="Arial" panose="020B0604020202020204" pitchFamily="34" charset="0"/>
                </a:rPr>
                <a:t>Nous devons </a:t>
              </a:r>
              <a:r>
                <a:rPr lang="fr-FR" altLang="fr-FR" sz="1400">
                  <a:solidFill>
                    <a:schemeClr val="bg1"/>
                  </a:solidFill>
                  <a:latin typeface="Arial" panose="020B0604020202020204" pitchFamily="34" charset="0"/>
                  <a:cs typeface="Arial" panose="020B0604020202020204" pitchFamily="34" charset="0"/>
                </a:rPr>
                <a:t>maintenant ajouter </a:t>
              </a:r>
              <a:r>
                <a:rPr lang="fr-FR" altLang="fr-FR" sz="1400" dirty="0">
                  <a:solidFill>
                    <a:schemeClr val="bg1"/>
                  </a:solidFill>
                  <a:latin typeface="Arial" panose="020B0604020202020204" pitchFamily="34" charset="0"/>
                  <a:cs typeface="Arial" panose="020B0604020202020204" pitchFamily="34" charset="0"/>
                </a:rPr>
                <a:t>les repères sur chaque pièces lier à la coupe, piquage et montage pour une meilleur compréhension de fabrication;</a:t>
              </a:r>
            </a:p>
            <a:p>
              <a:pPr eaLnBrk="1" hangingPunct="1">
                <a:defRPr/>
              </a:pPr>
              <a:r>
                <a:rPr lang="fr-FR" sz="1400" dirty="0">
                  <a:solidFill>
                    <a:schemeClr val="bg1"/>
                  </a:solidFill>
                  <a:latin typeface="Arial" panose="020B0604020202020204" pitchFamily="34" charset="0"/>
                  <a:cs typeface="Arial" panose="020B0604020202020204" pitchFamily="34" charset="0"/>
                </a:rPr>
                <a:t>Utiliser </a:t>
              </a:r>
              <a:r>
                <a:rPr lang="fr-FR" sz="1400" b="1" dirty="0">
                  <a:solidFill>
                    <a:schemeClr val="accent4"/>
                  </a:solidFill>
                  <a:latin typeface="Arial" panose="020B0604020202020204" pitchFamily="34" charset="0"/>
                  <a:cs typeface="Arial" panose="020B0604020202020204" pitchFamily="34" charset="0"/>
                </a:rPr>
                <a:t>la commande Patronnage - Cran - Vague et Coche</a:t>
              </a:r>
              <a:r>
                <a:rPr lang="fr-FR" sz="1400" b="1" dirty="0">
                  <a:solidFill>
                    <a:schemeClr val="bg1"/>
                  </a:solidFill>
                  <a:latin typeface="Arial" panose="020B0604020202020204" pitchFamily="34" charset="0"/>
                  <a:cs typeface="Arial" panose="020B0604020202020204" pitchFamily="34" charset="0"/>
                </a:rPr>
                <a:t>.</a:t>
              </a:r>
              <a:endParaRPr lang="fr-FR" sz="1400" dirty="0">
                <a:solidFill>
                  <a:schemeClr val="bg1"/>
                </a:solidFill>
                <a:latin typeface="Arial" panose="020B0604020202020204" pitchFamily="34" charset="0"/>
                <a:cs typeface="Arial" panose="020B0604020202020204" pitchFamily="34" charset="0"/>
              </a:endParaRPr>
            </a:p>
            <a:p>
              <a:pPr eaLnBrk="1" hangingPunct="1">
                <a:defRPr/>
              </a:pPr>
              <a:endParaRPr lang="fr-FR" altLang="fr-FR" sz="1400" dirty="0">
                <a:solidFill>
                  <a:schemeClr val="bg1"/>
                </a:solidFill>
                <a:latin typeface="Arial" panose="020B0604020202020204" pitchFamily="34" charset="0"/>
                <a:cs typeface="Arial" panose="020B0604020202020204" pitchFamily="34" charset="0"/>
              </a:endParaRPr>
            </a:p>
          </p:txBody>
        </p:sp>
        <p:pic>
          <p:nvPicPr>
            <p:cNvPr id="36950" name="Image 118">
              <a:extLst>
                <a:ext uri="{FF2B5EF4-FFF2-40B4-BE49-F238E27FC236}">
                  <a16:creationId xmlns:a16="http://schemas.microsoft.com/office/drawing/2014/main" id="{59A538CE-B4E2-400B-A1C8-114CF05253E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31905" y="1162065"/>
              <a:ext cx="454145" cy="466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6874" name="Rectangle 86">
            <a:extLst>
              <a:ext uri="{FF2B5EF4-FFF2-40B4-BE49-F238E27FC236}">
                <a16:creationId xmlns:a16="http://schemas.microsoft.com/office/drawing/2014/main" id="{1539F165-AFF5-4464-A49B-B4E16DDFF762}"/>
              </a:ext>
            </a:extLst>
          </p:cNvPr>
          <p:cNvSpPr>
            <a:spLocks noChangeArrowheads="1"/>
          </p:cNvSpPr>
          <p:nvPr/>
        </p:nvSpPr>
        <p:spPr bwMode="auto">
          <a:xfrm>
            <a:off x="4657065" y="6141115"/>
            <a:ext cx="300611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i="1" dirty="0">
                <a:solidFill>
                  <a:schemeClr val="bg1"/>
                </a:solidFill>
                <a:latin typeface="Arial" panose="020B0604020202020204" pitchFamily="34" charset="0"/>
                <a:cs typeface="Arial" panose="020B0604020202020204" pitchFamily="34" charset="0"/>
              </a:rPr>
              <a:t>tuto de la création d’un motif d’axe</a:t>
            </a:r>
          </a:p>
        </p:txBody>
      </p:sp>
      <p:pic>
        <p:nvPicPr>
          <p:cNvPr id="80" name="Image 79">
            <a:hlinkClick r:id="rId3"/>
            <a:extLst>
              <a:ext uri="{FF2B5EF4-FFF2-40B4-BE49-F238E27FC236}">
                <a16:creationId xmlns:a16="http://schemas.microsoft.com/office/drawing/2014/main" id="{FF3D4BE3-0AED-4ABB-BE36-6A0E02EEFE64}"/>
              </a:ext>
            </a:extLst>
          </p:cNvPr>
          <p:cNvPicPr>
            <a:picLocks noChangeAspect="1"/>
          </p:cNvPicPr>
          <p:nvPr/>
        </p:nvPicPr>
        <p:blipFill rotWithShape="1">
          <a:blip r:embed="rId4" cstate="print">
            <a:duotone>
              <a:schemeClr val="accent1">
                <a:shade val="45000"/>
                <a:satMod val="135000"/>
              </a:schemeClr>
              <a:prstClr val="white"/>
            </a:duotone>
          </a:blip>
          <a:srcRect l="22922" r="23090"/>
          <a:stretch/>
        </p:blipFill>
        <p:spPr>
          <a:xfrm>
            <a:off x="4262886" y="6034751"/>
            <a:ext cx="467130" cy="406187"/>
          </a:xfrm>
          <a:prstGeom prst="rect">
            <a:avLst/>
          </a:prstGeom>
        </p:spPr>
      </p:pic>
      <p:sp>
        <p:nvSpPr>
          <p:cNvPr id="36876" name="Rectangle 86">
            <a:extLst>
              <a:ext uri="{FF2B5EF4-FFF2-40B4-BE49-F238E27FC236}">
                <a16:creationId xmlns:a16="http://schemas.microsoft.com/office/drawing/2014/main" id="{DBF34A65-482D-4251-B384-3FBFF6DEE636}"/>
              </a:ext>
            </a:extLst>
          </p:cNvPr>
          <p:cNvSpPr>
            <a:spLocks noChangeArrowheads="1"/>
          </p:cNvSpPr>
          <p:nvPr/>
        </p:nvSpPr>
        <p:spPr bwMode="auto">
          <a:xfrm>
            <a:off x="4645491" y="6550025"/>
            <a:ext cx="2855129"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i="1" dirty="0">
                <a:solidFill>
                  <a:schemeClr val="bg1"/>
                </a:solidFill>
                <a:latin typeface="Arial" panose="020B0604020202020204" pitchFamily="34" charset="0"/>
                <a:cs typeface="Arial" panose="020B0604020202020204" pitchFamily="34" charset="0"/>
              </a:rPr>
              <a:t>tuto de la création d’un coche</a:t>
            </a:r>
          </a:p>
        </p:txBody>
      </p:sp>
      <p:pic>
        <p:nvPicPr>
          <p:cNvPr id="84" name="Image 83">
            <a:hlinkClick r:id="rId5"/>
            <a:extLst>
              <a:ext uri="{FF2B5EF4-FFF2-40B4-BE49-F238E27FC236}">
                <a16:creationId xmlns:a16="http://schemas.microsoft.com/office/drawing/2014/main" id="{6764787E-D30B-43B5-A99E-2281647C4E22}"/>
              </a:ext>
            </a:extLst>
          </p:cNvPr>
          <p:cNvPicPr>
            <a:picLocks noChangeAspect="1"/>
          </p:cNvPicPr>
          <p:nvPr/>
        </p:nvPicPr>
        <p:blipFill rotWithShape="1">
          <a:blip r:embed="rId4" cstate="print">
            <a:duotone>
              <a:schemeClr val="accent1">
                <a:shade val="45000"/>
                <a:satMod val="135000"/>
              </a:schemeClr>
              <a:prstClr val="white"/>
            </a:duotone>
          </a:blip>
          <a:srcRect l="22922" r="23090"/>
          <a:stretch/>
        </p:blipFill>
        <p:spPr>
          <a:xfrm>
            <a:off x="4251312" y="6443860"/>
            <a:ext cx="467130" cy="406187"/>
          </a:xfrm>
          <a:prstGeom prst="rect">
            <a:avLst/>
          </a:prstGeom>
        </p:spPr>
      </p:pic>
      <p:grpSp>
        <p:nvGrpSpPr>
          <p:cNvPr id="36886" name="Groupe 5">
            <a:extLst>
              <a:ext uri="{FF2B5EF4-FFF2-40B4-BE49-F238E27FC236}">
                <a16:creationId xmlns:a16="http://schemas.microsoft.com/office/drawing/2014/main" id="{0028F4BE-6BCF-4696-BBAF-EA5D673DC31E}"/>
              </a:ext>
            </a:extLst>
          </p:cNvPr>
          <p:cNvGrpSpPr>
            <a:grpSpLocks/>
          </p:cNvGrpSpPr>
          <p:nvPr/>
        </p:nvGrpSpPr>
        <p:grpSpPr bwMode="auto">
          <a:xfrm>
            <a:off x="0" y="0"/>
            <a:ext cx="12446000" cy="892175"/>
            <a:chOff x="-1523663" y="-635"/>
            <a:chExt cx="12446293" cy="892810"/>
          </a:xfrm>
        </p:grpSpPr>
        <p:pic>
          <p:nvPicPr>
            <p:cNvPr id="36945" name="Picture 40">
              <a:extLst>
                <a:ext uri="{FF2B5EF4-FFF2-40B4-BE49-F238E27FC236}">
                  <a16:creationId xmlns:a16="http://schemas.microsoft.com/office/drawing/2014/main" id="{9714BD7F-B332-41BE-80EA-06113AA2027F}"/>
                </a:ext>
              </a:extLst>
            </p:cNvPr>
            <p:cNvPicPr>
              <a:picLocks noChangeAspect="1" noChangeArrowheads="1"/>
            </p:cNvPicPr>
            <p:nvPr/>
          </p:nvPicPr>
          <p:blipFill>
            <a:blip r:embed="rId6">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800099" y="508000"/>
              <a:ext cx="8229600" cy="38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6946" name="Picture 41">
              <a:extLst>
                <a:ext uri="{FF2B5EF4-FFF2-40B4-BE49-F238E27FC236}">
                  <a16:creationId xmlns:a16="http://schemas.microsoft.com/office/drawing/2014/main" id="{6895436F-6D76-454C-8E25-185E25F5B030}"/>
                </a:ext>
              </a:extLst>
            </p:cNvPr>
            <p:cNvPicPr>
              <a:picLocks noChangeAspect="1" noChangeArrowheads="1"/>
            </p:cNvPicPr>
            <p:nvPr/>
          </p:nvPicPr>
          <p:blipFill>
            <a:blip r:embed="rId7">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694350" y="-635"/>
              <a:ext cx="122828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47" name="ZoneTexte 43">
              <a:extLst>
                <a:ext uri="{FF2B5EF4-FFF2-40B4-BE49-F238E27FC236}">
                  <a16:creationId xmlns:a16="http://schemas.microsoft.com/office/drawing/2014/main" id="{A87EE0CF-B70E-4475-8B1D-80C759F7ABC8}"/>
                </a:ext>
              </a:extLst>
            </p:cNvPr>
            <p:cNvSpPr txBox="1">
              <a:spLocks noChangeArrowheads="1"/>
            </p:cNvSpPr>
            <p:nvPr/>
          </p:nvSpPr>
          <p:spPr bwMode="auto">
            <a:xfrm>
              <a:off x="-1523663" y="198918"/>
              <a:ext cx="50766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b="1" i="1">
                  <a:solidFill>
                    <a:schemeClr val="bg1"/>
                  </a:solidFill>
                  <a:latin typeface="Arial" panose="020B0604020202020204" pitchFamily="34" charset="0"/>
                </a:rPr>
                <a:t>ÉTUDE N° 3 - Patron Plan - </a:t>
              </a:r>
              <a:r>
                <a:rPr lang="fr-FR" altLang="fr-FR" sz="1200" b="1" i="1">
                  <a:solidFill>
                    <a:schemeClr val="bg1"/>
                  </a:solidFill>
                  <a:latin typeface="Arial" panose="020B0604020202020204" pitchFamily="34" charset="0"/>
                </a:rPr>
                <a:t>Construction du </a:t>
              </a:r>
              <a:r>
                <a:rPr lang="fr-FR" altLang="fr-FR" sz="1600" b="1" i="1">
                  <a:solidFill>
                    <a:schemeClr val="bg1"/>
                  </a:solidFill>
                  <a:latin typeface="Segoe Print" panose="02000600000000000000" pitchFamily="2" charset="0"/>
                </a:rPr>
                <a:t>Décolleté</a:t>
              </a:r>
              <a:r>
                <a:rPr lang="fr-FR" altLang="fr-FR" sz="1200" b="1" i="1">
                  <a:solidFill>
                    <a:schemeClr val="bg1"/>
                  </a:solidFill>
                  <a:latin typeface="Arial" panose="020B0604020202020204" pitchFamily="34" charset="0"/>
                </a:rPr>
                <a:t> </a:t>
              </a:r>
              <a:endParaRPr lang="fr-FR" altLang="fr-FR" sz="1400" b="1" i="1">
                <a:solidFill>
                  <a:schemeClr val="bg1"/>
                </a:solidFill>
                <a:latin typeface="Arial" panose="020B0604020202020204" pitchFamily="34" charset="0"/>
              </a:endParaRPr>
            </a:p>
          </p:txBody>
        </p:sp>
        <p:sp>
          <p:nvSpPr>
            <p:cNvPr id="36948" name="ZoneTexte 44">
              <a:extLst>
                <a:ext uri="{FF2B5EF4-FFF2-40B4-BE49-F238E27FC236}">
                  <a16:creationId xmlns:a16="http://schemas.microsoft.com/office/drawing/2014/main" id="{0DE667A7-F661-4080-815A-9E790D803381}"/>
                </a:ext>
              </a:extLst>
            </p:cNvPr>
            <p:cNvSpPr txBox="1">
              <a:spLocks noChangeArrowheads="1"/>
            </p:cNvSpPr>
            <p:nvPr/>
          </p:nvSpPr>
          <p:spPr bwMode="auto">
            <a:xfrm>
              <a:off x="2571975" y="-635"/>
              <a:ext cx="74864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2000" b="1" i="1">
                  <a:solidFill>
                    <a:schemeClr val="bg1"/>
                  </a:solidFill>
                  <a:latin typeface="Arial" panose="020B0604020202020204" pitchFamily="34" charset="0"/>
                </a:rPr>
                <a:t>	</a:t>
              </a:r>
              <a:r>
                <a:rPr lang="fr-FR" altLang="fr-FR" sz="3600" b="1" i="1">
                  <a:solidFill>
                    <a:schemeClr val="bg1"/>
                  </a:solidFill>
                  <a:latin typeface="Arial" panose="020B0604020202020204" pitchFamily="34" charset="0"/>
                </a:rPr>
                <a:t>	</a:t>
              </a:r>
              <a:r>
                <a:rPr lang="fr-FR" altLang="fr-FR" sz="3200" b="1" i="1">
                  <a:solidFill>
                    <a:schemeClr val="bg1"/>
                  </a:solidFill>
                  <a:latin typeface="Arial" panose="020B0604020202020204" pitchFamily="34" charset="0"/>
                </a:rPr>
                <a:t>Construction de la </a:t>
              </a:r>
              <a:r>
                <a:rPr lang="fr-FR" altLang="fr-FR" sz="3600" b="1" i="1">
                  <a:solidFill>
                    <a:srgbClr val="00B050"/>
                  </a:solidFill>
                  <a:latin typeface="Arial" panose="020B0604020202020204" pitchFamily="34" charset="0"/>
                </a:rPr>
                <a:t>DOUBLURE</a:t>
              </a:r>
            </a:p>
          </p:txBody>
        </p:sp>
      </p:grpSp>
      <p:sp>
        <p:nvSpPr>
          <p:cNvPr id="2" name="Titre 1"/>
          <p:cNvSpPr>
            <a:spLocks noGrp="1"/>
          </p:cNvSpPr>
          <p:nvPr>
            <p:ph type="title" idx="4294967295"/>
          </p:nvPr>
        </p:nvSpPr>
        <p:spPr>
          <a:xfrm>
            <a:off x="0" y="-969963"/>
            <a:ext cx="10353675" cy="969963"/>
          </a:xfrm>
        </p:spPr>
        <p:txBody>
          <a:bodyPr/>
          <a:lstStyle/>
          <a:p>
            <a:pPr algn="l"/>
            <a:r>
              <a:rPr lang="fr-FR" dirty="0"/>
              <a:t>Les repères de coupe, piquage, montage</a:t>
            </a:r>
          </a:p>
        </p:txBody>
      </p:sp>
      <p:pic>
        <p:nvPicPr>
          <p:cNvPr id="61" name="Image 60">
            <a:extLst>
              <a:ext uri="{FF2B5EF4-FFF2-40B4-BE49-F238E27FC236}">
                <a16:creationId xmlns:a16="http://schemas.microsoft.com/office/drawing/2014/main" id="{8A9D2BAB-C823-4B59-8DD9-0FE5E6974495}"/>
              </a:ext>
            </a:extLst>
          </p:cNvPr>
          <p:cNvPicPr/>
          <p:nvPr/>
        </p:nvPicPr>
        <p:blipFill>
          <a:blip r:embed="rId8">
            <a:clrChange>
              <a:clrFrom>
                <a:srgbClr val="FFFEFC"/>
              </a:clrFrom>
              <a:clrTo>
                <a:srgbClr val="FFFEFC">
                  <a:alpha val="0"/>
                </a:srgbClr>
              </a:clrTo>
            </a:clrChange>
            <a:extLst>
              <a:ext uri="{28A0092B-C50C-407E-A947-70E740481C1C}">
                <a14:useLocalDpi xmlns:a14="http://schemas.microsoft.com/office/drawing/2010/main" val="0"/>
              </a:ext>
            </a:extLst>
          </a:blip>
          <a:srcRect/>
          <a:stretch>
            <a:fillRect/>
          </a:stretch>
        </p:blipFill>
        <p:spPr bwMode="auto">
          <a:xfrm>
            <a:off x="185737" y="6219825"/>
            <a:ext cx="89058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Espace réservé du numéro de diapositive 4"/>
          <p:cNvSpPr>
            <a:spLocks noGrp="1"/>
          </p:cNvSpPr>
          <p:nvPr>
            <p:ph type="sldNum" sz="quarter" idx="12"/>
          </p:nvPr>
        </p:nvSpPr>
        <p:spPr>
          <a:xfrm>
            <a:off x="11335816" y="6411852"/>
            <a:ext cx="754062" cy="365125"/>
          </a:xfrm>
        </p:spPr>
        <p:txBody>
          <a:bodyPr/>
          <a:lstStyle/>
          <a:p>
            <a:pPr>
              <a:defRPr/>
            </a:pPr>
            <a:fld id="{E9C9FC16-D6D1-4B45-882E-174261538B65}" type="slidenum">
              <a:rPr lang="fr-FR" altLang="fr-FR" sz="1050" b="1" smtClean="0">
                <a:solidFill>
                  <a:schemeClr val="bg1"/>
                </a:solidFill>
                <a:latin typeface="Arial" panose="020B0604020202020204" pitchFamily="34" charset="0"/>
                <a:cs typeface="Arial" panose="020B0604020202020204" pitchFamily="34" charset="0"/>
              </a:rPr>
              <a:pPr>
                <a:defRPr/>
              </a:pPr>
              <a:t>12</a:t>
            </a:fld>
            <a:endParaRPr lang="fr-FR" altLang="fr-FR" sz="1050" b="1" dirty="0">
              <a:solidFill>
                <a:schemeClr val="bg1"/>
              </a:solidFill>
              <a:latin typeface="Arial" panose="020B0604020202020204" pitchFamily="34" charset="0"/>
              <a:cs typeface="Arial" panose="020B0604020202020204" pitchFamily="34" charset="0"/>
            </a:endParaRPr>
          </a:p>
        </p:txBody>
      </p:sp>
      <p:grpSp>
        <p:nvGrpSpPr>
          <p:cNvPr id="11" name="Groupe 10"/>
          <p:cNvGrpSpPr/>
          <p:nvPr/>
        </p:nvGrpSpPr>
        <p:grpSpPr>
          <a:xfrm>
            <a:off x="6856677" y="3703431"/>
            <a:ext cx="5194879" cy="2728912"/>
            <a:chOff x="7320280" y="1133188"/>
            <a:chExt cx="5194879" cy="2728912"/>
          </a:xfrm>
        </p:grpSpPr>
        <p:pic>
          <p:nvPicPr>
            <p:cNvPr id="36872" name="Image 5">
              <a:extLst>
                <a:ext uri="{FF2B5EF4-FFF2-40B4-BE49-F238E27FC236}">
                  <a16:creationId xmlns:a16="http://schemas.microsoft.com/office/drawing/2014/main" id="{5F158D16-A23C-454C-963E-1F1197CA5814}"/>
                </a:ext>
              </a:extLst>
            </p:cNvPr>
            <p:cNvPicPr>
              <a:picLocks noChangeAspect="1"/>
            </p:cNvPicPr>
            <p:nvPr/>
          </p:nvPicPr>
          <p:blipFill rotWithShape="1">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r="39589"/>
            <a:stretch/>
          </p:blipFill>
          <p:spPr bwMode="auto">
            <a:xfrm>
              <a:off x="9718667" y="1133188"/>
              <a:ext cx="2796492" cy="272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84" name="ZoneTexte 89">
              <a:extLst>
                <a:ext uri="{FF2B5EF4-FFF2-40B4-BE49-F238E27FC236}">
                  <a16:creationId xmlns:a16="http://schemas.microsoft.com/office/drawing/2014/main" id="{101E6C2B-FC37-4AB4-BDCD-1BBCA3277AA1}"/>
                </a:ext>
              </a:extLst>
            </p:cNvPr>
            <p:cNvSpPr txBox="1">
              <a:spLocks noChangeArrowheads="1"/>
            </p:cNvSpPr>
            <p:nvPr/>
          </p:nvSpPr>
          <p:spPr bwMode="auto">
            <a:xfrm>
              <a:off x="7809801" y="2294561"/>
              <a:ext cx="2046721" cy="307777"/>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r>
                <a:rPr lang="fr-FR" altLang="fr-FR" sz="1400" dirty="0">
                  <a:solidFill>
                    <a:schemeClr val="bg1"/>
                  </a:solidFill>
                  <a:latin typeface="Arial" panose="020B0604020202020204" pitchFamily="34" charset="0"/>
                  <a:cs typeface="Arial" panose="020B0604020202020204" pitchFamily="34" charset="0"/>
                </a:rPr>
                <a:t>Vague Interne L10-P8</a:t>
              </a:r>
            </a:p>
          </p:txBody>
        </p:sp>
        <p:sp>
          <p:nvSpPr>
            <p:cNvPr id="91" name="Ellipse 90">
              <a:extLst>
                <a:ext uri="{FF2B5EF4-FFF2-40B4-BE49-F238E27FC236}">
                  <a16:creationId xmlns:a16="http://schemas.microsoft.com/office/drawing/2014/main" id="{269056FB-E4A6-42A1-A6BF-0D00E3FEC118}"/>
                </a:ext>
              </a:extLst>
            </p:cNvPr>
            <p:cNvSpPr/>
            <p:nvPr/>
          </p:nvSpPr>
          <p:spPr>
            <a:xfrm>
              <a:off x="10437623" y="1811342"/>
              <a:ext cx="276225" cy="28098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4" name="ZoneTexte 88">
              <a:extLst>
                <a:ext uri="{FF2B5EF4-FFF2-40B4-BE49-F238E27FC236}">
                  <a16:creationId xmlns:a16="http://schemas.microsoft.com/office/drawing/2014/main" id="{CBE196E2-934F-4826-BC7C-A3DFDA84EE42}"/>
                </a:ext>
              </a:extLst>
            </p:cNvPr>
            <p:cNvSpPr txBox="1">
              <a:spLocks noChangeArrowheads="1"/>
            </p:cNvSpPr>
            <p:nvPr/>
          </p:nvSpPr>
          <p:spPr bwMode="auto">
            <a:xfrm>
              <a:off x="7320280" y="3224292"/>
              <a:ext cx="1901243" cy="307975"/>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r>
                <a:rPr lang="fr-FR" altLang="fr-FR" sz="1400" dirty="0">
                  <a:solidFill>
                    <a:schemeClr val="bg1"/>
                  </a:solidFill>
                  <a:latin typeface="Arial" panose="020B0604020202020204" pitchFamily="34" charset="0"/>
                  <a:cs typeface="Arial" panose="020B0604020202020204" pitchFamily="34" charset="0"/>
                </a:rPr>
                <a:t>Coche centrale L5-P5</a:t>
              </a:r>
            </a:p>
          </p:txBody>
        </p:sp>
        <p:sp>
          <p:nvSpPr>
            <p:cNvPr id="65" name="Ellipse 64">
              <a:extLst>
                <a:ext uri="{FF2B5EF4-FFF2-40B4-BE49-F238E27FC236}">
                  <a16:creationId xmlns:a16="http://schemas.microsoft.com/office/drawing/2014/main" id="{269056FB-E4A6-42A1-A6BF-0D00E3FEC118}"/>
                </a:ext>
              </a:extLst>
            </p:cNvPr>
            <p:cNvSpPr/>
            <p:nvPr/>
          </p:nvSpPr>
          <p:spPr>
            <a:xfrm>
              <a:off x="9678163" y="3149922"/>
              <a:ext cx="276225" cy="280988"/>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5" name="Connecteur droit avec flèche 4"/>
            <p:cNvCxnSpPr>
              <a:stCxn id="36884" idx="3"/>
            </p:cNvCxnSpPr>
            <p:nvPr/>
          </p:nvCxnSpPr>
          <p:spPr>
            <a:xfrm flipV="1">
              <a:off x="9856522" y="1994846"/>
              <a:ext cx="566421" cy="45360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Connecteur droit avec flèche 66"/>
            <p:cNvCxnSpPr>
              <a:stCxn id="64" idx="3"/>
              <a:endCxn id="65" idx="3"/>
            </p:cNvCxnSpPr>
            <p:nvPr/>
          </p:nvCxnSpPr>
          <p:spPr>
            <a:xfrm>
              <a:off x="9221523" y="3378280"/>
              <a:ext cx="497092" cy="1148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Connecteur droit avec flèche 69"/>
            <p:cNvCxnSpPr>
              <a:stCxn id="36884" idx="0"/>
              <a:endCxn id="59" idx="6"/>
            </p:cNvCxnSpPr>
            <p:nvPr/>
          </p:nvCxnSpPr>
          <p:spPr>
            <a:xfrm flipH="1" flipV="1">
              <a:off x="7873950" y="2103941"/>
              <a:ext cx="959212" cy="19062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3" name="Image 2"/>
          <p:cNvPicPr>
            <a:picLocks noChangeAspect="1"/>
          </p:cNvPicPr>
          <p:nvPr/>
        </p:nvPicPr>
        <p:blipFill>
          <a:blip r:embed="rId10"/>
          <a:stretch>
            <a:fillRect/>
          </a:stretch>
        </p:blipFill>
        <p:spPr>
          <a:xfrm>
            <a:off x="8087289" y="2501708"/>
            <a:ext cx="3984263" cy="1326508"/>
          </a:xfrm>
          <a:prstGeom prst="rect">
            <a:avLst/>
          </a:prstGeom>
        </p:spPr>
      </p:pic>
      <p:sp>
        <p:nvSpPr>
          <p:cNvPr id="49" name="ZoneTexte 39"/>
          <p:cNvSpPr txBox="1"/>
          <p:nvPr/>
        </p:nvSpPr>
        <p:spPr>
          <a:xfrm>
            <a:off x="7999415" y="1966516"/>
            <a:ext cx="4789766" cy="461665"/>
          </a:xfrm>
          <a:prstGeom prst="rect">
            <a:avLst/>
          </a:prstGeom>
          <a:noFill/>
        </p:spPr>
        <p:txBody>
          <a:bodyPr wrap="square" rtlCol="0">
            <a:spAutoFit/>
          </a:bodyPr>
          <a:lstStyle/>
          <a:p>
            <a:pPr>
              <a:spcAft>
                <a:spcPts val="0"/>
              </a:spcAft>
            </a:pPr>
            <a:r>
              <a:rPr lang="fr-FR" sz="1200" b="1" kern="1200" dirty="0">
                <a:solidFill>
                  <a:srgbClr val="FF0000"/>
                </a:solidFill>
                <a:effectLst/>
                <a:latin typeface="Arial" panose="020B0604020202020204" pitchFamily="34" charset="0"/>
                <a:ea typeface="Times New Roman" panose="02020603050405020304" pitchFamily="18" charset="0"/>
              </a:rPr>
              <a:t>Activer le tableau des couches</a:t>
            </a:r>
            <a:r>
              <a:rPr lang="fr-FR" sz="1200" kern="1200" dirty="0">
                <a:solidFill>
                  <a:srgbClr val="FF0000"/>
                </a:solidFill>
                <a:effectLst/>
                <a:latin typeface="Arial" panose="020B0604020202020204" pitchFamily="34" charset="0"/>
                <a:ea typeface="Times New Roman" panose="02020603050405020304" pitchFamily="18" charset="0"/>
              </a:rPr>
              <a:t> </a:t>
            </a:r>
            <a:r>
              <a:rPr lang="fr-FR" sz="1200" kern="1200" dirty="0">
                <a:solidFill>
                  <a:srgbClr val="000000"/>
                </a:solidFill>
                <a:effectLst/>
                <a:latin typeface="Arial" panose="020B0604020202020204" pitchFamily="34" charset="0"/>
                <a:ea typeface="Times New Roman" panose="02020603050405020304" pitchFamily="18" charset="0"/>
              </a:rPr>
              <a:t>pour poser les repères</a:t>
            </a:r>
            <a:endParaRPr lang="fr-FR" sz="1200" dirty="0">
              <a:effectLst/>
              <a:latin typeface="Times New Roman" panose="02020603050405020304" pitchFamily="18" charset="0"/>
              <a:ea typeface="Times New Roman" panose="02020603050405020304" pitchFamily="18" charset="0"/>
            </a:endParaRPr>
          </a:p>
          <a:p>
            <a:pPr>
              <a:spcAft>
                <a:spcPts val="0"/>
              </a:spcAft>
            </a:pPr>
            <a:r>
              <a:rPr lang="fr-FR" sz="1200" b="1" kern="1200" dirty="0">
                <a:solidFill>
                  <a:srgbClr val="000000"/>
                </a:solidFill>
                <a:effectLst/>
                <a:latin typeface="Arial" panose="020B0604020202020204" pitchFamily="34" charset="0"/>
                <a:ea typeface="Times New Roman" panose="02020603050405020304" pitchFamily="18" charset="0"/>
              </a:rPr>
              <a:t>Menu :</a:t>
            </a:r>
            <a:r>
              <a:rPr lang="fr-FR" sz="1200" kern="1200" dirty="0">
                <a:solidFill>
                  <a:srgbClr val="000000"/>
                </a:solidFill>
                <a:effectLst/>
                <a:latin typeface="Arial" panose="020B0604020202020204" pitchFamily="34" charset="0"/>
                <a:ea typeface="Times New Roman" panose="02020603050405020304" pitchFamily="18" charset="0"/>
              </a:rPr>
              <a:t> Patronnage – Tableau des couches</a:t>
            </a:r>
            <a:endParaRPr lang="fr-FR" sz="1200" dirty="0">
              <a:effectLst/>
              <a:latin typeface="Times New Roman" panose="02020603050405020304" pitchFamily="18" charset="0"/>
              <a:ea typeface="Times New Roman" panose="02020603050405020304" pitchFamily="18" charset="0"/>
            </a:endParaRPr>
          </a:p>
        </p:txBody>
      </p:sp>
      <p:cxnSp>
        <p:nvCxnSpPr>
          <p:cNvPr id="50" name="Connecteur droit avec flèche 49"/>
          <p:cNvCxnSpPr>
            <a:stCxn id="48" idx="3"/>
          </p:cNvCxnSpPr>
          <p:nvPr/>
        </p:nvCxnSpPr>
        <p:spPr>
          <a:xfrm>
            <a:off x="6943725" y="2751455"/>
            <a:ext cx="1178560" cy="16256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1" name="ZoneTexte 44"/>
          <p:cNvSpPr txBox="1"/>
          <p:nvPr/>
        </p:nvSpPr>
        <p:spPr>
          <a:xfrm>
            <a:off x="4434205" y="2173605"/>
            <a:ext cx="3584551" cy="307777"/>
          </a:xfrm>
          <a:prstGeom prst="rect">
            <a:avLst/>
          </a:prstGeom>
          <a:noFill/>
          <a:ln>
            <a:noFill/>
          </a:ln>
        </p:spPr>
        <p:txBody>
          <a:bodyPr wrap="square" rtlCol="0">
            <a:spAutoFit/>
          </a:bodyPr>
          <a:lstStyle/>
          <a:p>
            <a:pPr>
              <a:spcAft>
                <a:spcPts val="0"/>
              </a:spcAft>
            </a:pPr>
            <a:r>
              <a:rPr lang="fr-FR" sz="1400" b="1" kern="1200" dirty="0">
                <a:solidFill>
                  <a:srgbClr val="00B050"/>
                </a:solidFill>
                <a:effectLst/>
                <a:latin typeface="Calibri" panose="020F0502020204030204" pitchFamily="34" charset="0"/>
                <a:ea typeface="Times New Roman" panose="02020603050405020304" pitchFamily="18" charset="0"/>
                <a:cs typeface="Times New Roman" panose="02020603050405020304" pitchFamily="18" charset="0"/>
              </a:rPr>
              <a:t>Activer les lignes de constructions des pièces </a:t>
            </a:r>
            <a:endParaRPr lang="fr-FR" sz="1200" dirty="0">
              <a:effectLst/>
              <a:latin typeface="Times New Roman" panose="02020603050405020304" pitchFamily="18" charset="0"/>
              <a:ea typeface="Times New Roman" panose="02020603050405020304" pitchFamily="18" charset="0"/>
            </a:endParaRPr>
          </a:p>
        </p:txBody>
      </p:sp>
      <p:sp>
        <p:nvSpPr>
          <p:cNvPr id="7" name="Rectangle 6"/>
          <p:cNvSpPr/>
          <p:nvPr/>
        </p:nvSpPr>
        <p:spPr>
          <a:xfrm>
            <a:off x="418667" y="3950000"/>
            <a:ext cx="3762808" cy="830997"/>
          </a:xfrm>
          <a:prstGeom prst="rect">
            <a:avLst/>
          </a:prstGeom>
          <a:ln w="28575">
            <a:solidFill>
              <a:srgbClr val="FF0000"/>
            </a:solidFill>
            <a:prstDash val="sysDash"/>
          </a:ln>
        </p:spPr>
        <p:txBody>
          <a:bodyPr wrap="square">
            <a:spAutoFit/>
          </a:bodyPr>
          <a:lstStyle/>
          <a:p>
            <a:r>
              <a:rPr lang="fr-FR" altLang="fr-FR" sz="1200" b="1" dirty="0">
                <a:solidFill>
                  <a:srgbClr val="FF0000"/>
                </a:solidFill>
                <a:latin typeface="Arial" panose="020B0604020202020204" pitchFamily="34" charset="0"/>
                <a:cs typeface="Arial" panose="020B0604020202020204" pitchFamily="34" charset="0"/>
              </a:rPr>
              <a:t>La vague INTERNE </a:t>
            </a:r>
            <a:r>
              <a:rPr lang="fr-FR" altLang="fr-FR" sz="1200" dirty="0">
                <a:solidFill>
                  <a:schemeClr val="bg1"/>
                </a:solidFill>
                <a:latin typeface="Arial" panose="020B0604020202020204" pitchFamily="34" charset="0"/>
                <a:cs typeface="Arial" panose="020B0604020202020204" pitchFamily="34" charset="0"/>
              </a:rPr>
              <a:t>permet d’identifier le côté intérieur.</a:t>
            </a:r>
          </a:p>
          <a:p>
            <a:r>
              <a:rPr lang="fr-FR" altLang="fr-FR" sz="1200" dirty="0">
                <a:solidFill>
                  <a:schemeClr val="bg1"/>
                </a:solidFill>
                <a:latin typeface="Arial" panose="020B0604020202020204" pitchFamily="34" charset="0"/>
                <a:cs typeface="Arial" panose="020B0604020202020204" pitchFamily="34" charset="0"/>
              </a:rPr>
              <a:t>Cette vague se pose sur un bord de la pièce qui ne se voit pas: prise de montage, prise de piquage,…)</a:t>
            </a:r>
          </a:p>
        </p:txBody>
      </p:sp>
      <p:pic>
        <p:nvPicPr>
          <p:cNvPr id="55" name="Image 54"/>
          <p:cNvPicPr/>
          <p:nvPr/>
        </p:nvPicPr>
        <p:blipFill>
          <a:blip r:embed="rId11">
            <a:extLst>
              <a:ext uri="{28A0092B-C50C-407E-A947-70E740481C1C}">
                <a14:useLocalDpi xmlns:a14="http://schemas.microsoft.com/office/drawing/2010/main" val="0"/>
              </a:ext>
            </a:extLst>
          </a:blip>
          <a:stretch>
            <a:fillRect/>
          </a:stretch>
        </p:blipFill>
        <p:spPr>
          <a:xfrm>
            <a:off x="3139756" y="1999664"/>
            <a:ext cx="1256748" cy="1330985"/>
          </a:xfrm>
          <a:prstGeom prst="rect">
            <a:avLst/>
          </a:prstGeom>
        </p:spPr>
      </p:pic>
      <p:sp>
        <p:nvSpPr>
          <p:cNvPr id="8" name="Rectangle 7"/>
          <p:cNvSpPr/>
          <p:nvPr/>
        </p:nvSpPr>
        <p:spPr>
          <a:xfrm>
            <a:off x="438607" y="4915088"/>
            <a:ext cx="3742867" cy="646331"/>
          </a:xfrm>
          <a:prstGeom prst="rect">
            <a:avLst/>
          </a:prstGeom>
          <a:ln w="28575">
            <a:solidFill>
              <a:srgbClr val="7030A0"/>
            </a:solidFill>
            <a:prstDash val="sysDash"/>
          </a:ln>
        </p:spPr>
        <p:txBody>
          <a:bodyPr wrap="square">
            <a:spAutoFit/>
          </a:bodyPr>
          <a:lstStyle/>
          <a:p>
            <a:r>
              <a:rPr lang="fr-FR" altLang="fr-FR" sz="1200" b="1" dirty="0">
                <a:solidFill>
                  <a:srgbClr val="7030A0"/>
                </a:solidFill>
                <a:latin typeface="Arial" panose="020B0604020202020204" pitchFamily="34" charset="0"/>
                <a:cs typeface="Arial" panose="020B0604020202020204" pitchFamily="34" charset="0"/>
              </a:rPr>
              <a:t>La coche CENTRALE </a:t>
            </a:r>
            <a:r>
              <a:rPr lang="fr-FR" altLang="fr-FR" sz="1200" dirty="0">
                <a:solidFill>
                  <a:schemeClr val="bg1"/>
                </a:solidFill>
                <a:latin typeface="Arial" panose="020B0604020202020204" pitchFamily="34" charset="0"/>
                <a:cs typeface="Arial" panose="020B0604020202020204" pitchFamily="34" charset="0"/>
              </a:rPr>
              <a:t>de la claque doublure et antiglissoir  permet au monteur de centrer son modèle sur la forme lors de l’étape du montage.</a:t>
            </a:r>
          </a:p>
        </p:txBody>
      </p:sp>
      <p:sp>
        <p:nvSpPr>
          <p:cNvPr id="9" name="Rectangle 8"/>
          <p:cNvSpPr/>
          <p:nvPr/>
        </p:nvSpPr>
        <p:spPr>
          <a:xfrm>
            <a:off x="446517" y="5681947"/>
            <a:ext cx="3696858" cy="465534"/>
          </a:xfrm>
          <a:prstGeom prst="rect">
            <a:avLst/>
          </a:prstGeom>
          <a:ln w="28575">
            <a:solidFill>
              <a:srgbClr val="0000FF"/>
            </a:solidFill>
            <a:prstDash val="sysDash"/>
          </a:ln>
        </p:spPr>
        <p:txBody>
          <a:bodyPr wrap="square">
            <a:spAutoFit/>
          </a:bodyPr>
          <a:lstStyle/>
          <a:p>
            <a:r>
              <a:rPr lang="fr-FR" altLang="fr-FR" sz="1200" b="1" dirty="0">
                <a:solidFill>
                  <a:srgbClr val="0000FF"/>
                </a:solidFill>
                <a:latin typeface="Arial" panose="020B0604020202020204" pitchFamily="34" charset="0"/>
                <a:cs typeface="Arial" panose="020B0604020202020204" pitchFamily="34" charset="0"/>
              </a:rPr>
              <a:t>Les coches </a:t>
            </a:r>
            <a:r>
              <a:rPr lang="fr-FR" altLang="fr-FR" sz="1200" dirty="0">
                <a:solidFill>
                  <a:schemeClr val="bg1"/>
                </a:solidFill>
                <a:latin typeface="Arial" panose="020B0604020202020204" pitchFamily="34" charset="0"/>
                <a:cs typeface="Arial" panose="020B0604020202020204" pitchFamily="34" charset="0"/>
              </a:rPr>
              <a:t>prise de piquage, d’assemblage, sur l’antiglissoir</a:t>
            </a:r>
          </a:p>
        </p:txBody>
      </p:sp>
      <p:grpSp>
        <p:nvGrpSpPr>
          <p:cNvPr id="47" name="Groupe 46"/>
          <p:cNvGrpSpPr/>
          <p:nvPr/>
        </p:nvGrpSpPr>
        <p:grpSpPr>
          <a:xfrm>
            <a:off x="4338512" y="3624424"/>
            <a:ext cx="3189690" cy="1924646"/>
            <a:chOff x="4338512" y="3624424"/>
            <a:chExt cx="3189690" cy="1924646"/>
          </a:xfrm>
        </p:grpSpPr>
        <p:grpSp>
          <p:nvGrpSpPr>
            <p:cNvPr id="10" name="Groupe 9"/>
            <p:cNvGrpSpPr/>
            <p:nvPr/>
          </p:nvGrpSpPr>
          <p:grpSpPr>
            <a:xfrm>
              <a:off x="4338512" y="3624424"/>
              <a:ext cx="3189690" cy="1924646"/>
              <a:chOff x="7805421" y="4321572"/>
              <a:chExt cx="3189690" cy="1924646"/>
            </a:xfrm>
          </p:grpSpPr>
          <p:pic>
            <p:nvPicPr>
              <p:cNvPr id="63" name="Image 5">
                <a:extLst>
                  <a:ext uri="{FF2B5EF4-FFF2-40B4-BE49-F238E27FC236}">
                    <a16:creationId xmlns:a16="http://schemas.microsoft.com/office/drawing/2014/main" id="{5F158D16-A23C-454C-963E-1F1197CA5814}"/>
                  </a:ext>
                </a:extLst>
              </p:cNvPr>
              <p:cNvPicPr>
                <a:picLocks noChangeAspect="1"/>
              </p:cNvPicPr>
              <p:nvPr/>
            </p:nvPicPr>
            <p:blipFill rotWithShape="1">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l="60661" t="15823" r="1083" b="20784"/>
              <a:stretch/>
            </p:blipFill>
            <p:spPr bwMode="auto">
              <a:xfrm>
                <a:off x="9224183" y="4512633"/>
                <a:ext cx="1770928" cy="1729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 name="Ellipse 84">
                <a:extLst>
                  <a:ext uri="{FF2B5EF4-FFF2-40B4-BE49-F238E27FC236}">
                    <a16:creationId xmlns:a16="http://schemas.microsoft.com/office/drawing/2014/main" id="{3F873BFD-3A1F-47DE-AABB-B28403116036}"/>
                  </a:ext>
                </a:extLst>
              </p:cNvPr>
              <p:cNvSpPr/>
              <p:nvPr/>
            </p:nvSpPr>
            <p:spPr>
              <a:xfrm>
                <a:off x="9277776" y="5965230"/>
                <a:ext cx="276225" cy="280988"/>
              </a:xfrm>
              <a:prstGeom prst="ellipse">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6" name="Ellipse 85">
                <a:extLst>
                  <a:ext uri="{FF2B5EF4-FFF2-40B4-BE49-F238E27FC236}">
                    <a16:creationId xmlns:a16="http://schemas.microsoft.com/office/drawing/2014/main" id="{2BEB75EA-C9C1-42C9-A41F-588DF992D578}"/>
                  </a:ext>
                </a:extLst>
              </p:cNvPr>
              <p:cNvSpPr/>
              <p:nvPr/>
            </p:nvSpPr>
            <p:spPr>
              <a:xfrm>
                <a:off x="9651871" y="4874148"/>
                <a:ext cx="276225" cy="280988"/>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6882" name="ZoneTexte 87">
                <a:extLst>
                  <a:ext uri="{FF2B5EF4-FFF2-40B4-BE49-F238E27FC236}">
                    <a16:creationId xmlns:a16="http://schemas.microsoft.com/office/drawing/2014/main" id="{BB9B02E4-F1B1-4F34-9698-C0A28917F043}"/>
                  </a:ext>
                </a:extLst>
              </p:cNvPr>
              <p:cNvSpPr txBox="1">
                <a:spLocks noChangeArrowheads="1"/>
              </p:cNvSpPr>
              <p:nvPr/>
            </p:nvSpPr>
            <p:spPr bwMode="auto">
              <a:xfrm>
                <a:off x="7805421" y="5613400"/>
                <a:ext cx="1417320" cy="307777"/>
              </a:xfrm>
              <a:prstGeom prst="rect">
                <a:avLst/>
              </a:prstGeom>
              <a:noFill/>
              <a:ln w="2857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r>
                  <a:rPr lang="fr-FR" altLang="fr-FR" sz="1400" dirty="0">
                    <a:solidFill>
                      <a:schemeClr val="bg1"/>
                    </a:solidFill>
                    <a:latin typeface="Arial" panose="020B0604020202020204" pitchFamily="34" charset="0"/>
                    <a:cs typeface="Arial" panose="020B0604020202020204" pitchFamily="34" charset="0"/>
                  </a:rPr>
                  <a:t>Coche L2-P3</a:t>
                </a:r>
              </a:p>
            </p:txBody>
          </p:sp>
          <p:cxnSp>
            <p:nvCxnSpPr>
              <p:cNvPr id="69" name="Connecteur droit avec flèche 68"/>
              <p:cNvCxnSpPr>
                <a:stCxn id="36882" idx="2"/>
                <a:endCxn id="85" idx="2"/>
              </p:cNvCxnSpPr>
              <p:nvPr/>
            </p:nvCxnSpPr>
            <p:spPr>
              <a:xfrm>
                <a:off x="8514081" y="5921177"/>
                <a:ext cx="763695" cy="184547"/>
              </a:xfrm>
              <a:prstGeom prst="straightConnector1">
                <a:avLst/>
              </a:prstGeom>
              <a:ln w="28575">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71" name="Connecteur droit avec flèche 70"/>
              <p:cNvCxnSpPr/>
              <p:nvPr/>
            </p:nvCxnSpPr>
            <p:spPr>
              <a:xfrm>
                <a:off x="9372600" y="4640580"/>
                <a:ext cx="373380" cy="220980"/>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74" name="ZoneTexte 88">
                <a:extLst>
                  <a:ext uri="{FF2B5EF4-FFF2-40B4-BE49-F238E27FC236}">
                    <a16:creationId xmlns:a16="http://schemas.microsoft.com/office/drawing/2014/main" id="{CBE196E2-934F-4826-BC7C-A3DFDA84EE42}"/>
                  </a:ext>
                </a:extLst>
              </p:cNvPr>
              <p:cNvSpPr txBox="1">
                <a:spLocks noChangeArrowheads="1"/>
              </p:cNvSpPr>
              <p:nvPr/>
            </p:nvSpPr>
            <p:spPr bwMode="auto">
              <a:xfrm>
                <a:off x="7983220" y="4321572"/>
                <a:ext cx="2238375" cy="307975"/>
              </a:xfrm>
              <a:prstGeom prst="rect">
                <a:avLst/>
              </a:prstGeom>
              <a:noFill/>
              <a:ln w="28575">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r>
                  <a:rPr lang="fr-FR" altLang="fr-FR" sz="1400" dirty="0">
                    <a:solidFill>
                      <a:schemeClr val="bg1"/>
                    </a:solidFill>
                    <a:latin typeface="Arial" panose="020B0604020202020204" pitchFamily="34" charset="0"/>
                    <a:cs typeface="Arial" panose="020B0604020202020204" pitchFamily="34" charset="0"/>
                  </a:rPr>
                  <a:t>Coche centrale L10-P7</a:t>
                </a:r>
              </a:p>
            </p:txBody>
          </p:sp>
        </p:grpSp>
        <p:sp>
          <p:nvSpPr>
            <p:cNvPr id="59" name="Ellipse 58">
              <a:extLst>
                <a:ext uri="{FF2B5EF4-FFF2-40B4-BE49-F238E27FC236}">
                  <a16:creationId xmlns:a16="http://schemas.microsoft.com/office/drawing/2014/main" id="{269056FB-E4A6-42A1-A6BF-0D00E3FEC118}"/>
                </a:ext>
              </a:extLst>
            </p:cNvPr>
            <p:cNvSpPr/>
            <p:nvPr/>
          </p:nvSpPr>
          <p:spPr>
            <a:xfrm>
              <a:off x="7134122" y="4533690"/>
              <a:ext cx="276225" cy="28098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pic>
        <p:nvPicPr>
          <p:cNvPr id="39" name="Image 38"/>
          <p:cNvPicPr>
            <a:picLocks noChangeAspect="1"/>
          </p:cNvPicPr>
          <p:nvPr/>
        </p:nvPicPr>
        <p:blipFill>
          <a:blip r:embed="rId12"/>
          <a:stretch>
            <a:fillRect/>
          </a:stretch>
        </p:blipFill>
        <p:spPr>
          <a:xfrm>
            <a:off x="76200" y="3959483"/>
            <a:ext cx="365760" cy="3295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1" name="Image 40"/>
          <p:cNvPicPr>
            <a:picLocks noChangeAspect="1"/>
          </p:cNvPicPr>
          <p:nvPr/>
        </p:nvPicPr>
        <p:blipFill>
          <a:blip r:embed="rId13"/>
          <a:stretch>
            <a:fillRect/>
          </a:stretch>
        </p:blipFill>
        <p:spPr>
          <a:xfrm>
            <a:off x="110490" y="5697954"/>
            <a:ext cx="340995" cy="3358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nvGrpSpPr>
          <p:cNvPr id="45" name="Groupe 44"/>
          <p:cNvGrpSpPr/>
          <p:nvPr/>
        </p:nvGrpSpPr>
        <p:grpSpPr>
          <a:xfrm>
            <a:off x="79305" y="4915917"/>
            <a:ext cx="387420" cy="351408"/>
            <a:chOff x="88830" y="4696842"/>
            <a:chExt cx="383610" cy="351408"/>
          </a:xfrm>
        </p:grpSpPr>
        <p:pic>
          <p:nvPicPr>
            <p:cNvPr id="40" name="Image 39"/>
            <p:cNvPicPr>
              <a:picLocks noChangeAspect="1"/>
            </p:cNvPicPr>
            <p:nvPr/>
          </p:nvPicPr>
          <p:blipFill>
            <a:blip r:embed="rId14"/>
            <a:stretch>
              <a:fillRect/>
            </a:stretch>
          </p:blipFill>
          <p:spPr>
            <a:xfrm>
              <a:off x="88830" y="4696842"/>
              <a:ext cx="372180" cy="3514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43" name="Connecteur droit 42"/>
            <p:cNvCxnSpPr/>
            <p:nvPr/>
          </p:nvCxnSpPr>
          <p:spPr>
            <a:xfrm flipH="1">
              <a:off x="95250" y="4796346"/>
              <a:ext cx="377190" cy="171894"/>
            </a:xfrm>
            <a:prstGeom prst="line">
              <a:avLst/>
            </a:prstGeom>
            <a:ln w="12700">
              <a:solidFill>
                <a:srgbClr val="FF0000"/>
              </a:solidFill>
              <a:prstDash val="dashDot"/>
            </a:ln>
          </p:spPr>
          <p:style>
            <a:lnRef idx="1">
              <a:schemeClr val="accent1"/>
            </a:lnRef>
            <a:fillRef idx="0">
              <a:schemeClr val="accent1"/>
            </a:fillRef>
            <a:effectRef idx="0">
              <a:schemeClr val="accent1"/>
            </a:effectRef>
            <a:fontRef idx="minor">
              <a:schemeClr val="tx1"/>
            </a:fontRef>
          </p:style>
        </p:cxnSp>
      </p:grpSp>
      <p:pic>
        <p:nvPicPr>
          <p:cNvPr id="48" name="Image 47"/>
          <p:cNvPicPr>
            <a:picLocks noChangeAspect="1"/>
          </p:cNvPicPr>
          <p:nvPr/>
        </p:nvPicPr>
        <p:blipFill rotWithShape="1">
          <a:blip r:embed="rId15"/>
          <a:srcRect l="8809" t="15802" r="8290" b="6477"/>
          <a:stretch/>
        </p:blipFill>
        <p:spPr>
          <a:xfrm>
            <a:off x="6334125" y="2477135"/>
            <a:ext cx="609600" cy="5486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53" name="Tableau 52">
            <a:extLst>
              <a:ext uri="{FF2B5EF4-FFF2-40B4-BE49-F238E27FC236}">
                <a16:creationId xmlns:a16="http://schemas.microsoft.com/office/drawing/2014/main" id="{CB019276-A574-4D79-AE60-C92BE20F9872}"/>
              </a:ext>
            </a:extLst>
          </p:cNvPr>
          <p:cNvGraphicFramePr>
            <a:graphicFrameLocks noGrp="1"/>
          </p:cNvGraphicFramePr>
          <p:nvPr>
            <p:extLst>
              <p:ext uri="{D42A27DB-BD31-4B8C-83A1-F6EECF244321}">
                <p14:modId xmlns:p14="http://schemas.microsoft.com/office/powerpoint/2010/main" val="2826200921"/>
              </p:ext>
            </p:extLst>
          </p:nvPr>
        </p:nvGraphicFramePr>
        <p:xfrm>
          <a:off x="118872" y="475270"/>
          <a:ext cx="2860040" cy="3341579"/>
        </p:xfrm>
        <a:graphic>
          <a:graphicData uri="http://schemas.openxmlformats.org/drawingml/2006/table">
            <a:tbl>
              <a:tblPr firstRow="1" bandRow="1">
                <a:effectLst>
                  <a:outerShdw blurRad="50800" dist="38100" algn="l" rotWithShape="0">
                    <a:prstClr val="black">
                      <a:alpha val="40000"/>
                    </a:prstClr>
                  </a:outerShdw>
                </a:effectLst>
                <a:tableStyleId>{D7AC3CCA-C797-4891-BE02-D94E43425B78}</a:tableStyleId>
              </a:tblPr>
              <a:tblGrid>
                <a:gridCol w="342813">
                  <a:extLst>
                    <a:ext uri="{9D8B030D-6E8A-4147-A177-3AD203B41FA5}">
                      <a16:colId xmlns:a16="http://schemas.microsoft.com/office/drawing/2014/main" val="20000"/>
                    </a:ext>
                  </a:extLst>
                </a:gridCol>
                <a:gridCol w="2517227">
                  <a:extLst>
                    <a:ext uri="{9D8B030D-6E8A-4147-A177-3AD203B41FA5}">
                      <a16:colId xmlns:a16="http://schemas.microsoft.com/office/drawing/2014/main" val="20001"/>
                    </a:ext>
                  </a:extLst>
                </a:gridCol>
              </a:tblGrid>
              <a:tr h="302152">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b="1" baseline="0" dirty="0">
                          <a:solidFill>
                            <a:schemeClr val="bg1"/>
                          </a:solidFill>
                          <a:latin typeface="Arial" panose="020B0604020202020204" pitchFamily="34" charset="0"/>
                        </a:rPr>
                        <a:t>       </a:t>
                      </a:r>
                      <a:r>
                        <a:rPr lang="fr-FR" altLang="fr-FR" sz="1400" b="1" dirty="0">
                          <a:solidFill>
                            <a:schemeClr val="bg1"/>
                          </a:solidFill>
                          <a:latin typeface="Arial" panose="020B0604020202020204" pitchFamily="34" charset="0"/>
                        </a:rPr>
                        <a:t>Accueil Général</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hMerge="1">
                  <a:txBody>
                    <a:bodyPr/>
                    <a:lstStyle/>
                    <a:p>
                      <a:endParaRPr lang="fr-FR"/>
                    </a:p>
                  </a:txBody>
                  <a:tcPr/>
                </a:tc>
                <a:extLst>
                  <a:ext uri="{0D108BD9-81ED-4DB2-BD59-A6C34878D82A}">
                    <a16:rowId xmlns:a16="http://schemas.microsoft.com/office/drawing/2014/main" val="10000"/>
                  </a:ext>
                </a:extLst>
              </a:tr>
              <a:tr h="29821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dirty="0">
                          <a:solidFill>
                            <a:schemeClr val="bg1"/>
                          </a:solidFill>
                          <a:effectLst/>
                          <a:latin typeface="Adobe Gothic Std B" panose="020B0800000000000000" pitchFamily="34" charset="-128"/>
                          <a:ea typeface="Adobe Gothic Std B" panose="020B0800000000000000" pitchFamily="34" charset="-128"/>
                        </a:rPr>
                        <a:t>1</a:t>
                      </a:r>
                      <a:endParaRPr lang="fr-FR" altLang="fr-FR" sz="1100" b="0" dirty="0">
                        <a:solidFill>
                          <a:schemeClr val="bg1"/>
                        </a:solidFill>
                        <a:effectLst/>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points de repères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2</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Tracer axes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3</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Tracer lignes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926206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4</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a:t>
                      </a:r>
                      <a:r>
                        <a:rPr lang="fr-FR" altLang="fr-FR" sz="1100" baseline="0" dirty="0">
                          <a:solidFill>
                            <a:schemeClr val="bg1"/>
                          </a:solidFill>
                          <a:latin typeface="Arial" panose="020B0604020202020204" pitchFamily="34" charset="0"/>
                        </a:rPr>
                        <a:t> m</a:t>
                      </a:r>
                      <a:r>
                        <a:rPr lang="fr-FR" altLang="fr-FR" sz="1100" dirty="0">
                          <a:solidFill>
                            <a:schemeClr val="bg1"/>
                          </a:solidFill>
                          <a:latin typeface="Arial" panose="020B0604020202020204" pitchFamily="34" charset="0"/>
                        </a:rPr>
                        <a:t>arges</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de piquage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9648050"/>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5</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les points de repères montage</a:t>
                      </a:r>
                      <a:endParaRPr lang="fr-FR" altLang="fr-FR" sz="1100" dirty="0">
                        <a:solidFill>
                          <a:schemeClr val="bg1"/>
                        </a:solidFill>
                        <a:latin typeface="Arial" panose="020B0604020202020204" pitchFamily="34" charset="0"/>
                      </a:endParaRP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66514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6</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marges de montage doublure </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7</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pince de l’antiglissoir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8</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claque DBL</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9</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8706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kern="1200" dirty="0" smtClean="0">
                          <a:solidFill>
                            <a:schemeClr val="bg1"/>
                          </a:solidFill>
                          <a:latin typeface="Arial" panose="020B0604020202020204" pitchFamily="34" charset="0"/>
                          <a:ea typeface="+mn-ea"/>
                          <a:cs typeface="+mn-cs"/>
                        </a:rPr>
                        <a:t>10</a:t>
                      </a:r>
                      <a:endParaRPr lang="fr-FR" altLang="fr-FR" sz="1100" b="1" kern="1200" dirty="0">
                        <a:solidFill>
                          <a:schemeClr val="bg1"/>
                        </a:solidFill>
                        <a:latin typeface="Arial" panose="020B0604020202020204" pitchFamily="34" charset="0"/>
                        <a:ea typeface="+mn-ea"/>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Extraire pièces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dirty="0" smtClean="0">
                          <a:solidFill>
                            <a:schemeClr val="bg1"/>
                          </a:solidFill>
                          <a:latin typeface="Arial" panose="020B0604020202020204" pitchFamily="34" charset="0"/>
                        </a:rPr>
                        <a:t>11</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Ajouter</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repères pièces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10017"/>
                  </a:ext>
                </a:extLst>
              </a:tr>
            </a:tbl>
          </a:graphicData>
        </a:graphic>
      </p:graphicFrame>
      <p:sp>
        <p:nvSpPr>
          <p:cNvPr id="54" name="Bouton d'action : Accueil 53">
            <a:hlinkClick r:id="" action="ppaction://noaction" highlightClick="1"/>
            <a:extLst>
              <a:ext uri="{FF2B5EF4-FFF2-40B4-BE49-F238E27FC236}">
                <a16:creationId xmlns:a16="http://schemas.microsoft.com/office/drawing/2014/main" id="{FD49172B-DA4C-434A-BACA-98286F4ECBBA}"/>
              </a:ext>
            </a:extLst>
          </p:cNvPr>
          <p:cNvSpPr/>
          <p:nvPr/>
        </p:nvSpPr>
        <p:spPr>
          <a:xfrm>
            <a:off x="111760" y="465555"/>
            <a:ext cx="323850" cy="298450"/>
          </a:xfrm>
          <a:prstGeom prst="actionButtonHom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ctr"/>
          <a:lstStyle/>
          <a:p>
            <a:pPr algn="ctr">
              <a:defRPr/>
            </a:pPr>
            <a:endParaRPr lang="fr-FR"/>
          </a:p>
        </p:txBody>
      </p:sp>
      <p:sp>
        <p:nvSpPr>
          <p:cNvPr id="76" name="Rectangle à coins arrondis 75">
            <a:hlinkClick r:id="" action="ppaction://hlinkshowjump?jump=firstslide"/>
            <a:extLst>
              <a:ext uri="{FF2B5EF4-FFF2-40B4-BE49-F238E27FC236}">
                <a16:creationId xmlns:a16="http://schemas.microsoft.com/office/drawing/2014/main" id="{82BBB749-1EC8-44AE-A17A-E6142235AD28}"/>
              </a:ext>
            </a:extLst>
          </p:cNvPr>
          <p:cNvSpPr/>
          <p:nvPr/>
        </p:nvSpPr>
        <p:spPr>
          <a:xfrm>
            <a:off x="124968" y="466344"/>
            <a:ext cx="2831592" cy="29178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pic>
        <p:nvPicPr>
          <p:cNvPr id="79" name="Image 78">
            <a:hlinkClick r:id="rId16"/>
            <a:extLst>
              <a:ext uri="{FF2B5EF4-FFF2-40B4-BE49-F238E27FC236}">
                <a16:creationId xmlns:a16="http://schemas.microsoft.com/office/drawing/2014/main" id="{FF3D4BE3-0AED-4ABB-BE36-6A0E02EEFE64}"/>
              </a:ext>
            </a:extLst>
          </p:cNvPr>
          <p:cNvPicPr>
            <a:picLocks noChangeAspect="1"/>
          </p:cNvPicPr>
          <p:nvPr/>
        </p:nvPicPr>
        <p:blipFill rotWithShape="1">
          <a:blip r:embed="rId4" cstate="print">
            <a:duotone>
              <a:schemeClr val="accent1">
                <a:shade val="45000"/>
                <a:satMod val="135000"/>
              </a:schemeClr>
              <a:prstClr val="white"/>
            </a:duotone>
          </a:blip>
          <a:srcRect l="22922" r="23090"/>
          <a:stretch/>
        </p:blipFill>
        <p:spPr>
          <a:xfrm>
            <a:off x="4252726" y="5628351"/>
            <a:ext cx="467130" cy="406187"/>
          </a:xfrm>
          <a:prstGeom prst="rect">
            <a:avLst/>
          </a:prstGeom>
        </p:spPr>
      </p:pic>
      <p:sp>
        <p:nvSpPr>
          <p:cNvPr id="81" name="Rectangle 86">
            <a:extLst>
              <a:ext uri="{FF2B5EF4-FFF2-40B4-BE49-F238E27FC236}">
                <a16:creationId xmlns:a16="http://schemas.microsoft.com/office/drawing/2014/main" id="{1539F165-AFF5-4464-A49B-B4E16DDFF762}"/>
              </a:ext>
            </a:extLst>
          </p:cNvPr>
          <p:cNvSpPr>
            <a:spLocks noChangeArrowheads="1"/>
          </p:cNvSpPr>
          <p:nvPr/>
        </p:nvSpPr>
        <p:spPr bwMode="auto">
          <a:xfrm>
            <a:off x="4738345" y="5704235"/>
            <a:ext cx="300611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i="1" dirty="0">
                <a:solidFill>
                  <a:schemeClr val="bg1"/>
                </a:solidFill>
                <a:latin typeface="Arial" panose="020B0604020202020204" pitchFamily="34" charset="0"/>
                <a:cs typeface="Arial" panose="020B0604020202020204" pitchFamily="34" charset="0"/>
              </a:rPr>
              <a:t>tuto </a:t>
            </a:r>
            <a:r>
              <a:rPr lang="fr-FR" altLang="fr-FR" sz="1400" i="1" dirty="0" smtClean="0">
                <a:solidFill>
                  <a:schemeClr val="bg1"/>
                </a:solidFill>
                <a:latin typeface="Arial" panose="020B0604020202020204" pitchFamily="34" charset="0"/>
                <a:cs typeface="Arial" panose="020B0604020202020204" pitchFamily="34" charset="0"/>
              </a:rPr>
              <a:t>ligne à tracer</a:t>
            </a:r>
            <a:endParaRPr lang="fr-FR" altLang="fr-FR" sz="1400" i="1" dirty="0">
              <a:solidFill>
                <a:schemeClr val="bg1"/>
              </a:solidFill>
              <a:latin typeface="Arial" panose="020B0604020202020204" pitchFamily="34" charset="0"/>
              <a:cs typeface="Arial" panose="020B0604020202020204" pitchFamily="34" charset="0"/>
            </a:endParaRPr>
          </a:p>
        </p:txBody>
      </p:sp>
      <p:sp>
        <p:nvSpPr>
          <p:cNvPr id="82" name="Rectangle 81">
            <a:hlinkClick r:id="rId17" action="ppaction://hlinksldjump"/>
            <a:extLst>
              <a:ext uri="{FF2B5EF4-FFF2-40B4-BE49-F238E27FC236}">
                <a16:creationId xmlns:a16="http://schemas.microsoft.com/office/drawing/2014/main" id="{7E449B24-B2A9-4DF7-A48A-90045CA02532}"/>
              </a:ext>
            </a:extLst>
          </p:cNvPr>
          <p:cNvSpPr/>
          <p:nvPr/>
        </p:nvSpPr>
        <p:spPr>
          <a:xfrm>
            <a:off x="145243" y="800862"/>
            <a:ext cx="2839721" cy="286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3" name="Rectangle 82">
            <a:hlinkClick r:id="rId18" action="ppaction://hlinksldjump"/>
            <a:extLst>
              <a:ext uri="{FF2B5EF4-FFF2-40B4-BE49-F238E27FC236}">
                <a16:creationId xmlns:a16="http://schemas.microsoft.com/office/drawing/2014/main" id="{DC8155D0-228B-47B5-A552-6EB5879CF372}"/>
              </a:ext>
            </a:extLst>
          </p:cNvPr>
          <p:cNvSpPr/>
          <p:nvPr/>
        </p:nvSpPr>
        <p:spPr>
          <a:xfrm>
            <a:off x="140163" y="1088296"/>
            <a:ext cx="2848754" cy="2806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7" name="Rectangle 86">
            <a:hlinkClick r:id="rId19" action="ppaction://hlinksldjump"/>
            <a:extLst>
              <a:ext uri="{FF2B5EF4-FFF2-40B4-BE49-F238E27FC236}">
                <a16:creationId xmlns:a16="http://schemas.microsoft.com/office/drawing/2014/main" id="{E92A6229-A81F-4E65-BA49-2A3327815FD1}"/>
              </a:ext>
            </a:extLst>
          </p:cNvPr>
          <p:cNvSpPr/>
          <p:nvPr/>
        </p:nvSpPr>
        <p:spPr>
          <a:xfrm>
            <a:off x="122384" y="1366438"/>
            <a:ext cx="284885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8" name="Rectangle 87">
            <a:hlinkClick r:id="rId20" action="ppaction://hlinksldjump"/>
            <a:extLst>
              <a:ext uri="{FF2B5EF4-FFF2-40B4-BE49-F238E27FC236}">
                <a16:creationId xmlns:a16="http://schemas.microsoft.com/office/drawing/2014/main" id="{1B2FA0B9-57D0-465B-A2B1-C4707E95F02D}"/>
              </a:ext>
            </a:extLst>
          </p:cNvPr>
          <p:cNvSpPr/>
          <p:nvPr/>
        </p:nvSpPr>
        <p:spPr>
          <a:xfrm>
            <a:off x="116589" y="1635679"/>
            <a:ext cx="285567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9" name="Rectangle 88">
            <a:hlinkClick r:id="rId21" action="ppaction://hlinksldjump"/>
            <a:extLst>
              <a:ext uri="{FF2B5EF4-FFF2-40B4-BE49-F238E27FC236}">
                <a16:creationId xmlns:a16="http://schemas.microsoft.com/office/drawing/2014/main" id="{713EEA36-C370-4C3B-8670-527CD73C4F89}"/>
              </a:ext>
            </a:extLst>
          </p:cNvPr>
          <p:cNvSpPr/>
          <p:nvPr/>
        </p:nvSpPr>
        <p:spPr>
          <a:xfrm>
            <a:off x="142548" y="1933462"/>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0" name="Rectangle 89">
            <a:hlinkClick r:id="rId22" action="ppaction://hlinksldjump"/>
            <a:extLst>
              <a:ext uri="{FF2B5EF4-FFF2-40B4-BE49-F238E27FC236}">
                <a16:creationId xmlns:a16="http://schemas.microsoft.com/office/drawing/2014/main" id="{CA40AA67-D1C3-49DB-8332-1120C5C670BB}"/>
              </a:ext>
            </a:extLst>
          </p:cNvPr>
          <p:cNvSpPr/>
          <p:nvPr/>
        </p:nvSpPr>
        <p:spPr>
          <a:xfrm>
            <a:off x="121747" y="2454908"/>
            <a:ext cx="2838519" cy="265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2" name="Rectangle 91">
            <a:hlinkClick r:id="rId23" action="ppaction://hlinksldjump"/>
            <a:extLst>
              <a:ext uri="{FF2B5EF4-FFF2-40B4-BE49-F238E27FC236}">
                <a16:creationId xmlns:a16="http://schemas.microsoft.com/office/drawing/2014/main" id="{F478668A-DDDF-40B6-99C7-A9A47CFEA7BC}"/>
              </a:ext>
            </a:extLst>
          </p:cNvPr>
          <p:cNvSpPr/>
          <p:nvPr/>
        </p:nvSpPr>
        <p:spPr>
          <a:xfrm>
            <a:off x="130002" y="2723917"/>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3" name="Rectangle 92">
            <a:hlinkClick r:id="rId24" action="ppaction://hlinksldjump"/>
            <a:extLst>
              <a:ext uri="{FF2B5EF4-FFF2-40B4-BE49-F238E27FC236}">
                <a16:creationId xmlns:a16="http://schemas.microsoft.com/office/drawing/2014/main" id="{9F7FE488-0F67-44E3-8971-357C356F0746}"/>
              </a:ext>
            </a:extLst>
          </p:cNvPr>
          <p:cNvSpPr/>
          <p:nvPr/>
        </p:nvSpPr>
        <p:spPr>
          <a:xfrm>
            <a:off x="119382" y="3276090"/>
            <a:ext cx="2834296" cy="270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4" name="Rectangle 93">
            <a:hlinkClick r:id="rId25" action="ppaction://hlinksldjump"/>
            <a:extLst>
              <a:ext uri="{FF2B5EF4-FFF2-40B4-BE49-F238E27FC236}">
                <a16:creationId xmlns:a16="http://schemas.microsoft.com/office/drawing/2014/main" id="{712BA9CA-A8EE-4139-B8D4-80A52A57166D}"/>
              </a:ext>
            </a:extLst>
          </p:cNvPr>
          <p:cNvSpPr/>
          <p:nvPr/>
        </p:nvSpPr>
        <p:spPr>
          <a:xfrm>
            <a:off x="104649" y="3532584"/>
            <a:ext cx="2861517" cy="2686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5" name="Rectangle 94">
            <a:hlinkClick r:id="rId26" action="ppaction://hlinksldjump"/>
            <a:extLst>
              <a:ext uri="{FF2B5EF4-FFF2-40B4-BE49-F238E27FC236}">
                <a16:creationId xmlns:a16="http://schemas.microsoft.com/office/drawing/2014/main" id="{F478668A-DDDF-40B6-99C7-A9A47CFEA7BC}"/>
              </a:ext>
            </a:extLst>
          </p:cNvPr>
          <p:cNvSpPr/>
          <p:nvPr/>
        </p:nvSpPr>
        <p:spPr>
          <a:xfrm>
            <a:off x="129494" y="2996713"/>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6" name="Rectangle 95">
            <a:hlinkClick r:id="rId27" action="ppaction://hlinksldjump"/>
            <a:extLst>
              <a:ext uri="{FF2B5EF4-FFF2-40B4-BE49-F238E27FC236}">
                <a16:creationId xmlns:a16="http://schemas.microsoft.com/office/drawing/2014/main" id="{713EEA36-C370-4C3B-8670-527CD73C4F89}"/>
              </a:ext>
            </a:extLst>
          </p:cNvPr>
          <p:cNvSpPr/>
          <p:nvPr/>
        </p:nvSpPr>
        <p:spPr>
          <a:xfrm>
            <a:off x="133023" y="2209687"/>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64C702-7022-40F8-8538-DD93307B798D}"/>
              </a:ext>
            </a:extLst>
          </p:cNvPr>
          <p:cNvSpPr>
            <a:spLocks noGrp="1"/>
          </p:cNvSpPr>
          <p:nvPr>
            <p:ph type="title"/>
          </p:nvPr>
        </p:nvSpPr>
        <p:spPr>
          <a:xfrm>
            <a:off x="919162" y="111934"/>
            <a:ext cx="10353675" cy="969963"/>
          </a:xfrm>
        </p:spPr>
        <p:txBody>
          <a:bodyPr/>
          <a:lstStyle/>
          <a:p>
            <a:pPr>
              <a:defRPr/>
            </a:pPr>
            <a:r>
              <a:rPr lang="fr-FR" dirty="0">
                <a:latin typeface="Arial Black" panose="020B0A04020102020204" pitchFamily="34" charset="0"/>
              </a:rPr>
              <a:t>C’est quoi une pince?</a:t>
            </a:r>
          </a:p>
        </p:txBody>
      </p:sp>
      <p:sp>
        <p:nvSpPr>
          <p:cNvPr id="39940" name="ZoneTexte 3">
            <a:extLst>
              <a:ext uri="{FF2B5EF4-FFF2-40B4-BE49-F238E27FC236}">
                <a16:creationId xmlns:a16="http://schemas.microsoft.com/office/drawing/2014/main" id="{048BEFCC-FF8F-4719-A52B-30ECF0194F32}"/>
              </a:ext>
            </a:extLst>
          </p:cNvPr>
          <p:cNvSpPr txBox="1">
            <a:spLocks noChangeArrowheads="1"/>
          </p:cNvSpPr>
          <p:nvPr/>
        </p:nvSpPr>
        <p:spPr bwMode="auto">
          <a:xfrm>
            <a:off x="626131" y="1204289"/>
            <a:ext cx="4002087"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r>
              <a:rPr lang="fr-FR" altLang="fr-FR" dirty="0">
                <a:latin typeface="Arial" panose="020B0604020202020204" pitchFamily="34" charset="0"/>
                <a:cs typeface="Arial" panose="020B0604020202020204" pitchFamily="34" charset="0"/>
              </a:rPr>
              <a:t>La pince est </a:t>
            </a:r>
            <a:r>
              <a:rPr lang="fr-FR" altLang="fr-FR" b="1" dirty="0">
                <a:latin typeface="Arial" panose="020B0604020202020204" pitchFamily="34" charset="0"/>
                <a:cs typeface="Arial" panose="020B0604020202020204" pitchFamily="34" charset="0"/>
              </a:rPr>
              <a:t>une construction de l’antiglissoir, pratiqué dans la chaussure de luxe. </a:t>
            </a:r>
            <a:r>
              <a:rPr lang="fr-FR" altLang="fr-FR" dirty="0">
                <a:latin typeface="Arial" panose="020B0604020202020204" pitchFamily="34" charset="0"/>
                <a:cs typeface="Arial" panose="020B0604020202020204" pitchFamily="34" charset="0"/>
              </a:rPr>
              <a:t>Cette pince est piquée de tout son long pour fermer l’arrière de l’antiglissoir.</a:t>
            </a:r>
          </a:p>
          <a:p>
            <a:endParaRPr lang="fr-FR" altLang="fr-FR" b="1" dirty="0">
              <a:latin typeface="Arial" panose="020B0604020202020204" pitchFamily="34" charset="0"/>
              <a:cs typeface="Arial" panose="020B0604020202020204" pitchFamily="34" charset="0"/>
            </a:endParaRPr>
          </a:p>
        </p:txBody>
      </p:sp>
      <p:pic>
        <p:nvPicPr>
          <p:cNvPr id="7" name="Image 6">
            <a:extLst>
              <a:ext uri="{FF2B5EF4-FFF2-40B4-BE49-F238E27FC236}">
                <a16:creationId xmlns:a16="http://schemas.microsoft.com/office/drawing/2014/main" id="{BF8ECF2C-AB8F-4372-AFC2-A9628C774B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8858" y="3389162"/>
            <a:ext cx="3601720" cy="2611120"/>
          </a:xfrm>
          <a:prstGeom prst="rect">
            <a:avLst/>
          </a:prstGeom>
        </p:spPr>
      </p:pic>
      <p:sp>
        <p:nvSpPr>
          <p:cNvPr id="9" name="Espace réservé du numéro de diapositive 2"/>
          <p:cNvSpPr>
            <a:spLocks noGrp="1"/>
          </p:cNvSpPr>
          <p:nvPr>
            <p:ph type="sldNum" sz="quarter" idx="12"/>
          </p:nvPr>
        </p:nvSpPr>
        <p:spPr>
          <a:xfrm>
            <a:off x="11304588" y="6378575"/>
            <a:ext cx="754062" cy="365125"/>
          </a:xfrm>
        </p:spPr>
        <p:txBody>
          <a:bodyPr/>
          <a:lstStyle/>
          <a:p>
            <a:pPr>
              <a:defRPr/>
            </a:pPr>
            <a:fld id="{68E90A04-08CF-4FC6-A8A9-66553349B601}" type="slidenum">
              <a:rPr lang="fr-FR" altLang="fr-FR" b="1" smtClean="0">
                <a:latin typeface="Arial" panose="020B0604020202020204" pitchFamily="34" charset="0"/>
                <a:cs typeface="Arial" panose="020B0604020202020204" pitchFamily="34" charset="0"/>
              </a:rPr>
              <a:pPr>
                <a:defRPr/>
              </a:pPr>
              <a:t>13</a:t>
            </a:fld>
            <a:endParaRPr lang="fr-FR" altLang="fr-FR" b="1">
              <a:latin typeface="Arial" panose="020B0604020202020204" pitchFamily="34" charset="0"/>
              <a:cs typeface="Arial" panose="020B0604020202020204" pitchFamily="34" charset="0"/>
            </a:endParaRPr>
          </a:p>
        </p:txBody>
      </p:sp>
      <p:pic>
        <p:nvPicPr>
          <p:cNvPr id="10" name="Image 8">
            <a:hlinkClick r:id="rId3" action="ppaction://hlinksldjump"/>
          </p:cNvPr>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l="36366" t="18835" r="36250" b="20145"/>
          <a:stretch>
            <a:fillRect/>
          </a:stretch>
        </p:blipFill>
        <p:spPr bwMode="auto">
          <a:xfrm>
            <a:off x="11018838" y="6090574"/>
            <a:ext cx="66992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 10"/>
          <p:cNvPicPr>
            <a:picLocks noChangeAspect="1"/>
          </p:cNvPicPr>
          <p:nvPr/>
        </p:nvPicPr>
        <p:blipFill>
          <a:blip r:embed="rId5">
            <a:clrChange>
              <a:clrFrom>
                <a:srgbClr val="FFFFFF"/>
              </a:clrFrom>
              <a:clrTo>
                <a:srgbClr val="FFFFFF">
                  <a:alpha val="0"/>
                </a:srgbClr>
              </a:clrTo>
            </a:clrChange>
          </a:blip>
          <a:stretch>
            <a:fillRect/>
          </a:stretch>
        </p:blipFill>
        <p:spPr>
          <a:xfrm>
            <a:off x="611006" y="2465889"/>
            <a:ext cx="4423724" cy="2953565"/>
          </a:xfrm>
          <a:prstGeom prst="rect">
            <a:avLst/>
          </a:prstGeom>
        </p:spPr>
      </p:pic>
      <p:grpSp>
        <p:nvGrpSpPr>
          <p:cNvPr id="13" name="Groupe 12"/>
          <p:cNvGrpSpPr/>
          <p:nvPr/>
        </p:nvGrpSpPr>
        <p:grpSpPr>
          <a:xfrm>
            <a:off x="5762845" y="1180213"/>
            <a:ext cx="4816130" cy="2124208"/>
            <a:chOff x="5975496" y="4040372"/>
            <a:chExt cx="4816130" cy="2124208"/>
          </a:xfrm>
        </p:grpSpPr>
        <p:pic>
          <p:nvPicPr>
            <p:cNvPr id="5" name="Image 4"/>
            <p:cNvPicPr>
              <a:picLocks noChangeAspect="1"/>
            </p:cNvPicPr>
            <p:nvPr/>
          </p:nvPicPr>
          <p:blipFill rotWithShape="1">
            <a:blip r:embed="rId6" cstate="hqprint">
              <a:extLst>
                <a:ext uri="{28A0092B-C50C-407E-A947-70E740481C1C}">
                  <a14:useLocalDpi xmlns:a14="http://schemas.microsoft.com/office/drawing/2010/main" val="0"/>
                </a:ext>
              </a:extLst>
            </a:blip>
            <a:srcRect t="40465" r="10891" b="7132"/>
            <a:stretch/>
          </p:blipFill>
          <p:spPr>
            <a:xfrm>
              <a:off x="5975496" y="4040372"/>
              <a:ext cx="4816130" cy="2124208"/>
            </a:xfrm>
            <a:prstGeom prst="rect">
              <a:avLst/>
            </a:prstGeom>
          </p:spPr>
        </p:pic>
        <p:sp>
          <p:nvSpPr>
            <p:cNvPr id="12" name="Forme libre 11"/>
            <p:cNvSpPr/>
            <p:nvPr/>
          </p:nvSpPr>
          <p:spPr>
            <a:xfrm>
              <a:off x="10294620" y="5029200"/>
              <a:ext cx="312421" cy="845820"/>
            </a:xfrm>
            <a:custGeom>
              <a:avLst/>
              <a:gdLst>
                <a:gd name="connsiteX0" fmla="*/ 289560 w 292133"/>
                <a:gd name="connsiteY0" fmla="*/ 0 h 845820"/>
                <a:gd name="connsiteX1" fmla="*/ 274320 w 292133"/>
                <a:gd name="connsiteY1" fmla="*/ 220980 h 845820"/>
                <a:gd name="connsiteX2" fmla="*/ 156210 w 292133"/>
                <a:gd name="connsiteY2" fmla="*/ 499110 h 845820"/>
                <a:gd name="connsiteX3" fmla="*/ 0 w 292133"/>
                <a:gd name="connsiteY3" fmla="*/ 845820 h 845820"/>
                <a:gd name="connsiteX4" fmla="*/ 0 w 292133"/>
                <a:gd name="connsiteY4" fmla="*/ 845820 h 84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133" h="845820">
                  <a:moveTo>
                    <a:pt x="289560" y="0"/>
                  </a:moveTo>
                  <a:cubicBezTo>
                    <a:pt x="293052" y="68897"/>
                    <a:pt x="296545" y="137795"/>
                    <a:pt x="274320" y="220980"/>
                  </a:cubicBezTo>
                  <a:cubicBezTo>
                    <a:pt x="252095" y="304165"/>
                    <a:pt x="201930" y="394970"/>
                    <a:pt x="156210" y="499110"/>
                  </a:cubicBezTo>
                  <a:cubicBezTo>
                    <a:pt x="110490" y="603250"/>
                    <a:pt x="0" y="845820"/>
                    <a:pt x="0" y="845820"/>
                  </a:cubicBezTo>
                  <a:lnTo>
                    <a:pt x="0" y="845820"/>
                  </a:lnTo>
                </a:path>
              </a:pathLst>
            </a:cu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14" name="Image 13"/>
          <p:cNvPicPr>
            <a:picLocks noChangeAspect="1"/>
          </p:cNvPicPr>
          <p:nvPr/>
        </p:nvPicPr>
        <p:blipFill>
          <a:blip r:embed="rId7"/>
          <a:stretch>
            <a:fillRect/>
          </a:stretch>
        </p:blipFill>
        <p:spPr>
          <a:xfrm>
            <a:off x="9647676" y="3423683"/>
            <a:ext cx="2224511" cy="2586799"/>
          </a:xfrm>
          <a:prstGeom prst="rect">
            <a:avLst/>
          </a:prstGeom>
        </p:spPr>
      </p:pic>
      <p:sp>
        <p:nvSpPr>
          <p:cNvPr id="16" name="ZoneTexte 3">
            <a:extLst>
              <a:ext uri="{FF2B5EF4-FFF2-40B4-BE49-F238E27FC236}">
                <a16:creationId xmlns:a16="http://schemas.microsoft.com/office/drawing/2014/main" id="{048BEFCC-FF8F-4719-A52B-30ECF0194F32}"/>
              </a:ext>
            </a:extLst>
          </p:cNvPr>
          <p:cNvSpPr txBox="1">
            <a:spLocks noChangeArrowheads="1"/>
          </p:cNvSpPr>
          <p:nvPr/>
        </p:nvSpPr>
        <p:spPr bwMode="auto">
          <a:xfrm>
            <a:off x="795780" y="5611366"/>
            <a:ext cx="400208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r>
              <a:rPr lang="fr-FR" altLang="fr-FR" dirty="0">
                <a:latin typeface="Arial" panose="020B0604020202020204" pitchFamily="34" charset="0"/>
                <a:cs typeface="Arial" panose="020B0604020202020204" pitchFamily="34" charset="0"/>
              </a:rPr>
              <a:t>Il existe des variant plus économique, plus rapide à exécuter (cliquer sur le PDF)</a:t>
            </a:r>
            <a:endParaRPr lang="fr-FR" altLang="fr-FR" b="1" dirty="0">
              <a:latin typeface="Arial" panose="020B0604020202020204" pitchFamily="34" charset="0"/>
              <a:cs typeface="Arial" panose="020B0604020202020204" pitchFamily="34" charset="0"/>
            </a:endParaRPr>
          </a:p>
          <a:p>
            <a:endParaRPr lang="fr-FR" altLang="fr-FR" b="1" dirty="0">
              <a:latin typeface="Arial" panose="020B0604020202020204" pitchFamily="34" charset="0"/>
              <a:cs typeface="Arial" panose="020B0604020202020204" pitchFamily="34" charset="0"/>
            </a:endParaRPr>
          </a:p>
        </p:txBody>
      </p:sp>
      <p:pic>
        <p:nvPicPr>
          <p:cNvPr id="17" name="Image 26">
            <a:hlinkClick r:id="rId8"/>
            <a:extLst>
              <a:ext uri="{FF2B5EF4-FFF2-40B4-BE49-F238E27FC236}">
                <a16:creationId xmlns:a16="http://schemas.microsoft.com/office/drawing/2014/main" id="{5E2B517A-3BF6-4FCE-B1A4-BE57736EA24F}"/>
              </a:ext>
            </a:extLst>
          </p:cNvPr>
          <p:cNvPicPr>
            <a:picLocks noChangeAspect="1"/>
          </p:cNvPicPr>
          <p:nvPr/>
        </p:nvPicPr>
        <p:blipFill>
          <a:blip r:embed="rId9">
            <a:duotone>
              <a:schemeClr val="accent1">
                <a:shade val="45000"/>
                <a:satMod val="135000"/>
              </a:schemeClr>
              <a:prstClr val="white"/>
            </a:duotone>
            <a:extLst>
              <a:ext uri="{BEBA8EAE-BF5A-486C-A8C5-ECC9F3942E4B}">
                <a14:imgProps xmlns:a14="http://schemas.microsoft.com/office/drawing/2010/main">
                  <a14:imgLayer r:embed="rId10">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177317" y="5679786"/>
            <a:ext cx="611188"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 name="Connecteur droit avec flèche 18"/>
          <p:cNvCxnSpPr/>
          <p:nvPr/>
        </p:nvCxnSpPr>
        <p:spPr>
          <a:xfrm flipH="1">
            <a:off x="10441172" y="1201479"/>
            <a:ext cx="414670" cy="95693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a:off x="8650014" y="850361"/>
            <a:ext cx="3699641" cy="369332"/>
          </a:xfrm>
          <a:prstGeom prst="rect">
            <a:avLst/>
          </a:prstGeom>
          <a:noFill/>
        </p:spPr>
        <p:txBody>
          <a:bodyPr wrap="square" rtlCol="0">
            <a:spAutoFit/>
          </a:bodyPr>
          <a:lstStyle/>
          <a:p>
            <a:r>
              <a:rPr lang="fr-FR" dirty="0">
                <a:latin typeface="Arial" panose="020B0604020202020204" pitchFamily="34" charset="0"/>
                <a:cs typeface="Arial" panose="020B0604020202020204" pitchFamily="34" charset="0"/>
              </a:rPr>
              <a:t>Jointage/assemblage de la pince</a:t>
            </a:r>
          </a:p>
        </p:txBody>
      </p:sp>
      <p:sp>
        <p:nvSpPr>
          <p:cNvPr id="22" name="ZoneTexte 21"/>
          <p:cNvSpPr txBox="1"/>
          <p:nvPr/>
        </p:nvSpPr>
        <p:spPr>
          <a:xfrm>
            <a:off x="9473610" y="1988288"/>
            <a:ext cx="1084521" cy="461665"/>
          </a:xfrm>
          <a:prstGeom prst="rect">
            <a:avLst/>
          </a:prstGeom>
          <a:noFill/>
        </p:spPr>
        <p:txBody>
          <a:bodyPr wrap="square" rtlCol="0">
            <a:spAutoFit/>
          </a:bodyPr>
          <a:lstStyle/>
          <a:p>
            <a:r>
              <a:rPr lang="fr-FR" sz="2400" dirty="0">
                <a:solidFill>
                  <a:schemeClr val="accent3"/>
                </a:solidFill>
              </a:rPr>
              <a:t>-0-0-</a:t>
            </a:r>
          </a:p>
        </p:txBody>
      </p:sp>
      <p:sp>
        <p:nvSpPr>
          <p:cNvPr id="24" name="ZoneTexte 23"/>
          <p:cNvSpPr txBox="1"/>
          <p:nvPr/>
        </p:nvSpPr>
        <p:spPr>
          <a:xfrm>
            <a:off x="5688420" y="6156251"/>
            <a:ext cx="4104167" cy="307777"/>
          </a:xfrm>
          <a:prstGeom prst="rect">
            <a:avLst/>
          </a:prstGeom>
          <a:noFill/>
        </p:spPr>
        <p:txBody>
          <a:bodyPr wrap="square" rtlCol="0">
            <a:spAutoFit/>
          </a:bodyPr>
          <a:lstStyle/>
          <a:p>
            <a:r>
              <a:rPr lang="fr-FR" sz="1400" i="1" dirty="0">
                <a:solidFill>
                  <a:srgbClr val="FFC000"/>
                </a:solidFill>
                <a:latin typeface="Arial" panose="020B0604020202020204" pitchFamily="34" charset="0"/>
                <a:cs typeface="Arial" panose="020B0604020202020204" pitchFamily="34" charset="0"/>
              </a:rPr>
              <a:t>-0-: endroit de la peau, côté fleur du cuir</a:t>
            </a:r>
          </a:p>
        </p:txBody>
      </p:sp>
      <p:sp>
        <p:nvSpPr>
          <p:cNvPr id="25" name="ZoneTexte 24"/>
          <p:cNvSpPr txBox="1"/>
          <p:nvPr/>
        </p:nvSpPr>
        <p:spPr>
          <a:xfrm>
            <a:off x="5677787" y="6475228"/>
            <a:ext cx="4104167" cy="307777"/>
          </a:xfrm>
          <a:prstGeom prst="rect">
            <a:avLst/>
          </a:prstGeom>
          <a:noFill/>
        </p:spPr>
        <p:txBody>
          <a:bodyPr wrap="square" rtlCol="0">
            <a:spAutoFit/>
          </a:bodyPr>
          <a:lstStyle/>
          <a:p>
            <a:r>
              <a:rPr lang="fr-FR" sz="1400" i="1" dirty="0">
                <a:solidFill>
                  <a:srgbClr val="FFC000"/>
                </a:solidFill>
                <a:latin typeface="Arial" panose="020B0604020202020204" pitchFamily="34" charset="0"/>
                <a:cs typeface="Arial" panose="020B0604020202020204" pitchFamily="34" charset="0"/>
              </a:rPr>
              <a:t>-0-0-: envers de la peau, côté chair du cuir</a:t>
            </a:r>
          </a:p>
        </p:txBody>
      </p:sp>
      <p:sp>
        <p:nvSpPr>
          <p:cNvPr id="26" name="ZoneTexte 25"/>
          <p:cNvSpPr txBox="1"/>
          <p:nvPr/>
        </p:nvSpPr>
        <p:spPr>
          <a:xfrm>
            <a:off x="10940903" y="4667693"/>
            <a:ext cx="669851" cy="461665"/>
          </a:xfrm>
          <a:prstGeom prst="rect">
            <a:avLst/>
          </a:prstGeom>
          <a:noFill/>
        </p:spPr>
        <p:txBody>
          <a:bodyPr wrap="square" rtlCol="0">
            <a:spAutoFit/>
          </a:bodyPr>
          <a:lstStyle/>
          <a:p>
            <a:r>
              <a:rPr lang="fr-FR" sz="2400" dirty="0">
                <a:solidFill>
                  <a:schemeClr val="accent3"/>
                </a:solidFill>
              </a:rPr>
              <a:t>-0-</a:t>
            </a:r>
          </a:p>
        </p:txBody>
      </p:sp>
    </p:spTree>
  </p:cSld>
  <p:clrMapOvr>
    <a:masterClrMapping/>
  </p:clrMapOvr>
  <p:transition>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Image 38"/>
          <p:cNvPicPr>
            <a:picLocks noChangeAspect="1"/>
          </p:cNvPicPr>
          <p:nvPr/>
        </p:nvPicPr>
        <p:blipFill rotWithShape="1">
          <a:blip r:embed="rId2" cstate="hqprint">
            <a:extLst>
              <a:ext uri="{28A0092B-C50C-407E-A947-70E740481C1C}">
                <a14:useLocalDpi xmlns:a14="http://schemas.microsoft.com/office/drawing/2010/main" val="0"/>
              </a:ext>
            </a:extLst>
          </a:blip>
          <a:srcRect t="40465" r="10891" b="7132"/>
          <a:stretch/>
        </p:blipFill>
        <p:spPr>
          <a:xfrm>
            <a:off x="4433775" y="1318435"/>
            <a:ext cx="3827722" cy="1688260"/>
          </a:xfrm>
          <a:prstGeom prst="rect">
            <a:avLst/>
          </a:prstGeom>
        </p:spPr>
      </p:pic>
      <p:sp>
        <p:nvSpPr>
          <p:cNvPr id="2" name="Titre 1">
            <a:extLst>
              <a:ext uri="{FF2B5EF4-FFF2-40B4-BE49-F238E27FC236}">
                <a16:creationId xmlns:a16="http://schemas.microsoft.com/office/drawing/2014/main" id="{F67486FE-92A4-48A2-B899-F8A4801E7C70}"/>
              </a:ext>
            </a:extLst>
          </p:cNvPr>
          <p:cNvSpPr>
            <a:spLocks noGrp="1"/>
          </p:cNvSpPr>
          <p:nvPr>
            <p:ph type="title"/>
          </p:nvPr>
        </p:nvSpPr>
        <p:spPr>
          <a:xfrm>
            <a:off x="914400" y="108216"/>
            <a:ext cx="10353675" cy="969963"/>
          </a:xfrm>
        </p:spPr>
        <p:txBody>
          <a:bodyPr/>
          <a:lstStyle/>
          <a:p>
            <a:pPr>
              <a:defRPr/>
            </a:pPr>
            <a:r>
              <a:rPr lang="fr-FR" dirty="0">
                <a:latin typeface="Arial Black" panose="020B0A04020102020204" pitchFamily="34" charset="0"/>
              </a:rPr>
              <a:t>C’est quoi le rafraîchissage ?</a:t>
            </a:r>
          </a:p>
        </p:txBody>
      </p:sp>
      <p:sp>
        <p:nvSpPr>
          <p:cNvPr id="40963" name="ZoneTexte 3">
            <a:extLst>
              <a:ext uri="{FF2B5EF4-FFF2-40B4-BE49-F238E27FC236}">
                <a16:creationId xmlns:a16="http://schemas.microsoft.com/office/drawing/2014/main" id="{C49CC012-79B0-4E11-8F30-5E0419B5CF1A}"/>
              </a:ext>
            </a:extLst>
          </p:cNvPr>
          <p:cNvSpPr txBox="1">
            <a:spLocks noChangeArrowheads="1"/>
          </p:cNvSpPr>
          <p:nvPr/>
        </p:nvSpPr>
        <p:spPr bwMode="auto">
          <a:xfrm>
            <a:off x="189847" y="2165864"/>
            <a:ext cx="400208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r>
              <a:rPr lang="fr-FR" altLang="fr-FR" dirty="0">
                <a:latin typeface="Arial" panose="020B0604020202020204" pitchFamily="34" charset="0"/>
                <a:cs typeface="Arial" panose="020B0604020202020204" pitchFamily="34" charset="0"/>
              </a:rPr>
              <a:t>Elle permet d'asseoir le décolleté au moment du montage. </a:t>
            </a:r>
          </a:p>
          <a:p>
            <a:r>
              <a:rPr lang="fr-FR" altLang="fr-FR" dirty="0">
                <a:latin typeface="Arial" panose="020B0604020202020204" pitchFamily="34" charset="0"/>
                <a:cs typeface="Arial" panose="020B0604020202020204" pitchFamily="34" charset="0"/>
              </a:rPr>
              <a:t>Ce supplément permet de maintenir les lignes du décolleté en place lors de l’opération de montage.</a:t>
            </a:r>
          </a:p>
        </p:txBody>
      </p:sp>
      <p:pic>
        <p:nvPicPr>
          <p:cNvPr id="1025" name="Picture 1" descr="Afficher l’image source"/>
          <p:cNvPicPr>
            <a:picLocks noChangeAspect="1" noChangeArrowheads="1"/>
          </p:cNvPicPr>
          <p:nvPr/>
        </p:nvPicPr>
        <p:blipFill rotWithShape="1">
          <a:blip r:embed="rId3">
            <a:extLst>
              <a:ext uri="{28A0092B-C50C-407E-A947-70E740481C1C}">
                <a14:useLocalDpi xmlns:a14="http://schemas.microsoft.com/office/drawing/2010/main" val="0"/>
              </a:ext>
            </a:extLst>
          </a:blip>
          <a:srcRect l="23756" r="25326" b="9045"/>
          <a:stretch/>
        </p:blipFill>
        <p:spPr bwMode="auto">
          <a:xfrm>
            <a:off x="9051407" y="1841204"/>
            <a:ext cx="2965695" cy="2781300"/>
          </a:xfrm>
          <a:prstGeom prst="rect">
            <a:avLst/>
          </a:prstGeom>
          <a:noFill/>
          <a:extLst>
            <a:ext uri="{909E8E84-426E-40DD-AFC4-6F175D3DCCD1}">
              <a14:hiddenFill xmlns:a14="http://schemas.microsoft.com/office/drawing/2010/main">
                <a:solidFill>
                  <a:srgbClr val="FFFFFF"/>
                </a:solidFill>
              </a14:hiddenFill>
            </a:ext>
          </a:extLst>
        </p:spPr>
      </p:pic>
      <p:sp>
        <p:nvSpPr>
          <p:cNvPr id="10" name="Flèche : droite 9">
            <a:extLst>
              <a:ext uri="{FF2B5EF4-FFF2-40B4-BE49-F238E27FC236}">
                <a16:creationId xmlns:a16="http://schemas.microsoft.com/office/drawing/2014/main" id="{BF3E420B-7B37-4671-8E3E-224C2314C1B8}"/>
              </a:ext>
            </a:extLst>
          </p:cNvPr>
          <p:cNvSpPr/>
          <p:nvPr/>
        </p:nvSpPr>
        <p:spPr>
          <a:xfrm rot="18948114">
            <a:off x="8722198" y="4061989"/>
            <a:ext cx="885515" cy="63976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1" name="Espace réservé du numéro de diapositive 2"/>
          <p:cNvSpPr>
            <a:spLocks noGrp="1"/>
          </p:cNvSpPr>
          <p:nvPr>
            <p:ph type="sldNum" sz="quarter" idx="12"/>
          </p:nvPr>
        </p:nvSpPr>
        <p:spPr>
          <a:xfrm>
            <a:off x="11304588" y="6378575"/>
            <a:ext cx="754062" cy="365125"/>
          </a:xfrm>
        </p:spPr>
        <p:txBody>
          <a:bodyPr/>
          <a:lstStyle/>
          <a:p>
            <a:pPr>
              <a:defRPr/>
            </a:pPr>
            <a:fld id="{68E90A04-08CF-4FC6-A8A9-66553349B601}" type="slidenum">
              <a:rPr lang="fr-FR" altLang="fr-FR" b="1" smtClean="0">
                <a:latin typeface="Arial" panose="020B0604020202020204" pitchFamily="34" charset="0"/>
                <a:cs typeface="Arial" panose="020B0604020202020204" pitchFamily="34" charset="0"/>
              </a:rPr>
              <a:pPr>
                <a:defRPr/>
              </a:pPr>
              <a:t>14</a:t>
            </a:fld>
            <a:endParaRPr lang="fr-FR" altLang="fr-FR" b="1">
              <a:latin typeface="Arial" panose="020B0604020202020204" pitchFamily="34" charset="0"/>
              <a:cs typeface="Arial" panose="020B0604020202020204" pitchFamily="34" charset="0"/>
            </a:endParaRPr>
          </a:p>
        </p:txBody>
      </p:sp>
      <p:grpSp>
        <p:nvGrpSpPr>
          <p:cNvPr id="18" name="Groupe 17"/>
          <p:cNvGrpSpPr/>
          <p:nvPr/>
        </p:nvGrpSpPr>
        <p:grpSpPr>
          <a:xfrm>
            <a:off x="3612397" y="3062177"/>
            <a:ext cx="5353517" cy="3005040"/>
            <a:chOff x="3463542" y="3413052"/>
            <a:chExt cx="5353517" cy="3005040"/>
          </a:xfrm>
        </p:grpSpPr>
        <p:pic>
          <p:nvPicPr>
            <p:cNvPr id="1026" name="Picture 2" descr="https://th.bing.com/th/id/R.7be08cba079b14c42ce0f9637dff7f8f?rik=OU2SWJZWHozOBg&amp;pid=ImgRaw&amp;r=0"/>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28254" b="88413" l="17167" r="88250">
                          <a14:foregroundMark x1="27333" y1="39683" x2="26000" y2="39841"/>
                          <a14:foregroundMark x1="42333" y1="48413" x2="45083" y2="49048"/>
                          <a14:foregroundMark x1="44500" y1="34921" x2="44583" y2="28254"/>
                          <a14:foregroundMark x1="19667" y1="52381" x2="63667" y2="83175"/>
                          <a14:foregroundMark x1="19583" y1="60159" x2="49917" y2="80000"/>
                          <a14:foregroundMark x1="81250" y1="43810" x2="80417" y2="43333"/>
                        </a14:backgroundRemoval>
                      </a14:imgEffect>
                    </a14:imgLayer>
                  </a14:imgProps>
                </a:ext>
                <a:ext uri="{28A0092B-C50C-407E-A947-70E740481C1C}">
                  <a14:useLocalDpi xmlns:a14="http://schemas.microsoft.com/office/drawing/2010/main" val="0"/>
                </a:ext>
              </a:extLst>
            </a:blip>
            <a:srcRect l="15917" t="25714" r="10833" b="8731"/>
            <a:stretch/>
          </p:blipFill>
          <p:spPr bwMode="auto">
            <a:xfrm rot="1012006">
              <a:off x="3463542" y="3902731"/>
              <a:ext cx="5353517" cy="2515361"/>
            </a:xfrm>
            <a:prstGeom prst="rect">
              <a:avLst/>
            </a:prstGeom>
            <a:noFill/>
            <a:extLst>
              <a:ext uri="{909E8E84-426E-40DD-AFC4-6F175D3DCCD1}">
                <a14:hiddenFill xmlns:a14="http://schemas.microsoft.com/office/drawing/2010/main">
                  <a:solidFill>
                    <a:srgbClr val="FFFFFF"/>
                  </a:solidFill>
                </a14:hiddenFill>
              </a:ext>
            </a:extLst>
          </p:spPr>
        </p:pic>
        <p:sp>
          <p:nvSpPr>
            <p:cNvPr id="14" name="ZoneTexte 13"/>
            <p:cNvSpPr txBox="1"/>
            <p:nvPr/>
          </p:nvSpPr>
          <p:spPr>
            <a:xfrm>
              <a:off x="5975499" y="3413052"/>
              <a:ext cx="2756136" cy="369332"/>
            </a:xfrm>
            <a:prstGeom prst="rect">
              <a:avLst/>
            </a:prstGeom>
            <a:noFill/>
          </p:spPr>
          <p:txBody>
            <a:bodyPr wrap="square" rtlCol="0">
              <a:spAutoFit/>
            </a:bodyPr>
            <a:lstStyle/>
            <a:p>
              <a:r>
                <a:rPr lang="fr-FR" b="1" i="1" dirty="0">
                  <a:latin typeface="Arial" panose="020B0604020202020204" pitchFamily="34" charset="0"/>
                  <a:cs typeface="Arial" panose="020B0604020202020204" pitchFamily="34" charset="0"/>
                </a:rPr>
                <a:t>Zone de rafraichissage</a:t>
              </a:r>
            </a:p>
          </p:txBody>
        </p:sp>
        <p:sp>
          <p:nvSpPr>
            <p:cNvPr id="8" name="Forme libre 7"/>
            <p:cNvSpPr/>
            <p:nvPr/>
          </p:nvSpPr>
          <p:spPr>
            <a:xfrm>
              <a:off x="3827721" y="4178596"/>
              <a:ext cx="3806456" cy="1998920"/>
            </a:xfrm>
            <a:custGeom>
              <a:avLst/>
              <a:gdLst>
                <a:gd name="connsiteX0" fmla="*/ 35115 w 2977237"/>
                <a:gd name="connsiteY0" fmla="*/ 5459 h 1562445"/>
                <a:gd name="connsiteX1" fmla="*/ 96075 w 2977237"/>
                <a:gd name="connsiteY1" fmla="*/ 96899 h 1562445"/>
                <a:gd name="connsiteX2" fmla="*/ 868235 w 2977237"/>
                <a:gd name="connsiteY2" fmla="*/ 584579 h 1562445"/>
                <a:gd name="connsiteX3" fmla="*/ 1665795 w 2977237"/>
                <a:gd name="connsiteY3" fmla="*/ 1046859 h 1562445"/>
                <a:gd name="connsiteX4" fmla="*/ 2036635 w 2977237"/>
                <a:gd name="connsiteY4" fmla="*/ 1371979 h 1562445"/>
                <a:gd name="connsiteX5" fmla="*/ 2260155 w 2977237"/>
                <a:gd name="connsiteY5" fmla="*/ 1529459 h 1562445"/>
                <a:gd name="connsiteX6" fmla="*/ 2392235 w 2977237"/>
                <a:gd name="connsiteY6" fmla="*/ 1559939 h 1562445"/>
                <a:gd name="connsiteX7" fmla="*/ 2559875 w 2977237"/>
                <a:gd name="connsiteY7" fmla="*/ 1488819 h 1562445"/>
                <a:gd name="connsiteX8" fmla="*/ 2763075 w 2977237"/>
                <a:gd name="connsiteY8" fmla="*/ 1316099 h 1562445"/>
                <a:gd name="connsiteX9" fmla="*/ 2900235 w 2977237"/>
                <a:gd name="connsiteY9" fmla="*/ 1112899 h 1562445"/>
                <a:gd name="connsiteX10" fmla="*/ 2976435 w 2977237"/>
                <a:gd name="connsiteY10" fmla="*/ 960499 h 1562445"/>
                <a:gd name="connsiteX11" fmla="*/ 2854515 w 2977237"/>
                <a:gd name="connsiteY11" fmla="*/ 777619 h 1562445"/>
                <a:gd name="connsiteX12" fmla="*/ 2702115 w 2977237"/>
                <a:gd name="connsiteY12" fmla="*/ 625219 h 1562445"/>
                <a:gd name="connsiteX13" fmla="*/ 2788475 w 2977237"/>
                <a:gd name="connsiteY13" fmla="*/ 792859 h 1562445"/>
                <a:gd name="connsiteX14" fmla="*/ 2763075 w 2977237"/>
                <a:gd name="connsiteY14" fmla="*/ 990979 h 1562445"/>
                <a:gd name="connsiteX15" fmla="*/ 2625915 w 2977237"/>
                <a:gd name="connsiteY15" fmla="*/ 1077339 h 1562445"/>
                <a:gd name="connsiteX16" fmla="*/ 2371915 w 2977237"/>
                <a:gd name="connsiteY16" fmla="*/ 1001139 h 1562445"/>
                <a:gd name="connsiteX17" fmla="*/ 2062035 w 2977237"/>
                <a:gd name="connsiteY17" fmla="*/ 869059 h 1562445"/>
                <a:gd name="connsiteX18" fmla="*/ 1366075 w 2977237"/>
                <a:gd name="connsiteY18" fmla="*/ 549019 h 1562445"/>
                <a:gd name="connsiteX19" fmla="*/ 741235 w 2977237"/>
                <a:gd name="connsiteY19" fmla="*/ 254379 h 1562445"/>
                <a:gd name="connsiteX20" fmla="*/ 309435 w 2977237"/>
                <a:gd name="connsiteY20" fmla="*/ 35939 h 1562445"/>
                <a:gd name="connsiteX21" fmla="*/ 35115 w 2977237"/>
                <a:gd name="connsiteY21" fmla="*/ 5459 h 1562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237" h="1562445">
                  <a:moveTo>
                    <a:pt x="35115" y="5459"/>
                  </a:moveTo>
                  <a:cubicBezTo>
                    <a:pt x="-445" y="15619"/>
                    <a:pt x="-42778" y="379"/>
                    <a:pt x="96075" y="96899"/>
                  </a:cubicBezTo>
                  <a:cubicBezTo>
                    <a:pt x="234928" y="193419"/>
                    <a:pt x="606615" y="426252"/>
                    <a:pt x="868235" y="584579"/>
                  </a:cubicBezTo>
                  <a:cubicBezTo>
                    <a:pt x="1129855" y="742906"/>
                    <a:pt x="1471062" y="915626"/>
                    <a:pt x="1665795" y="1046859"/>
                  </a:cubicBezTo>
                  <a:cubicBezTo>
                    <a:pt x="1860528" y="1178092"/>
                    <a:pt x="1937575" y="1291546"/>
                    <a:pt x="2036635" y="1371979"/>
                  </a:cubicBezTo>
                  <a:cubicBezTo>
                    <a:pt x="2135695" y="1452412"/>
                    <a:pt x="2200888" y="1498132"/>
                    <a:pt x="2260155" y="1529459"/>
                  </a:cubicBezTo>
                  <a:cubicBezTo>
                    <a:pt x="2319422" y="1560786"/>
                    <a:pt x="2342282" y="1566712"/>
                    <a:pt x="2392235" y="1559939"/>
                  </a:cubicBezTo>
                  <a:cubicBezTo>
                    <a:pt x="2442188" y="1553166"/>
                    <a:pt x="2498068" y="1529459"/>
                    <a:pt x="2559875" y="1488819"/>
                  </a:cubicBezTo>
                  <a:cubicBezTo>
                    <a:pt x="2621682" y="1448179"/>
                    <a:pt x="2706348" y="1378752"/>
                    <a:pt x="2763075" y="1316099"/>
                  </a:cubicBezTo>
                  <a:cubicBezTo>
                    <a:pt x="2819802" y="1253446"/>
                    <a:pt x="2864675" y="1172166"/>
                    <a:pt x="2900235" y="1112899"/>
                  </a:cubicBezTo>
                  <a:cubicBezTo>
                    <a:pt x="2935795" y="1053632"/>
                    <a:pt x="2984055" y="1016379"/>
                    <a:pt x="2976435" y="960499"/>
                  </a:cubicBezTo>
                  <a:cubicBezTo>
                    <a:pt x="2968815" y="904619"/>
                    <a:pt x="2900235" y="833499"/>
                    <a:pt x="2854515" y="777619"/>
                  </a:cubicBezTo>
                  <a:cubicBezTo>
                    <a:pt x="2808795" y="721739"/>
                    <a:pt x="2713122" y="622679"/>
                    <a:pt x="2702115" y="625219"/>
                  </a:cubicBezTo>
                  <a:cubicBezTo>
                    <a:pt x="2691108" y="627759"/>
                    <a:pt x="2778315" y="731899"/>
                    <a:pt x="2788475" y="792859"/>
                  </a:cubicBezTo>
                  <a:cubicBezTo>
                    <a:pt x="2798635" y="853819"/>
                    <a:pt x="2790168" y="943566"/>
                    <a:pt x="2763075" y="990979"/>
                  </a:cubicBezTo>
                  <a:cubicBezTo>
                    <a:pt x="2735982" y="1038392"/>
                    <a:pt x="2691108" y="1075646"/>
                    <a:pt x="2625915" y="1077339"/>
                  </a:cubicBezTo>
                  <a:cubicBezTo>
                    <a:pt x="2560722" y="1079032"/>
                    <a:pt x="2465895" y="1035852"/>
                    <a:pt x="2371915" y="1001139"/>
                  </a:cubicBezTo>
                  <a:cubicBezTo>
                    <a:pt x="2277935" y="966426"/>
                    <a:pt x="2229675" y="944412"/>
                    <a:pt x="2062035" y="869059"/>
                  </a:cubicBezTo>
                  <a:cubicBezTo>
                    <a:pt x="1894395" y="793706"/>
                    <a:pt x="1366075" y="549019"/>
                    <a:pt x="1366075" y="549019"/>
                  </a:cubicBezTo>
                  <a:lnTo>
                    <a:pt x="741235" y="254379"/>
                  </a:lnTo>
                  <a:cubicBezTo>
                    <a:pt x="565128" y="168866"/>
                    <a:pt x="425428" y="75732"/>
                    <a:pt x="309435" y="35939"/>
                  </a:cubicBezTo>
                  <a:cubicBezTo>
                    <a:pt x="193442" y="-3854"/>
                    <a:pt x="70675" y="-4701"/>
                    <a:pt x="35115" y="5459"/>
                  </a:cubicBezTo>
                  <a:close/>
                </a:path>
              </a:pathLst>
            </a:custGeom>
            <a:solidFill>
              <a:srgbClr val="FF0000">
                <a:alpha val="1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 name="Connecteur droit avec flèche 4"/>
            <p:cNvCxnSpPr>
              <a:endCxn id="14" idx="2"/>
            </p:cNvCxnSpPr>
            <p:nvPr/>
          </p:nvCxnSpPr>
          <p:spPr>
            <a:xfrm flipV="1">
              <a:off x="6921796" y="3782384"/>
              <a:ext cx="431771" cy="1991096"/>
            </a:xfrm>
            <a:prstGeom prst="straightConnector1">
              <a:avLst/>
            </a:prstGeom>
            <a:ln w="38100">
              <a:solidFill>
                <a:srgbClr val="FF00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pic>
        <p:nvPicPr>
          <p:cNvPr id="25" name="Image 8">
            <a:hlinkClick r:id="rId6" action="ppaction://hlinksldjump"/>
          </p:cNvPr>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val="0"/>
              </a:ext>
            </a:extLst>
          </a:blip>
          <a:srcRect l="36366" t="18835" r="36250" b="20145"/>
          <a:stretch>
            <a:fillRect/>
          </a:stretch>
        </p:blipFill>
        <p:spPr bwMode="auto">
          <a:xfrm>
            <a:off x="11018838" y="6090574"/>
            <a:ext cx="66992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18"/>
          <p:cNvSpPr/>
          <p:nvPr/>
        </p:nvSpPr>
        <p:spPr>
          <a:xfrm>
            <a:off x="81517" y="6337856"/>
            <a:ext cx="6096000" cy="430887"/>
          </a:xfrm>
          <a:prstGeom prst="rect">
            <a:avLst/>
          </a:prstGeom>
        </p:spPr>
        <p:txBody>
          <a:bodyPr>
            <a:spAutoFit/>
          </a:bodyPr>
          <a:lstStyle/>
          <a:p>
            <a:r>
              <a:rPr lang="fr-FR" sz="1050" i="1" dirty="0">
                <a:latin typeface="Arial" panose="020B0604020202020204" pitchFamily="34" charset="0"/>
                <a:cs typeface="Arial" panose="020B0604020202020204" pitchFamily="34" charset="0"/>
                <a:hlinkClick r:id="rId8"/>
              </a:rPr>
              <a:t>Ses chaussures sur-mesure ! Les chaussures sont placées sur une forme sur laquelle elle restera jusqu'à la fin Une première de montage est faite, c'est-à-dire - </a:t>
            </a:r>
            <a:r>
              <a:rPr lang="fr-FR" sz="1050" i="1" dirty="0" err="1">
                <a:latin typeface="Arial" panose="020B0604020202020204" pitchFamily="34" charset="0"/>
                <a:cs typeface="Arial" panose="020B0604020202020204" pitchFamily="34" charset="0"/>
                <a:hlinkClick r:id="rId8"/>
              </a:rPr>
              <a:t>Puretrend</a:t>
            </a:r>
            <a:endParaRPr lang="fr-FR" sz="1050" i="1" dirty="0">
              <a:latin typeface="Arial" panose="020B0604020202020204" pitchFamily="34" charset="0"/>
              <a:cs typeface="Arial" panose="020B0604020202020204" pitchFamily="34" charset="0"/>
            </a:endParaRPr>
          </a:p>
        </p:txBody>
      </p:sp>
      <p:sp>
        <p:nvSpPr>
          <p:cNvPr id="20" name="ZoneTexte 19"/>
          <p:cNvSpPr txBox="1"/>
          <p:nvPr/>
        </p:nvSpPr>
        <p:spPr>
          <a:xfrm>
            <a:off x="106325" y="6092456"/>
            <a:ext cx="1743740" cy="276999"/>
          </a:xfrm>
          <a:prstGeom prst="rect">
            <a:avLst/>
          </a:prstGeom>
          <a:noFill/>
        </p:spPr>
        <p:txBody>
          <a:bodyPr wrap="square" rtlCol="0">
            <a:spAutoFit/>
          </a:bodyPr>
          <a:lstStyle/>
          <a:p>
            <a:r>
              <a:rPr lang="fr-FR" sz="1200" b="1" i="1" dirty="0">
                <a:latin typeface="Arial" panose="020B0604020202020204" pitchFamily="34" charset="0"/>
                <a:cs typeface="Arial" panose="020B0604020202020204" pitchFamily="34" charset="0"/>
              </a:rPr>
              <a:t>Source des photos</a:t>
            </a:r>
          </a:p>
        </p:txBody>
      </p:sp>
      <p:grpSp>
        <p:nvGrpSpPr>
          <p:cNvPr id="28" name="Groupe 27"/>
          <p:cNvGrpSpPr/>
          <p:nvPr/>
        </p:nvGrpSpPr>
        <p:grpSpPr>
          <a:xfrm>
            <a:off x="3753293" y="4105276"/>
            <a:ext cx="2541181" cy="1266824"/>
            <a:chOff x="3753293" y="4105276"/>
            <a:chExt cx="2541181" cy="1266824"/>
          </a:xfrm>
        </p:grpSpPr>
        <p:cxnSp>
          <p:nvCxnSpPr>
            <p:cNvPr id="24" name="Connecteur droit avec flèche 23"/>
            <p:cNvCxnSpPr/>
            <p:nvPr/>
          </p:nvCxnSpPr>
          <p:spPr>
            <a:xfrm flipV="1">
              <a:off x="3817088" y="4688958"/>
              <a:ext cx="1637414" cy="669851"/>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p:cNvCxnSpPr/>
            <p:nvPr/>
          </p:nvCxnSpPr>
          <p:spPr>
            <a:xfrm flipV="1">
              <a:off x="3753293" y="4912243"/>
              <a:ext cx="2158409" cy="446566"/>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flipV="1">
              <a:off x="3763926" y="5124894"/>
              <a:ext cx="2530548" cy="233915"/>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flipV="1">
              <a:off x="3800475" y="4391026"/>
              <a:ext cx="1209675" cy="981074"/>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flipV="1">
              <a:off x="3790950" y="4105276"/>
              <a:ext cx="781050" cy="1266824"/>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
        <p:nvSpPr>
          <p:cNvPr id="35" name="ZoneTexte 34"/>
          <p:cNvSpPr txBox="1"/>
          <p:nvPr/>
        </p:nvSpPr>
        <p:spPr>
          <a:xfrm>
            <a:off x="0" y="5082364"/>
            <a:ext cx="3965944" cy="338554"/>
          </a:xfrm>
          <a:prstGeom prst="rect">
            <a:avLst/>
          </a:prstGeom>
          <a:noFill/>
        </p:spPr>
        <p:txBody>
          <a:bodyPr wrap="square" rtlCol="0">
            <a:spAutoFit/>
          </a:bodyPr>
          <a:lstStyle/>
          <a:p>
            <a:r>
              <a:rPr lang="fr-FR" sz="1600" b="1" i="1" dirty="0">
                <a:solidFill>
                  <a:srgbClr val="FFC000"/>
                </a:solidFill>
                <a:latin typeface="Arial" panose="020B0604020202020204" pitchFamily="34" charset="0"/>
                <a:cs typeface="Arial" panose="020B0604020202020204" pitchFamily="34" charset="0"/>
              </a:rPr>
              <a:t>Agrafes de maintient pour le montage </a:t>
            </a:r>
          </a:p>
        </p:txBody>
      </p:sp>
      <p:sp>
        <p:nvSpPr>
          <p:cNvPr id="36" name="ZoneTexte 35"/>
          <p:cNvSpPr txBox="1"/>
          <p:nvPr/>
        </p:nvSpPr>
        <p:spPr>
          <a:xfrm>
            <a:off x="4522856" y="1987081"/>
            <a:ext cx="2526530" cy="461665"/>
          </a:xfrm>
          <a:prstGeom prst="rect">
            <a:avLst/>
          </a:prstGeom>
          <a:noFill/>
        </p:spPr>
        <p:txBody>
          <a:bodyPr wrap="square" rtlCol="0">
            <a:spAutoFit/>
          </a:bodyPr>
          <a:lstStyle/>
          <a:p>
            <a:r>
              <a:rPr lang="fr-FR" sz="1200" b="1" i="1" dirty="0">
                <a:solidFill>
                  <a:schemeClr val="bg1"/>
                </a:solidFill>
                <a:latin typeface="Arial" panose="020B0604020202020204" pitchFamily="34" charset="0"/>
                <a:cs typeface="Arial" panose="020B0604020202020204" pitchFamily="34" charset="0"/>
              </a:rPr>
              <a:t>Tracés de positionnement pour la mise sur doublure du modèle</a:t>
            </a:r>
          </a:p>
        </p:txBody>
      </p:sp>
      <p:cxnSp>
        <p:nvCxnSpPr>
          <p:cNvPr id="37" name="Connecteur droit avec flèche 36"/>
          <p:cNvCxnSpPr/>
          <p:nvPr/>
        </p:nvCxnSpPr>
        <p:spPr>
          <a:xfrm flipV="1">
            <a:off x="5135526" y="1839433"/>
            <a:ext cx="297711" cy="1275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cSld>
  <p:clrMapOvr>
    <a:masterClrMapping/>
  </p:clrMapOvr>
  <p:transition>
    <p:wipe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7486FE-92A4-48A2-B899-F8A4801E7C70}"/>
              </a:ext>
            </a:extLst>
          </p:cNvPr>
          <p:cNvSpPr>
            <a:spLocks noGrp="1"/>
          </p:cNvSpPr>
          <p:nvPr>
            <p:ph type="title"/>
          </p:nvPr>
        </p:nvSpPr>
        <p:spPr/>
        <p:txBody>
          <a:bodyPr>
            <a:normAutofit fontScale="90000"/>
          </a:bodyPr>
          <a:lstStyle/>
          <a:p>
            <a:pPr>
              <a:defRPr/>
            </a:pPr>
            <a:r>
              <a:rPr lang="fr-FR" dirty="0">
                <a:latin typeface="Arial Black" panose="020B0A04020102020204" pitchFamily="34" charset="0"/>
              </a:rPr>
              <a:t>C’est quoi la prise de piquage ou d’assemblage à plat ?</a:t>
            </a:r>
          </a:p>
        </p:txBody>
      </p:sp>
      <p:sp>
        <p:nvSpPr>
          <p:cNvPr id="40963" name="ZoneTexte 3">
            <a:extLst>
              <a:ext uri="{FF2B5EF4-FFF2-40B4-BE49-F238E27FC236}">
                <a16:creationId xmlns:a16="http://schemas.microsoft.com/office/drawing/2014/main" id="{C49CC012-79B0-4E11-8F30-5E0419B5CF1A}"/>
              </a:ext>
            </a:extLst>
          </p:cNvPr>
          <p:cNvSpPr txBox="1">
            <a:spLocks noChangeArrowheads="1"/>
          </p:cNvSpPr>
          <p:nvPr/>
        </p:nvSpPr>
        <p:spPr bwMode="auto">
          <a:xfrm>
            <a:off x="404025" y="1641257"/>
            <a:ext cx="5502789"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defRPr>
                <a:latin typeface="Arial" panose="020B0604020202020204" pitchFamily="34" charset="0"/>
                <a:cs typeface="Arial" panose="020B0604020202020204" pitchFamily="34" charset="0"/>
              </a:defRPr>
            </a:lvl1pPr>
            <a:lvl2pPr marL="742950" indent="-285750"/>
            <a:lvl3pPr marL="1143000" indent="-228600"/>
            <a:lvl4pPr marL="1600200" indent="-228600"/>
            <a:lvl5pPr marL="2057400" indent="-228600"/>
            <a:lvl6pPr marL="2514600" indent="-228600" defTabSz="457200" eaLnBrk="0" fontAlgn="base" hangingPunct="0">
              <a:spcBef>
                <a:spcPct val="0"/>
              </a:spcBef>
              <a:spcAft>
                <a:spcPct val="0"/>
              </a:spcAft>
            </a:lvl6pPr>
            <a:lvl7pPr marL="2971800" indent="-228600" defTabSz="457200" eaLnBrk="0" fontAlgn="base" hangingPunct="0">
              <a:spcBef>
                <a:spcPct val="0"/>
              </a:spcBef>
              <a:spcAft>
                <a:spcPct val="0"/>
              </a:spcAft>
            </a:lvl7pPr>
            <a:lvl8pPr marL="3429000" indent="-228600" defTabSz="457200" eaLnBrk="0" fontAlgn="base" hangingPunct="0">
              <a:spcBef>
                <a:spcPct val="0"/>
              </a:spcBef>
              <a:spcAft>
                <a:spcPct val="0"/>
              </a:spcAft>
            </a:lvl8pPr>
            <a:lvl9pPr marL="3886200" indent="-228600" defTabSz="457200" eaLnBrk="0" fontAlgn="base" hangingPunct="0">
              <a:spcBef>
                <a:spcPct val="0"/>
              </a:spcBef>
              <a:spcAft>
                <a:spcPct val="0"/>
              </a:spcAft>
            </a:lvl9pPr>
          </a:lstStyle>
          <a:p>
            <a:r>
              <a:rPr lang="fr-FR" altLang="fr-FR" sz="1750" dirty="0"/>
              <a:t>La prise de piquage désigne le supplément matière située sous la partie assemblée </a:t>
            </a:r>
            <a:r>
              <a:rPr lang="fr-FR" altLang="fr-FR" sz="1750" i="1" dirty="0"/>
              <a:t>(partie rouge sur le schéma).</a:t>
            </a:r>
          </a:p>
          <a:p>
            <a:endParaRPr lang="fr-FR" altLang="fr-FR" sz="1750" dirty="0"/>
          </a:p>
          <a:p>
            <a:r>
              <a:rPr lang="fr-FR" altLang="fr-FR" sz="1750" dirty="0"/>
              <a:t>Il permet de réaliser l’assemblage par piquage ou collage, il est paré afin d’éviter les surépaisseurs.</a:t>
            </a:r>
          </a:p>
          <a:p>
            <a:endParaRPr lang="fr-FR" altLang="fr-FR" sz="1750" dirty="0"/>
          </a:p>
          <a:p>
            <a:r>
              <a:rPr lang="fr-FR" altLang="fr-FR" sz="1750" dirty="0"/>
              <a:t>Cette prise est marquée par des tracés au crayon mine d’argent, des pointés ou des coches sur la peau.</a:t>
            </a:r>
          </a:p>
          <a:p>
            <a:endParaRPr lang="fr-FR" sz="1750" dirty="0"/>
          </a:p>
          <a:p>
            <a:r>
              <a:rPr lang="fr-FR" sz="1750" b="1" i="1" dirty="0"/>
              <a:t>BE: </a:t>
            </a:r>
            <a:r>
              <a:rPr lang="x-none" sz="1750" dirty="0"/>
              <a:t>Le suppl</a:t>
            </a:r>
            <a:r>
              <a:rPr lang="fr-FR" sz="1750" dirty="0"/>
              <a:t>é</a:t>
            </a:r>
            <a:r>
              <a:rPr lang="x-none" sz="1750" dirty="0"/>
              <a:t>ment n</a:t>
            </a:r>
            <a:r>
              <a:rPr lang="fr-FR" sz="1750" dirty="0"/>
              <a:t>é</a:t>
            </a:r>
            <a:r>
              <a:rPr lang="x-none" sz="1750" dirty="0"/>
              <a:t>cessaire </a:t>
            </a:r>
            <a:r>
              <a:rPr lang="fr-FR" sz="1750" dirty="0"/>
              <a:t>à </a:t>
            </a:r>
            <a:r>
              <a:rPr lang="x-none" sz="1750" dirty="0"/>
              <a:t>la prise de piquage peut</a:t>
            </a:r>
            <a:r>
              <a:rPr lang="fr-FR" sz="1750" dirty="0"/>
              <a:t>-ê</a:t>
            </a:r>
            <a:r>
              <a:rPr lang="x-none" sz="1750" dirty="0"/>
              <a:t>tre variable en fonction des </a:t>
            </a:r>
            <a:r>
              <a:rPr lang="fr-FR" sz="1750" dirty="0"/>
              <a:t>é</a:t>
            </a:r>
            <a:r>
              <a:rPr lang="x-none" sz="1750" dirty="0"/>
              <a:t>paisseurs mati</a:t>
            </a:r>
            <a:r>
              <a:rPr lang="fr-FR" sz="1750" dirty="0"/>
              <a:t>è</a:t>
            </a:r>
            <a:r>
              <a:rPr lang="x-none" sz="1750" dirty="0"/>
              <a:t>re</a:t>
            </a:r>
            <a:r>
              <a:rPr lang="fr-FR" sz="1750" dirty="0"/>
              <a:t>s</a:t>
            </a:r>
            <a:r>
              <a:rPr lang="x-none" sz="1750" dirty="0"/>
              <a:t>, des types d</a:t>
            </a:r>
            <a:r>
              <a:rPr lang="fr-FR" sz="1750" dirty="0"/>
              <a:t>’</a:t>
            </a:r>
            <a:r>
              <a:rPr lang="x-none" sz="1750" dirty="0"/>
              <a:t>article, de la largeur des piq</a:t>
            </a:r>
            <a:r>
              <a:rPr lang="fr-FR" sz="1750" dirty="0"/>
              <a:t>û</a:t>
            </a:r>
            <a:r>
              <a:rPr lang="x-none" sz="1750" dirty="0"/>
              <a:t>res d</a:t>
            </a:r>
            <a:r>
              <a:rPr lang="fr-FR" sz="1750" dirty="0"/>
              <a:t>’</a:t>
            </a:r>
            <a:r>
              <a:rPr lang="x-none" sz="1750" dirty="0"/>
              <a:t>assemblage et ornementales (les dimensions usuelles tant </a:t>
            </a:r>
            <a:r>
              <a:rPr lang="fr-FR" sz="1750" dirty="0"/>
              <a:t>vers</a:t>
            </a:r>
            <a:r>
              <a:rPr lang="x-none" sz="1750" dirty="0"/>
              <a:t> 8, 1</a:t>
            </a:r>
            <a:r>
              <a:rPr lang="fr-FR" sz="1750" dirty="0"/>
              <a:t>0,</a:t>
            </a:r>
            <a:r>
              <a:rPr lang="x-none" sz="1750" dirty="0"/>
              <a:t> 12 mm).</a:t>
            </a:r>
            <a:endParaRPr lang="fr-FR" sz="1750" dirty="0"/>
          </a:p>
        </p:txBody>
      </p:sp>
      <p:sp>
        <p:nvSpPr>
          <p:cNvPr id="10" name="Flèche : droite 9">
            <a:extLst>
              <a:ext uri="{FF2B5EF4-FFF2-40B4-BE49-F238E27FC236}">
                <a16:creationId xmlns:a16="http://schemas.microsoft.com/office/drawing/2014/main" id="{BF3E420B-7B37-4671-8E3E-224C2314C1B8}"/>
              </a:ext>
            </a:extLst>
          </p:cNvPr>
          <p:cNvSpPr/>
          <p:nvPr/>
        </p:nvSpPr>
        <p:spPr>
          <a:xfrm>
            <a:off x="8154988" y="2789238"/>
            <a:ext cx="671512" cy="6397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 name="Espace réservé du numéro de diapositive 2"/>
          <p:cNvSpPr>
            <a:spLocks noGrp="1"/>
          </p:cNvSpPr>
          <p:nvPr>
            <p:ph type="sldNum" sz="quarter" idx="12"/>
          </p:nvPr>
        </p:nvSpPr>
        <p:spPr>
          <a:xfrm>
            <a:off x="11304588" y="6378575"/>
            <a:ext cx="754062" cy="365125"/>
          </a:xfrm>
        </p:spPr>
        <p:txBody>
          <a:bodyPr/>
          <a:lstStyle/>
          <a:p>
            <a:pPr>
              <a:defRPr/>
            </a:pPr>
            <a:fld id="{68E90A04-08CF-4FC6-A8A9-66553349B601}" type="slidenum">
              <a:rPr lang="fr-FR" altLang="fr-FR" b="1" smtClean="0">
                <a:latin typeface="Arial" panose="020B0604020202020204" pitchFamily="34" charset="0"/>
                <a:cs typeface="Arial" panose="020B0604020202020204" pitchFamily="34" charset="0"/>
              </a:rPr>
              <a:pPr>
                <a:defRPr/>
              </a:pPr>
              <a:t>15</a:t>
            </a:fld>
            <a:endParaRPr lang="fr-FR" altLang="fr-FR" b="1">
              <a:latin typeface="Arial" panose="020B0604020202020204" pitchFamily="34" charset="0"/>
              <a:cs typeface="Arial" panose="020B0604020202020204" pitchFamily="34" charset="0"/>
            </a:endParaRPr>
          </a:p>
        </p:txBody>
      </p:sp>
      <p:grpSp>
        <p:nvGrpSpPr>
          <p:cNvPr id="16" name="Groupe 15"/>
          <p:cNvGrpSpPr/>
          <p:nvPr/>
        </p:nvGrpSpPr>
        <p:grpSpPr>
          <a:xfrm>
            <a:off x="7486650" y="1731572"/>
            <a:ext cx="4217670" cy="2922106"/>
            <a:chOff x="7181850" y="1762052"/>
            <a:chExt cx="4217670" cy="2922106"/>
          </a:xfrm>
        </p:grpSpPr>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91425" y="2127885"/>
              <a:ext cx="3763782" cy="2146589"/>
            </a:xfrm>
            <a:prstGeom prst="rect">
              <a:avLst/>
            </a:prstGeom>
          </p:spPr>
        </p:pic>
        <p:sp>
          <p:nvSpPr>
            <p:cNvPr id="12" name="ZoneTexte 11"/>
            <p:cNvSpPr txBox="1"/>
            <p:nvPr/>
          </p:nvSpPr>
          <p:spPr>
            <a:xfrm>
              <a:off x="7820025" y="1762052"/>
              <a:ext cx="3402521" cy="369332"/>
            </a:xfrm>
            <a:prstGeom prst="rect">
              <a:avLst/>
            </a:prstGeom>
            <a:noFill/>
          </p:spPr>
          <p:txBody>
            <a:bodyPr wrap="square" rtlCol="0">
              <a:spAutoFit/>
            </a:bodyPr>
            <a:lstStyle/>
            <a:p>
              <a:pPr algn="ctr"/>
              <a:r>
                <a:rPr lang="fr-FR" b="1" dirty="0">
                  <a:latin typeface="Arial" panose="020B0604020202020204" pitchFamily="34" charset="0"/>
                  <a:cs typeface="Arial" panose="020B0604020202020204" pitchFamily="34" charset="0"/>
                </a:rPr>
                <a:t>Section d’un assemblage</a:t>
              </a:r>
            </a:p>
          </p:txBody>
        </p:sp>
        <p:sp>
          <p:nvSpPr>
            <p:cNvPr id="13" name="Forme libre 12"/>
            <p:cNvSpPr/>
            <p:nvPr/>
          </p:nvSpPr>
          <p:spPr>
            <a:xfrm>
              <a:off x="9928776" y="3863008"/>
              <a:ext cx="853320" cy="212450"/>
            </a:xfrm>
            <a:custGeom>
              <a:avLst/>
              <a:gdLst>
                <a:gd name="connsiteX0" fmla="*/ 75555 w 908996"/>
                <a:gd name="connsiteY0" fmla="*/ 16980 h 212452"/>
                <a:gd name="connsiteX1" fmla="*/ 75555 w 908996"/>
                <a:gd name="connsiteY1" fmla="*/ 212450 h 212452"/>
                <a:gd name="connsiteX2" fmla="*/ 860747 w 908996"/>
                <a:gd name="connsiteY2" fmla="*/ 13667 h 212452"/>
                <a:gd name="connsiteX3" fmla="*/ 827616 w 908996"/>
                <a:gd name="connsiteY3" fmla="*/ 16980 h 212452"/>
                <a:gd name="connsiteX4" fmla="*/ 75555 w 908996"/>
                <a:gd name="connsiteY4" fmla="*/ 16980 h 212452"/>
                <a:gd name="connsiteX0" fmla="*/ 75555 w 908996"/>
                <a:gd name="connsiteY0" fmla="*/ 16980 h 212452"/>
                <a:gd name="connsiteX1" fmla="*/ 75555 w 908996"/>
                <a:gd name="connsiteY1" fmla="*/ 212450 h 212452"/>
                <a:gd name="connsiteX2" fmla="*/ 860747 w 908996"/>
                <a:gd name="connsiteY2" fmla="*/ 13667 h 212452"/>
                <a:gd name="connsiteX3" fmla="*/ 827616 w 908996"/>
                <a:gd name="connsiteY3" fmla="*/ 16980 h 212452"/>
                <a:gd name="connsiteX4" fmla="*/ 75555 w 908996"/>
                <a:gd name="connsiteY4" fmla="*/ 16980 h 212452"/>
                <a:gd name="connsiteX0" fmla="*/ 27327 w 860768"/>
                <a:gd name="connsiteY0" fmla="*/ 16980 h 212450"/>
                <a:gd name="connsiteX1" fmla="*/ 27327 w 860768"/>
                <a:gd name="connsiteY1" fmla="*/ 212450 h 212450"/>
                <a:gd name="connsiteX2" fmla="*/ 812519 w 860768"/>
                <a:gd name="connsiteY2" fmla="*/ 13667 h 212450"/>
                <a:gd name="connsiteX3" fmla="*/ 779388 w 860768"/>
                <a:gd name="connsiteY3" fmla="*/ 16980 h 212450"/>
                <a:gd name="connsiteX4" fmla="*/ 27327 w 860768"/>
                <a:gd name="connsiteY4" fmla="*/ 16980 h 212450"/>
                <a:gd name="connsiteX0" fmla="*/ 0 w 833441"/>
                <a:gd name="connsiteY0" fmla="*/ 16980 h 212450"/>
                <a:gd name="connsiteX1" fmla="*/ 0 w 833441"/>
                <a:gd name="connsiteY1" fmla="*/ 212450 h 212450"/>
                <a:gd name="connsiteX2" fmla="*/ 785192 w 833441"/>
                <a:gd name="connsiteY2" fmla="*/ 13667 h 212450"/>
                <a:gd name="connsiteX3" fmla="*/ 752061 w 833441"/>
                <a:gd name="connsiteY3" fmla="*/ 16980 h 212450"/>
                <a:gd name="connsiteX4" fmla="*/ 0 w 833441"/>
                <a:gd name="connsiteY4" fmla="*/ 16980 h 212450"/>
                <a:gd name="connsiteX0" fmla="*/ 0 w 846693"/>
                <a:gd name="connsiteY0" fmla="*/ 16980 h 212450"/>
                <a:gd name="connsiteX1" fmla="*/ 13252 w 846693"/>
                <a:gd name="connsiteY1" fmla="*/ 212450 h 212450"/>
                <a:gd name="connsiteX2" fmla="*/ 798444 w 846693"/>
                <a:gd name="connsiteY2" fmla="*/ 13667 h 212450"/>
                <a:gd name="connsiteX3" fmla="*/ 765313 w 846693"/>
                <a:gd name="connsiteY3" fmla="*/ 16980 h 212450"/>
                <a:gd name="connsiteX4" fmla="*/ 0 w 846693"/>
                <a:gd name="connsiteY4" fmla="*/ 16980 h 212450"/>
                <a:gd name="connsiteX0" fmla="*/ 6627 w 853320"/>
                <a:gd name="connsiteY0" fmla="*/ 16980 h 212450"/>
                <a:gd name="connsiteX1" fmla="*/ 0 w 853320"/>
                <a:gd name="connsiteY1" fmla="*/ 212450 h 212450"/>
                <a:gd name="connsiteX2" fmla="*/ 805071 w 853320"/>
                <a:gd name="connsiteY2" fmla="*/ 13667 h 212450"/>
                <a:gd name="connsiteX3" fmla="*/ 771940 w 853320"/>
                <a:gd name="connsiteY3" fmla="*/ 16980 h 212450"/>
                <a:gd name="connsiteX4" fmla="*/ 6627 w 853320"/>
                <a:gd name="connsiteY4" fmla="*/ 16980 h 212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3320" h="212450">
                  <a:moveTo>
                    <a:pt x="6627" y="16980"/>
                  </a:moveTo>
                  <a:cubicBezTo>
                    <a:pt x="6627" y="114715"/>
                    <a:pt x="8282" y="97045"/>
                    <a:pt x="0" y="212450"/>
                  </a:cubicBezTo>
                  <a:cubicBezTo>
                    <a:pt x="130865" y="211898"/>
                    <a:pt x="679728" y="46245"/>
                    <a:pt x="805071" y="13667"/>
                  </a:cubicBezTo>
                  <a:cubicBezTo>
                    <a:pt x="930415" y="-18911"/>
                    <a:pt x="771940" y="16980"/>
                    <a:pt x="771940" y="16980"/>
                  </a:cubicBezTo>
                  <a:lnTo>
                    <a:pt x="6627" y="16980"/>
                  </a:lnTo>
                  <a:close/>
                </a:path>
              </a:pathLst>
            </a:cu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7" name="Connecteur droit avec flèche 6"/>
            <p:cNvCxnSpPr/>
            <p:nvPr/>
          </p:nvCxnSpPr>
          <p:spPr>
            <a:xfrm flipV="1">
              <a:off x="9505950" y="4010026"/>
              <a:ext cx="523875" cy="533399"/>
            </a:xfrm>
            <a:prstGeom prst="straightConnector1">
              <a:avLst/>
            </a:prstGeom>
            <a:ln w="57150">
              <a:solidFill>
                <a:schemeClr val="accent6"/>
              </a:solidFill>
              <a:tailEnd type="triangle"/>
            </a:ln>
          </p:spPr>
          <p:style>
            <a:lnRef idx="3">
              <a:schemeClr val="accent1"/>
            </a:lnRef>
            <a:fillRef idx="0">
              <a:schemeClr val="accent1"/>
            </a:fillRef>
            <a:effectRef idx="2">
              <a:schemeClr val="accent1"/>
            </a:effectRef>
            <a:fontRef idx="minor">
              <a:schemeClr val="tx1"/>
            </a:fontRef>
          </p:style>
        </p:cxnSp>
        <p:sp>
          <p:nvSpPr>
            <p:cNvPr id="14" name="ZoneTexte 13"/>
            <p:cNvSpPr txBox="1"/>
            <p:nvPr/>
          </p:nvSpPr>
          <p:spPr>
            <a:xfrm>
              <a:off x="9839960" y="3298191"/>
              <a:ext cx="1447800" cy="369332"/>
            </a:xfrm>
            <a:prstGeom prst="rect">
              <a:avLst/>
            </a:prstGeom>
            <a:noFill/>
          </p:spPr>
          <p:txBody>
            <a:bodyPr wrap="square" rtlCol="0">
              <a:spAutoFit/>
            </a:bodyPr>
            <a:lstStyle/>
            <a:p>
              <a:r>
                <a:rPr lang="fr-FR" dirty="0">
                  <a:solidFill>
                    <a:schemeClr val="bg1"/>
                  </a:solidFill>
                  <a:latin typeface="Arial Black" panose="020B0A04020102020204" pitchFamily="34" charset="0"/>
                </a:rPr>
                <a:t>Pièce A</a:t>
              </a:r>
            </a:p>
          </p:txBody>
        </p:sp>
        <p:sp>
          <p:nvSpPr>
            <p:cNvPr id="17" name="ZoneTexte 16"/>
            <p:cNvSpPr txBox="1"/>
            <p:nvPr/>
          </p:nvSpPr>
          <p:spPr>
            <a:xfrm>
              <a:off x="8286750" y="3524251"/>
              <a:ext cx="1447800" cy="369332"/>
            </a:xfrm>
            <a:prstGeom prst="rect">
              <a:avLst/>
            </a:prstGeom>
            <a:noFill/>
          </p:spPr>
          <p:txBody>
            <a:bodyPr wrap="square" rtlCol="0">
              <a:spAutoFit/>
            </a:bodyPr>
            <a:lstStyle/>
            <a:p>
              <a:r>
                <a:rPr lang="fr-FR" dirty="0">
                  <a:solidFill>
                    <a:schemeClr val="bg1"/>
                  </a:solidFill>
                  <a:latin typeface="Arial Black" panose="020B0A04020102020204" pitchFamily="34" charset="0"/>
                </a:rPr>
                <a:t>Pièce B</a:t>
              </a:r>
            </a:p>
          </p:txBody>
        </p:sp>
        <p:sp>
          <p:nvSpPr>
            <p:cNvPr id="20" name="ZoneTexte 19"/>
            <p:cNvSpPr txBox="1"/>
            <p:nvPr/>
          </p:nvSpPr>
          <p:spPr>
            <a:xfrm>
              <a:off x="7181850" y="4314826"/>
              <a:ext cx="2657475" cy="369332"/>
            </a:xfrm>
            <a:prstGeom prst="rect">
              <a:avLst/>
            </a:prstGeom>
            <a:noFill/>
          </p:spPr>
          <p:txBody>
            <a:bodyPr wrap="square" rtlCol="0">
              <a:spAutoFit/>
            </a:bodyPr>
            <a:lstStyle/>
            <a:p>
              <a:r>
                <a:rPr lang="fr-FR" dirty="0">
                  <a:latin typeface="Arial Black" panose="020B0A04020102020204" pitchFamily="34" charset="0"/>
                </a:rPr>
                <a:t>Prise de piquage</a:t>
              </a:r>
            </a:p>
          </p:txBody>
        </p:sp>
        <p:cxnSp>
          <p:nvCxnSpPr>
            <p:cNvPr id="28" name="Connecteur droit avec flèche 27"/>
            <p:cNvCxnSpPr>
              <a:stCxn id="31" idx="1"/>
            </p:cNvCxnSpPr>
            <p:nvPr/>
          </p:nvCxnSpPr>
          <p:spPr>
            <a:xfrm flipH="1">
              <a:off x="8957946" y="2303851"/>
              <a:ext cx="749934" cy="288856"/>
            </a:xfrm>
            <a:prstGeom prst="straightConnector1">
              <a:avLst/>
            </a:prstGeom>
            <a:ln w="57150">
              <a:solidFill>
                <a:schemeClr val="bg1"/>
              </a:solidFill>
              <a:tailEnd type="triangle"/>
            </a:ln>
          </p:spPr>
          <p:style>
            <a:lnRef idx="3">
              <a:schemeClr val="accent1"/>
            </a:lnRef>
            <a:fillRef idx="0">
              <a:schemeClr val="accent1"/>
            </a:fillRef>
            <a:effectRef idx="2">
              <a:schemeClr val="accent1"/>
            </a:effectRef>
            <a:fontRef idx="minor">
              <a:schemeClr val="tx1"/>
            </a:fontRef>
          </p:style>
        </p:cxnSp>
        <p:sp>
          <p:nvSpPr>
            <p:cNvPr id="31" name="ZoneTexte 30"/>
            <p:cNvSpPr txBox="1"/>
            <p:nvPr/>
          </p:nvSpPr>
          <p:spPr>
            <a:xfrm>
              <a:off x="9707880" y="2165351"/>
              <a:ext cx="1691640" cy="276999"/>
            </a:xfrm>
            <a:prstGeom prst="rect">
              <a:avLst/>
            </a:prstGeom>
            <a:noFill/>
          </p:spPr>
          <p:txBody>
            <a:bodyPr wrap="square" rtlCol="0">
              <a:spAutoFit/>
            </a:bodyPr>
            <a:lstStyle/>
            <a:p>
              <a:r>
                <a:rPr lang="fr-FR" sz="1200" i="1" dirty="0">
                  <a:solidFill>
                    <a:schemeClr val="bg1"/>
                  </a:solidFill>
                  <a:latin typeface="Arial" panose="020B0604020202020204" pitchFamily="34" charset="0"/>
                  <a:cs typeface="Arial" panose="020B0604020202020204" pitchFamily="34" charset="0"/>
                </a:rPr>
                <a:t>Piqûre d’assemblage</a:t>
              </a:r>
            </a:p>
          </p:txBody>
        </p:sp>
      </p:grpSp>
      <p:pic>
        <p:nvPicPr>
          <p:cNvPr id="19" name="Image 18"/>
          <p:cNvPicPr>
            <a:picLocks noChangeAspect="1"/>
          </p:cNvPicPr>
          <p:nvPr/>
        </p:nvPicPr>
        <p:blipFill rotWithShape="1">
          <a:blip r:embed="rId3"/>
          <a:srcRect t="12305"/>
          <a:stretch/>
        </p:blipFill>
        <p:spPr>
          <a:xfrm>
            <a:off x="5943600" y="4819650"/>
            <a:ext cx="4569584" cy="1905000"/>
          </a:xfrm>
          <a:prstGeom prst="rect">
            <a:avLst/>
          </a:prstGeom>
        </p:spPr>
      </p:pic>
      <p:pic>
        <p:nvPicPr>
          <p:cNvPr id="23" name="Image 8">
            <a:hlinkClick r:id="rId4" action="ppaction://hlinksldjump"/>
          </p:cNvPr>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rcRect l="36366" t="18835" r="36250" b="20145"/>
          <a:stretch>
            <a:fillRect/>
          </a:stretch>
        </p:blipFill>
        <p:spPr bwMode="auto">
          <a:xfrm>
            <a:off x="11018838" y="6090574"/>
            <a:ext cx="66992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5" name="Connecteur droit 24"/>
          <p:cNvCxnSpPr/>
          <p:nvPr/>
        </p:nvCxnSpPr>
        <p:spPr>
          <a:xfrm>
            <a:off x="7101840" y="5039360"/>
            <a:ext cx="137160" cy="1203960"/>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7914640" y="5655311"/>
            <a:ext cx="2072640" cy="276999"/>
          </a:xfrm>
          <a:prstGeom prst="rect">
            <a:avLst/>
          </a:prstGeom>
          <a:noFill/>
        </p:spPr>
        <p:txBody>
          <a:bodyPr wrap="square" rtlCol="0">
            <a:spAutoFit/>
          </a:bodyPr>
          <a:lstStyle/>
          <a:p>
            <a:r>
              <a:rPr lang="fr-FR" sz="1200" b="1" i="1" dirty="0">
                <a:solidFill>
                  <a:schemeClr val="bg1"/>
                </a:solidFill>
                <a:latin typeface="Arial" panose="020B0604020202020204" pitchFamily="34" charset="0"/>
                <a:cs typeface="Arial" panose="020B0604020202020204" pitchFamily="34" charset="0"/>
              </a:rPr>
              <a:t>Piqûre d’assemblage</a:t>
            </a:r>
          </a:p>
        </p:txBody>
      </p:sp>
      <p:cxnSp>
        <p:nvCxnSpPr>
          <p:cNvPr id="34" name="Connecteur droit avec flèche 33"/>
          <p:cNvCxnSpPr/>
          <p:nvPr/>
        </p:nvCxnSpPr>
        <p:spPr>
          <a:xfrm flipH="1" flipV="1">
            <a:off x="7195186" y="5655947"/>
            <a:ext cx="749934" cy="170813"/>
          </a:xfrm>
          <a:prstGeom prst="straightConnector1">
            <a:avLst/>
          </a:prstGeom>
          <a:ln w="57150">
            <a:solidFill>
              <a:schemeClr val="bg1"/>
            </a:solidFill>
            <a:tailEnd type="triangle"/>
          </a:ln>
        </p:spPr>
        <p:style>
          <a:lnRef idx="3">
            <a:schemeClr val="accent1"/>
          </a:lnRef>
          <a:fillRef idx="0">
            <a:schemeClr val="accent1"/>
          </a:fillRef>
          <a:effectRef idx="2">
            <a:schemeClr val="accent1"/>
          </a:effectRef>
          <a:fontRef idx="minor">
            <a:schemeClr val="tx1"/>
          </a:fontRef>
        </p:style>
      </p:cxnSp>
      <p:sp>
        <p:nvSpPr>
          <p:cNvPr id="21" name="ZoneTexte 20"/>
          <p:cNvSpPr txBox="1"/>
          <p:nvPr/>
        </p:nvSpPr>
        <p:spPr>
          <a:xfrm>
            <a:off x="350876" y="6124353"/>
            <a:ext cx="4104167" cy="307777"/>
          </a:xfrm>
          <a:prstGeom prst="rect">
            <a:avLst/>
          </a:prstGeom>
          <a:noFill/>
        </p:spPr>
        <p:txBody>
          <a:bodyPr wrap="square" rtlCol="0">
            <a:spAutoFit/>
          </a:bodyPr>
          <a:lstStyle/>
          <a:p>
            <a:r>
              <a:rPr lang="fr-FR" sz="1400" i="1" dirty="0">
                <a:solidFill>
                  <a:srgbClr val="FFC000"/>
                </a:solidFill>
                <a:latin typeface="Arial" panose="020B0604020202020204" pitchFamily="34" charset="0"/>
                <a:cs typeface="Arial" panose="020B0604020202020204" pitchFamily="34" charset="0"/>
              </a:rPr>
              <a:t>-0-: endroit de la peau, côté fleur du cuir</a:t>
            </a:r>
          </a:p>
        </p:txBody>
      </p:sp>
      <p:sp>
        <p:nvSpPr>
          <p:cNvPr id="22" name="ZoneTexte 21"/>
          <p:cNvSpPr txBox="1"/>
          <p:nvPr/>
        </p:nvSpPr>
        <p:spPr>
          <a:xfrm>
            <a:off x="340243" y="6443330"/>
            <a:ext cx="4104167" cy="307777"/>
          </a:xfrm>
          <a:prstGeom prst="rect">
            <a:avLst/>
          </a:prstGeom>
          <a:noFill/>
        </p:spPr>
        <p:txBody>
          <a:bodyPr wrap="square" rtlCol="0">
            <a:spAutoFit/>
          </a:bodyPr>
          <a:lstStyle/>
          <a:p>
            <a:r>
              <a:rPr lang="fr-FR" sz="1400" i="1" dirty="0">
                <a:solidFill>
                  <a:srgbClr val="FFC000"/>
                </a:solidFill>
                <a:latin typeface="Arial" panose="020B0604020202020204" pitchFamily="34" charset="0"/>
                <a:cs typeface="Arial" panose="020B0604020202020204" pitchFamily="34" charset="0"/>
              </a:rPr>
              <a:t>-0-0-: envers de la peau, côté chair du cuir</a:t>
            </a:r>
          </a:p>
        </p:txBody>
      </p:sp>
      <p:sp>
        <p:nvSpPr>
          <p:cNvPr id="24" name="ZoneTexte 23"/>
          <p:cNvSpPr txBox="1"/>
          <p:nvPr/>
        </p:nvSpPr>
        <p:spPr>
          <a:xfrm>
            <a:off x="6453964" y="5305646"/>
            <a:ext cx="669851" cy="461665"/>
          </a:xfrm>
          <a:prstGeom prst="rect">
            <a:avLst/>
          </a:prstGeom>
          <a:noFill/>
        </p:spPr>
        <p:txBody>
          <a:bodyPr wrap="square" rtlCol="0">
            <a:spAutoFit/>
          </a:bodyPr>
          <a:lstStyle/>
          <a:p>
            <a:r>
              <a:rPr lang="fr-FR" sz="2400" dirty="0">
                <a:solidFill>
                  <a:schemeClr val="accent3"/>
                </a:solidFill>
              </a:rPr>
              <a:t>-0-</a:t>
            </a:r>
          </a:p>
        </p:txBody>
      </p:sp>
      <p:sp>
        <p:nvSpPr>
          <p:cNvPr id="26" name="ZoneTexte 25"/>
          <p:cNvSpPr txBox="1"/>
          <p:nvPr/>
        </p:nvSpPr>
        <p:spPr>
          <a:xfrm>
            <a:off x="7251405" y="5188688"/>
            <a:ext cx="669851" cy="461665"/>
          </a:xfrm>
          <a:prstGeom prst="rect">
            <a:avLst/>
          </a:prstGeom>
          <a:noFill/>
        </p:spPr>
        <p:txBody>
          <a:bodyPr wrap="square" rtlCol="0">
            <a:spAutoFit/>
          </a:bodyPr>
          <a:lstStyle/>
          <a:p>
            <a:r>
              <a:rPr lang="fr-FR" sz="2400" dirty="0">
                <a:solidFill>
                  <a:schemeClr val="accent3"/>
                </a:solidFill>
              </a:rPr>
              <a:t>-0-</a:t>
            </a:r>
          </a:p>
        </p:txBody>
      </p:sp>
      <p:cxnSp>
        <p:nvCxnSpPr>
          <p:cNvPr id="6" name="Connecteur droit avec flèche 5"/>
          <p:cNvCxnSpPr/>
          <p:nvPr/>
        </p:nvCxnSpPr>
        <p:spPr>
          <a:xfrm flipH="1">
            <a:off x="9813851" y="5029200"/>
            <a:ext cx="489098" cy="43593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7" name="ZoneTexte 26"/>
          <p:cNvSpPr txBox="1"/>
          <p:nvPr/>
        </p:nvSpPr>
        <p:spPr>
          <a:xfrm>
            <a:off x="8480825" y="4824864"/>
            <a:ext cx="2072640" cy="276999"/>
          </a:xfrm>
          <a:prstGeom prst="rect">
            <a:avLst/>
          </a:prstGeom>
          <a:noFill/>
        </p:spPr>
        <p:txBody>
          <a:bodyPr wrap="square" rtlCol="0">
            <a:spAutoFit/>
          </a:bodyPr>
          <a:lstStyle/>
          <a:p>
            <a:r>
              <a:rPr lang="fr-FR" sz="1200" b="1" i="1" dirty="0">
                <a:solidFill>
                  <a:schemeClr val="bg1"/>
                </a:solidFill>
                <a:latin typeface="Arial" panose="020B0604020202020204" pitchFamily="34" charset="0"/>
                <a:cs typeface="Arial" panose="020B0604020202020204" pitchFamily="34" charset="0"/>
              </a:rPr>
              <a:t>Claque doublure (pièce A)</a:t>
            </a:r>
          </a:p>
        </p:txBody>
      </p:sp>
      <p:sp>
        <p:nvSpPr>
          <p:cNvPr id="29" name="ZoneTexte 28"/>
          <p:cNvSpPr txBox="1"/>
          <p:nvPr/>
        </p:nvSpPr>
        <p:spPr>
          <a:xfrm>
            <a:off x="5979516" y="6463386"/>
            <a:ext cx="2072640" cy="276999"/>
          </a:xfrm>
          <a:prstGeom prst="rect">
            <a:avLst/>
          </a:prstGeom>
          <a:noFill/>
        </p:spPr>
        <p:txBody>
          <a:bodyPr wrap="square" rtlCol="0">
            <a:spAutoFit/>
          </a:bodyPr>
          <a:lstStyle/>
          <a:p>
            <a:r>
              <a:rPr lang="fr-FR" sz="1200" b="1" i="1" dirty="0">
                <a:solidFill>
                  <a:schemeClr val="bg1"/>
                </a:solidFill>
                <a:latin typeface="Arial" panose="020B0604020202020204" pitchFamily="34" charset="0"/>
                <a:cs typeface="Arial" panose="020B0604020202020204" pitchFamily="34" charset="0"/>
              </a:rPr>
              <a:t>Antiglissoir (pièce B)</a:t>
            </a:r>
          </a:p>
        </p:txBody>
      </p:sp>
      <p:cxnSp>
        <p:nvCxnSpPr>
          <p:cNvPr id="30" name="Connecteur droit avec flèche 29"/>
          <p:cNvCxnSpPr/>
          <p:nvPr/>
        </p:nvCxnSpPr>
        <p:spPr>
          <a:xfrm flipV="1">
            <a:off x="6390168" y="6081824"/>
            <a:ext cx="42530" cy="3508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713696986"/>
      </p:ext>
    </p:extLst>
  </p:cSld>
  <p:clrMapOvr>
    <a:masterClrMapping/>
  </p:clrMapOvr>
  <p:transition>
    <p:wipe dir="d"/>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2" name="Ellipse 91">
            <a:extLst>
              <a:ext uri="{FF2B5EF4-FFF2-40B4-BE49-F238E27FC236}">
                <a16:creationId xmlns:a16="http://schemas.microsoft.com/office/drawing/2014/main" id="{1BBB65D3-BA80-46D5-9FC5-30A67C947B2D}"/>
              </a:ext>
            </a:extLst>
          </p:cNvPr>
          <p:cNvSpPr/>
          <p:nvPr/>
        </p:nvSpPr>
        <p:spPr>
          <a:xfrm rot="10800000">
            <a:off x="11389463" y="-121388"/>
            <a:ext cx="1314450" cy="1000125"/>
          </a:xfrm>
          <a:prstGeom prst="ellipse">
            <a:avLst/>
          </a:prstGeom>
          <a:solidFill>
            <a:srgbClr val="66FF33"/>
          </a:solidFill>
          <a:ln>
            <a:noFill/>
          </a:ln>
          <a:effectLst>
            <a:innerShdw blurRad="63500" dist="1270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29701" name="Groupe 116">
            <a:extLst>
              <a:ext uri="{FF2B5EF4-FFF2-40B4-BE49-F238E27FC236}">
                <a16:creationId xmlns:a16="http://schemas.microsoft.com/office/drawing/2014/main" id="{9DB7A2C6-0258-444F-A861-6F05D6A8668A}"/>
              </a:ext>
            </a:extLst>
          </p:cNvPr>
          <p:cNvGrpSpPr>
            <a:grpSpLocks/>
          </p:cNvGrpSpPr>
          <p:nvPr/>
        </p:nvGrpSpPr>
        <p:grpSpPr bwMode="auto">
          <a:xfrm>
            <a:off x="2924176" y="770460"/>
            <a:ext cx="6726457" cy="1569660"/>
            <a:chOff x="2703668" y="964244"/>
            <a:chExt cx="9039116" cy="1569782"/>
          </a:xfrm>
        </p:grpSpPr>
        <p:sp>
          <p:nvSpPr>
            <p:cNvPr id="19493" name="ZoneTexte 117">
              <a:extLst>
                <a:ext uri="{FF2B5EF4-FFF2-40B4-BE49-F238E27FC236}">
                  <a16:creationId xmlns:a16="http://schemas.microsoft.com/office/drawing/2014/main" id="{98800D0A-EF61-42B8-AB12-87E70C9CDE8C}"/>
                </a:ext>
              </a:extLst>
            </p:cNvPr>
            <p:cNvSpPr txBox="1">
              <a:spLocks noChangeArrowheads="1"/>
            </p:cNvSpPr>
            <p:nvPr/>
          </p:nvSpPr>
          <p:spPr bwMode="auto">
            <a:xfrm>
              <a:off x="3265023" y="964244"/>
              <a:ext cx="8477761" cy="1569782"/>
            </a:xfrm>
            <a:prstGeom prst="rect">
              <a:avLst/>
            </a:prstGeom>
            <a:solidFill>
              <a:schemeClr val="tx1"/>
            </a:solidFill>
            <a:ln>
              <a:noFill/>
            </a:ln>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defRPr/>
              </a:pPr>
              <a:r>
                <a:rPr lang="fr-FR" altLang="fr-FR" sz="4000" b="1" dirty="0">
                  <a:solidFill>
                    <a:schemeClr val="accent1"/>
                  </a:solidFill>
                  <a:latin typeface="Arial" panose="020B0604020202020204" pitchFamily="34" charset="0"/>
                  <a:cs typeface="Arial" panose="020B0604020202020204" pitchFamily="34" charset="0"/>
                </a:rPr>
                <a:t>P</a:t>
              </a:r>
              <a:r>
                <a:rPr lang="fr-FR" altLang="fr-FR" sz="1600" b="1" dirty="0">
                  <a:solidFill>
                    <a:schemeClr val="bg1"/>
                  </a:solidFill>
                  <a:latin typeface="Arial" panose="020B0604020202020204" pitchFamily="34" charset="0"/>
                  <a:cs typeface="Arial" panose="020B0604020202020204" pitchFamily="34" charset="0"/>
                </a:rPr>
                <a:t>oser les points de repère de la doublure</a:t>
              </a:r>
              <a:endParaRPr lang="fr-FR" altLang="fr-FR" b="1" dirty="0">
                <a:solidFill>
                  <a:schemeClr val="bg1"/>
                </a:solidFill>
                <a:latin typeface="Arial" panose="020B0604020202020204" pitchFamily="34" charset="0"/>
                <a:cs typeface="Arial" panose="020B0604020202020204" pitchFamily="34" charset="0"/>
              </a:endParaRPr>
            </a:p>
            <a:p>
              <a:pPr eaLnBrk="1" hangingPunct="1">
                <a:defRPr/>
              </a:pPr>
              <a:r>
                <a:rPr lang="fr-FR" altLang="fr-FR" sz="1400" dirty="0">
                  <a:solidFill>
                    <a:schemeClr val="bg1"/>
                  </a:solidFill>
                  <a:latin typeface="Arial" panose="020B0604020202020204" pitchFamily="34" charset="0"/>
                  <a:cs typeface="Arial" panose="020B0604020202020204" pitchFamily="34" charset="0"/>
                </a:rPr>
                <a:t>Ces points permettent de construire les lignes :</a:t>
              </a:r>
            </a:p>
            <a:p>
              <a:pPr marL="342900" indent="-342900" eaLnBrk="1" hangingPunct="1">
                <a:buFont typeface="+mj-lt"/>
                <a:buAutoNum type="arabicPeriod"/>
                <a:defRPr/>
              </a:pPr>
              <a:r>
                <a:rPr lang="fr-FR" altLang="fr-FR" sz="1400" dirty="0">
                  <a:solidFill>
                    <a:schemeClr val="bg1"/>
                  </a:solidFill>
                  <a:latin typeface="Arial" panose="020B0604020202020204" pitchFamily="34" charset="0"/>
                  <a:cs typeface="Arial" panose="020B0604020202020204" pitchFamily="34" charset="0"/>
                </a:rPr>
                <a:t>De rafraichissage</a:t>
              </a:r>
            </a:p>
            <a:p>
              <a:pPr marL="342900" indent="-342900" eaLnBrk="1" hangingPunct="1">
                <a:buFont typeface="+mj-lt"/>
                <a:buAutoNum type="arabicPeriod"/>
                <a:defRPr/>
              </a:pPr>
              <a:r>
                <a:rPr lang="fr-FR" altLang="fr-FR" sz="1400" dirty="0">
                  <a:solidFill>
                    <a:schemeClr val="bg1"/>
                  </a:solidFill>
                  <a:latin typeface="Arial" panose="020B0604020202020204" pitchFamily="34" charset="0"/>
                  <a:cs typeface="Arial" panose="020B0604020202020204" pitchFamily="34" charset="0"/>
                </a:rPr>
                <a:t>De </a:t>
              </a:r>
              <a:r>
                <a:rPr lang="fr-FR" altLang="fr-FR" sz="1400" dirty="0" smtClean="0">
                  <a:solidFill>
                    <a:schemeClr val="bg1"/>
                  </a:solidFill>
                  <a:latin typeface="Arial" panose="020B0604020202020204" pitchFamily="34" charset="0"/>
                  <a:cs typeface="Arial" panose="020B0604020202020204" pitchFamily="34" charset="0"/>
                </a:rPr>
                <a:t>l’antiglissoir</a:t>
              </a:r>
            </a:p>
            <a:p>
              <a:pPr marL="342900" indent="-342900" eaLnBrk="1" hangingPunct="1">
                <a:buFont typeface="+mj-lt"/>
                <a:buAutoNum type="arabicPeriod"/>
                <a:defRPr/>
              </a:pPr>
              <a:r>
                <a:rPr lang="fr-FR" altLang="fr-FR" sz="1400" dirty="0" smtClean="0">
                  <a:solidFill>
                    <a:schemeClr val="bg1"/>
                  </a:solidFill>
                  <a:latin typeface="Arial" panose="020B0604020202020204" pitchFamily="34" charset="0"/>
                  <a:cs typeface="Arial" panose="020B0604020202020204" pitchFamily="34" charset="0"/>
                </a:rPr>
                <a:t>De l’axe avant</a:t>
              </a:r>
              <a:endParaRPr lang="fr-FR" altLang="fr-FR" sz="1400" dirty="0">
                <a:solidFill>
                  <a:schemeClr val="bg1"/>
                </a:solidFill>
                <a:latin typeface="Arial" panose="020B0604020202020204" pitchFamily="34" charset="0"/>
                <a:cs typeface="Arial" panose="020B0604020202020204" pitchFamily="34" charset="0"/>
              </a:endParaRPr>
            </a:p>
          </p:txBody>
        </p:sp>
        <p:pic>
          <p:nvPicPr>
            <p:cNvPr id="29824" name="Image 118">
              <a:extLst>
                <a:ext uri="{FF2B5EF4-FFF2-40B4-BE49-F238E27FC236}">
                  <a16:creationId xmlns:a16="http://schemas.microsoft.com/office/drawing/2014/main" id="{BE793ED9-F51A-49A7-A8C7-6597341C875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03668" y="1099186"/>
              <a:ext cx="674606" cy="473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9702" name="Groupe 5">
            <a:extLst>
              <a:ext uri="{FF2B5EF4-FFF2-40B4-BE49-F238E27FC236}">
                <a16:creationId xmlns:a16="http://schemas.microsoft.com/office/drawing/2014/main" id="{C9B08E55-D0D6-4FAD-9AE0-5CC700125FBF}"/>
              </a:ext>
            </a:extLst>
          </p:cNvPr>
          <p:cNvGrpSpPr>
            <a:grpSpLocks/>
          </p:cNvGrpSpPr>
          <p:nvPr/>
        </p:nvGrpSpPr>
        <p:grpSpPr bwMode="auto">
          <a:xfrm>
            <a:off x="0" y="0"/>
            <a:ext cx="12446000" cy="892175"/>
            <a:chOff x="-1523663" y="-635"/>
            <a:chExt cx="12446293" cy="892810"/>
          </a:xfrm>
        </p:grpSpPr>
        <p:pic>
          <p:nvPicPr>
            <p:cNvPr id="29819" name="Picture 40">
              <a:extLst>
                <a:ext uri="{FF2B5EF4-FFF2-40B4-BE49-F238E27FC236}">
                  <a16:creationId xmlns:a16="http://schemas.microsoft.com/office/drawing/2014/main" id="{89D86067-88DC-492F-9120-3862B9143FF5}"/>
                </a:ext>
              </a:extLst>
            </p:cNvPr>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800099" y="508000"/>
              <a:ext cx="8229600" cy="38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820" name="Picture 41">
              <a:extLst>
                <a:ext uri="{FF2B5EF4-FFF2-40B4-BE49-F238E27FC236}">
                  <a16:creationId xmlns:a16="http://schemas.microsoft.com/office/drawing/2014/main" id="{C4E53B47-42A2-4218-807E-3B98224D0BA5}"/>
                </a:ext>
              </a:extLst>
            </p:cNvPr>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694350" y="-635"/>
              <a:ext cx="122828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821" name="ZoneTexte 43">
              <a:extLst>
                <a:ext uri="{FF2B5EF4-FFF2-40B4-BE49-F238E27FC236}">
                  <a16:creationId xmlns:a16="http://schemas.microsoft.com/office/drawing/2014/main" id="{C49BBA26-D472-4E93-BFE4-9959CC94ECE2}"/>
                </a:ext>
              </a:extLst>
            </p:cNvPr>
            <p:cNvSpPr txBox="1">
              <a:spLocks noChangeArrowheads="1"/>
            </p:cNvSpPr>
            <p:nvPr/>
          </p:nvSpPr>
          <p:spPr bwMode="auto">
            <a:xfrm>
              <a:off x="-1523663" y="198918"/>
              <a:ext cx="50766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b="1" i="1">
                  <a:solidFill>
                    <a:schemeClr val="bg1"/>
                  </a:solidFill>
                  <a:latin typeface="Arial" panose="020B0604020202020204" pitchFamily="34" charset="0"/>
                </a:rPr>
                <a:t>ÉTUDE N° 3 - Patron Plan - </a:t>
              </a:r>
              <a:r>
                <a:rPr lang="fr-FR" altLang="fr-FR" sz="1200" b="1" i="1">
                  <a:solidFill>
                    <a:schemeClr val="bg1"/>
                  </a:solidFill>
                  <a:latin typeface="Arial" panose="020B0604020202020204" pitchFamily="34" charset="0"/>
                </a:rPr>
                <a:t>Construction du </a:t>
              </a:r>
              <a:r>
                <a:rPr lang="fr-FR" altLang="fr-FR" sz="1600" b="1" i="1">
                  <a:solidFill>
                    <a:schemeClr val="bg1"/>
                  </a:solidFill>
                  <a:latin typeface="Segoe Print" panose="02000600000000000000" pitchFamily="2" charset="0"/>
                </a:rPr>
                <a:t>Décolleté</a:t>
              </a:r>
              <a:r>
                <a:rPr lang="fr-FR" altLang="fr-FR" sz="1200" b="1" i="1">
                  <a:solidFill>
                    <a:schemeClr val="bg1"/>
                  </a:solidFill>
                  <a:latin typeface="Arial" panose="020B0604020202020204" pitchFamily="34" charset="0"/>
                </a:rPr>
                <a:t> </a:t>
              </a:r>
              <a:endParaRPr lang="fr-FR" altLang="fr-FR" sz="1400" b="1" i="1">
                <a:solidFill>
                  <a:schemeClr val="bg1"/>
                </a:solidFill>
                <a:latin typeface="Arial" panose="020B0604020202020204" pitchFamily="34" charset="0"/>
              </a:endParaRPr>
            </a:p>
          </p:txBody>
        </p:sp>
        <p:sp>
          <p:nvSpPr>
            <p:cNvPr id="29822" name="ZoneTexte 44">
              <a:extLst>
                <a:ext uri="{FF2B5EF4-FFF2-40B4-BE49-F238E27FC236}">
                  <a16:creationId xmlns:a16="http://schemas.microsoft.com/office/drawing/2014/main" id="{38A56969-4AC5-4263-9EE0-814F6EED338A}"/>
                </a:ext>
              </a:extLst>
            </p:cNvPr>
            <p:cNvSpPr txBox="1">
              <a:spLocks noChangeArrowheads="1"/>
            </p:cNvSpPr>
            <p:nvPr/>
          </p:nvSpPr>
          <p:spPr bwMode="auto">
            <a:xfrm>
              <a:off x="2571975" y="-635"/>
              <a:ext cx="74864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2000" b="1" i="1" dirty="0">
                  <a:solidFill>
                    <a:schemeClr val="bg1"/>
                  </a:solidFill>
                  <a:latin typeface="Arial" panose="020B0604020202020204" pitchFamily="34" charset="0"/>
                </a:rPr>
                <a:t>	</a:t>
              </a:r>
              <a:r>
                <a:rPr lang="fr-FR" altLang="fr-FR" sz="3600" b="1" i="1" dirty="0">
                  <a:solidFill>
                    <a:schemeClr val="bg1"/>
                  </a:solidFill>
                  <a:latin typeface="Arial" panose="020B0604020202020204" pitchFamily="34" charset="0"/>
                </a:rPr>
                <a:t>	</a:t>
              </a:r>
              <a:r>
                <a:rPr lang="fr-FR" altLang="fr-FR" sz="3200" b="1" i="1" dirty="0">
                  <a:solidFill>
                    <a:schemeClr val="bg1"/>
                  </a:solidFill>
                  <a:latin typeface="Arial" panose="020B0604020202020204" pitchFamily="34" charset="0"/>
                </a:rPr>
                <a:t>Construction de la </a:t>
              </a:r>
              <a:r>
                <a:rPr lang="fr-FR" altLang="fr-FR" sz="3600" b="1" i="1" dirty="0">
                  <a:solidFill>
                    <a:srgbClr val="00B050"/>
                  </a:solidFill>
                  <a:latin typeface="Arial" panose="020B0604020202020204" pitchFamily="34" charset="0"/>
                </a:rPr>
                <a:t>DOUBLURE</a:t>
              </a:r>
            </a:p>
          </p:txBody>
        </p:sp>
      </p:grpSp>
      <p:sp>
        <p:nvSpPr>
          <p:cNvPr id="2" name="Titre 1"/>
          <p:cNvSpPr>
            <a:spLocks noGrp="1"/>
          </p:cNvSpPr>
          <p:nvPr>
            <p:ph type="title" idx="4294967295"/>
          </p:nvPr>
        </p:nvSpPr>
        <p:spPr>
          <a:xfrm>
            <a:off x="0" y="-969963"/>
            <a:ext cx="10353675" cy="969963"/>
          </a:xfrm>
        </p:spPr>
        <p:txBody>
          <a:bodyPr/>
          <a:lstStyle/>
          <a:p>
            <a:pPr algn="l"/>
            <a:r>
              <a:rPr lang="fr-FR" dirty="0"/>
              <a:t>Poser les points</a:t>
            </a:r>
            <a:r>
              <a:rPr lang="fr-FR" baseline="0" dirty="0"/>
              <a:t> de construction</a:t>
            </a:r>
            <a:endParaRPr lang="fr-FR" dirty="0"/>
          </a:p>
        </p:txBody>
      </p:sp>
      <p:sp>
        <p:nvSpPr>
          <p:cNvPr id="103" name="Espace réservé du numéro de diapositive 4"/>
          <p:cNvSpPr>
            <a:spLocks noGrp="1"/>
          </p:cNvSpPr>
          <p:nvPr>
            <p:ph type="sldNum" sz="quarter" idx="12"/>
          </p:nvPr>
        </p:nvSpPr>
        <p:spPr>
          <a:xfrm>
            <a:off x="11335816" y="6411852"/>
            <a:ext cx="754062" cy="365125"/>
          </a:xfrm>
        </p:spPr>
        <p:txBody>
          <a:bodyPr/>
          <a:lstStyle/>
          <a:p>
            <a:pPr>
              <a:defRPr/>
            </a:pPr>
            <a:fld id="{E9C9FC16-D6D1-4B45-882E-174261538B65}" type="slidenum">
              <a:rPr lang="fr-FR" altLang="fr-FR" sz="1050" b="1" smtClean="0">
                <a:solidFill>
                  <a:schemeClr val="bg1"/>
                </a:solidFill>
                <a:latin typeface="Arial" panose="020B0604020202020204" pitchFamily="34" charset="0"/>
                <a:cs typeface="Arial" panose="020B0604020202020204" pitchFamily="34" charset="0"/>
              </a:rPr>
              <a:pPr>
                <a:defRPr/>
              </a:pPr>
              <a:t>2</a:t>
            </a:fld>
            <a:endParaRPr lang="fr-FR" altLang="fr-FR" sz="1050" b="1" dirty="0">
              <a:solidFill>
                <a:schemeClr val="bg1"/>
              </a:solidFill>
              <a:latin typeface="Arial" panose="020B0604020202020204" pitchFamily="34" charset="0"/>
              <a:cs typeface="Arial" panose="020B0604020202020204" pitchFamily="34" charset="0"/>
            </a:endParaRPr>
          </a:p>
        </p:txBody>
      </p:sp>
      <p:grpSp>
        <p:nvGrpSpPr>
          <p:cNvPr id="3" name="Groupe 2"/>
          <p:cNvGrpSpPr/>
          <p:nvPr/>
        </p:nvGrpSpPr>
        <p:grpSpPr>
          <a:xfrm>
            <a:off x="145214" y="3994046"/>
            <a:ext cx="3200399" cy="660400"/>
            <a:chOff x="111760" y="3586480"/>
            <a:chExt cx="3200399" cy="660400"/>
          </a:xfrm>
        </p:grpSpPr>
        <p:grpSp>
          <p:nvGrpSpPr>
            <p:cNvPr id="70" name="Groupe 69"/>
            <p:cNvGrpSpPr/>
            <p:nvPr/>
          </p:nvGrpSpPr>
          <p:grpSpPr>
            <a:xfrm>
              <a:off x="113200" y="3622241"/>
              <a:ext cx="3198959" cy="510403"/>
              <a:chOff x="113200" y="3622241"/>
              <a:chExt cx="3198959" cy="510403"/>
            </a:xfrm>
          </p:grpSpPr>
          <p:sp>
            <p:nvSpPr>
              <p:cNvPr id="72" name="ZoneTexte 71"/>
              <p:cNvSpPr txBox="1"/>
              <p:nvPr/>
            </p:nvSpPr>
            <p:spPr>
              <a:xfrm>
                <a:off x="113200" y="3622241"/>
                <a:ext cx="3198959" cy="307777"/>
              </a:xfrm>
              <a:prstGeom prst="rect">
                <a:avLst/>
              </a:prstGeom>
              <a:noFill/>
            </p:spPr>
            <p:txBody>
              <a:bodyPr wrap="square" rtlCol="0">
                <a:spAutoFit/>
              </a:bodyPr>
              <a:lstStyle/>
              <a:p>
                <a:r>
                  <a:rPr lang="fr-FR" sz="1400" b="1" dirty="0">
                    <a:solidFill>
                      <a:schemeClr val="accent1"/>
                    </a:solidFill>
                    <a:latin typeface="Arial" panose="020B0604020202020204" pitchFamily="34" charset="0"/>
                    <a:cs typeface="Arial" panose="020B0604020202020204" pitchFamily="34" charset="0"/>
                  </a:rPr>
                  <a:t>Travail sur la couche</a:t>
                </a:r>
              </a:p>
            </p:txBody>
          </p:sp>
          <p:pic>
            <p:nvPicPr>
              <p:cNvPr id="73" name="Image 72" descr="Skovflåt Mark Ok · Gratis vektor grafik på Pixabay"/>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263474" y="3934300"/>
                <a:ext cx="214046" cy="198344"/>
              </a:xfrm>
              <a:prstGeom prst="rect">
                <a:avLst/>
              </a:prstGeom>
              <a:ln>
                <a:solidFill>
                  <a:schemeClr val="bg1"/>
                </a:solidFill>
              </a:ln>
            </p:spPr>
          </p:pic>
        </p:grpSp>
        <p:sp>
          <p:nvSpPr>
            <p:cNvPr id="74" name="Rectangle 73"/>
            <p:cNvSpPr/>
            <p:nvPr/>
          </p:nvSpPr>
          <p:spPr>
            <a:xfrm>
              <a:off x="111760" y="3586480"/>
              <a:ext cx="2464636" cy="660400"/>
            </a:xfrm>
            <a:prstGeom prst="rect">
              <a:avLst/>
            </a:prstGeom>
            <a:noFill/>
            <a:ln w="38100">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ZoneTexte 74"/>
            <p:cNvSpPr txBox="1"/>
            <p:nvPr/>
          </p:nvSpPr>
          <p:spPr>
            <a:xfrm>
              <a:off x="477520" y="3901441"/>
              <a:ext cx="2042160" cy="276999"/>
            </a:xfrm>
            <a:prstGeom prst="rect">
              <a:avLst/>
            </a:prstGeom>
            <a:noFill/>
          </p:spPr>
          <p:txBody>
            <a:bodyPr wrap="square" rtlCol="0">
              <a:spAutoFit/>
            </a:bodyPr>
            <a:lstStyle/>
            <a:p>
              <a:r>
                <a:rPr lang="fr-FR" sz="1200" dirty="0">
                  <a:solidFill>
                    <a:schemeClr val="bg1"/>
                  </a:solidFill>
                  <a:latin typeface="Arial" panose="020B0604020202020204" pitchFamily="34" charset="0"/>
                  <a:cs typeface="Arial" panose="020B0604020202020204" pitchFamily="34" charset="0"/>
                </a:rPr>
                <a:t>Points de repère DBL</a:t>
              </a:r>
            </a:p>
          </p:txBody>
        </p:sp>
      </p:grpSp>
      <p:grpSp>
        <p:nvGrpSpPr>
          <p:cNvPr id="122" name="Groupe 10">
            <a:extLst>
              <a:ext uri="{FF2B5EF4-FFF2-40B4-BE49-F238E27FC236}">
                <a16:creationId xmlns:a16="http://schemas.microsoft.com/office/drawing/2014/main" id="{724885C5-2DDF-4399-8C1F-ED95E5ADAA80}"/>
              </a:ext>
            </a:extLst>
          </p:cNvPr>
          <p:cNvGrpSpPr>
            <a:grpSpLocks/>
          </p:cNvGrpSpPr>
          <p:nvPr/>
        </p:nvGrpSpPr>
        <p:grpSpPr bwMode="auto">
          <a:xfrm>
            <a:off x="8473124" y="1093322"/>
            <a:ext cx="3505516" cy="1345080"/>
            <a:chOff x="1047093" y="4974750"/>
            <a:chExt cx="3505427" cy="1344839"/>
          </a:xfrm>
        </p:grpSpPr>
        <p:grpSp>
          <p:nvGrpSpPr>
            <p:cNvPr id="123" name="Groupe 122">
              <a:extLst>
                <a:ext uri="{FF2B5EF4-FFF2-40B4-BE49-F238E27FC236}">
                  <a16:creationId xmlns:a16="http://schemas.microsoft.com/office/drawing/2014/main" id="{0AE478CC-917B-4AAC-9D79-D64D189F7187}"/>
                </a:ext>
              </a:extLst>
            </p:cNvPr>
            <p:cNvGrpSpPr/>
            <p:nvPr/>
          </p:nvGrpSpPr>
          <p:grpSpPr>
            <a:xfrm>
              <a:off x="1047093" y="4974750"/>
              <a:ext cx="3393670" cy="298613"/>
              <a:chOff x="3528038" y="4071145"/>
              <a:chExt cx="3393670" cy="298613"/>
            </a:xfrm>
            <a:solidFill>
              <a:schemeClr val="accent2">
                <a:lumMod val="40000"/>
                <a:lumOff val="60000"/>
              </a:schemeClr>
            </a:solidFill>
          </p:grpSpPr>
          <p:sp>
            <p:nvSpPr>
              <p:cNvPr id="128" name="Rectangle 72">
                <a:extLst>
                  <a:ext uri="{FF2B5EF4-FFF2-40B4-BE49-F238E27FC236}">
                    <a16:creationId xmlns:a16="http://schemas.microsoft.com/office/drawing/2014/main" id="{60E30635-59C7-457A-AEA2-CECEC02932A2}"/>
                  </a:ext>
                </a:extLst>
              </p:cNvPr>
              <p:cNvSpPr>
                <a:spLocks noChangeArrowheads="1"/>
              </p:cNvSpPr>
              <p:nvPr/>
            </p:nvSpPr>
            <p:spPr bwMode="auto">
              <a:xfrm>
                <a:off x="4098262" y="4079286"/>
                <a:ext cx="2823446" cy="276950"/>
              </a:xfrm>
              <a:prstGeom prst="rect">
                <a:avLst/>
              </a:prstGeom>
              <a:solidFill>
                <a:schemeClr val="accent1">
                  <a:lumMod val="40000"/>
                  <a:lumOff val="60000"/>
                </a:schemeClr>
              </a:solidFill>
              <a:ln w="9525">
                <a:noFill/>
                <a:miter lim="800000"/>
                <a:headEnd/>
                <a:tailEnd/>
              </a:ln>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defRPr/>
                </a:pPr>
                <a:r>
                  <a:rPr lang="fr-FR" altLang="fr-FR" sz="1200" b="1" i="1" dirty="0">
                    <a:solidFill>
                      <a:schemeClr val="bg1"/>
                    </a:solidFill>
                    <a:latin typeface="Arial" panose="020B0604020202020204" pitchFamily="34" charset="0"/>
                    <a:cs typeface="Arial" panose="020B0604020202020204" pitchFamily="34" charset="0"/>
                  </a:rPr>
                  <a:t>Menu DESSIN – </a:t>
                </a:r>
                <a:r>
                  <a:rPr lang="fr-FR" altLang="fr-FR" sz="1200" b="1" i="1" dirty="0">
                    <a:solidFill>
                      <a:schemeClr val="accent6">
                        <a:lumMod val="75000"/>
                      </a:schemeClr>
                    </a:solidFill>
                    <a:latin typeface="Arial" panose="020B0604020202020204" pitchFamily="34" charset="0"/>
                    <a:cs typeface="Arial" panose="020B0604020202020204" pitchFamily="34" charset="0"/>
                  </a:rPr>
                  <a:t>Points par distance</a:t>
                </a:r>
              </a:p>
            </p:txBody>
          </p:sp>
          <p:pic>
            <p:nvPicPr>
              <p:cNvPr id="129" name="Image 105" descr="D:\0-Mes images\RCS.png">
                <a:extLst>
                  <a:ext uri="{FF2B5EF4-FFF2-40B4-BE49-F238E27FC236}">
                    <a16:creationId xmlns:a16="http://schemas.microsoft.com/office/drawing/2014/main" id="{CA3655E6-11F9-46FF-9B19-608ADD07ACD3}"/>
                  </a:ext>
                </a:extLst>
              </p:cNvPr>
              <p:cNvPicPr>
                <a:picLocks noChangeAspect="1"/>
              </p:cNvPicPr>
              <p:nvPr/>
            </p:nvPicPr>
            <p:blipFill>
              <a:blip r:embed="rId7" cstate="print"/>
              <a:srcRect/>
              <a:stretch>
                <a:fillRect/>
              </a:stretch>
            </p:blipFill>
            <p:spPr bwMode="auto">
              <a:xfrm>
                <a:off x="3528038" y="4071145"/>
                <a:ext cx="548942" cy="298613"/>
              </a:xfrm>
              <a:prstGeom prst="rect">
                <a:avLst/>
              </a:prstGeom>
              <a:grpFill/>
              <a:ln w="9525">
                <a:noFill/>
                <a:miter lim="800000"/>
                <a:headEnd/>
                <a:tailEnd/>
              </a:ln>
            </p:spPr>
          </p:pic>
        </p:grpSp>
        <p:pic>
          <p:nvPicPr>
            <p:cNvPr id="124" name="Image 41">
              <a:extLst>
                <a:ext uri="{FF2B5EF4-FFF2-40B4-BE49-F238E27FC236}">
                  <a16:creationId xmlns:a16="http://schemas.microsoft.com/office/drawing/2014/main" id="{51799364-1CD9-4D30-9D30-E30009C1331A}"/>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284671" y="5324085"/>
              <a:ext cx="1321184" cy="695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 name="Image 43">
              <a:extLst>
                <a:ext uri="{FF2B5EF4-FFF2-40B4-BE49-F238E27FC236}">
                  <a16:creationId xmlns:a16="http://schemas.microsoft.com/office/drawing/2014/main" id="{A2D9436B-67FF-4B70-9BCA-4D4715F8A650}"/>
                </a:ext>
              </a:extLst>
            </p:cNvPr>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69514" y="5227583"/>
              <a:ext cx="1883006" cy="1092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 name="Rectangle 125">
              <a:extLst>
                <a:ext uri="{FF2B5EF4-FFF2-40B4-BE49-F238E27FC236}">
                  <a16:creationId xmlns:a16="http://schemas.microsoft.com/office/drawing/2014/main" id="{4401BDAE-5D10-4B9C-82F3-30F04DB1BD16}"/>
                </a:ext>
              </a:extLst>
            </p:cNvPr>
            <p:cNvSpPr/>
            <p:nvPr/>
          </p:nvSpPr>
          <p:spPr>
            <a:xfrm>
              <a:off x="1286163" y="5598355"/>
              <a:ext cx="1320766" cy="24856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7" name="Rectangle 126">
              <a:extLst>
                <a:ext uri="{FF2B5EF4-FFF2-40B4-BE49-F238E27FC236}">
                  <a16:creationId xmlns:a16="http://schemas.microsoft.com/office/drawing/2014/main" id="{673145A2-E309-4189-8733-DFC788913D83}"/>
                </a:ext>
              </a:extLst>
            </p:cNvPr>
            <p:cNvSpPr/>
            <p:nvPr/>
          </p:nvSpPr>
          <p:spPr>
            <a:xfrm>
              <a:off x="2744085" y="5796440"/>
              <a:ext cx="1686518" cy="20824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42" name="Groupe 1">
            <a:extLst>
              <a:ext uri="{FF2B5EF4-FFF2-40B4-BE49-F238E27FC236}">
                <a16:creationId xmlns:a16="http://schemas.microsoft.com/office/drawing/2014/main" id="{42D9179D-5EBF-4B65-ACB3-EE06889E5E40}"/>
              </a:ext>
            </a:extLst>
          </p:cNvPr>
          <p:cNvGrpSpPr>
            <a:grpSpLocks/>
          </p:cNvGrpSpPr>
          <p:nvPr/>
        </p:nvGrpSpPr>
        <p:grpSpPr bwMode="auto">
          <a:xfrm>
            <a:off x="2610168" y="6271317"/>
            <a:ext cx="3973512" cy="490538"/>
            <a:chOff x="8591107" y="6033154"/>
            <a:chExt cx="3973032" cy="491473"/>
          </a:xfrm>
        </p:grpSpPr>
        <p:pic>
          <p:nvPicPr>
            <p:cNvPr id="143" name="Image 142">
              <a:hlinkClick r:id="rId10"/>
              <a:extLst>
                <a:ext uri="{FF2B5EF4-FFF2-40B4-BE49-F238E27FC236}">
                  <a16:creationId xmlns:a16="http://schemas.microsoft.com/office/drawing/2014/main" id="{811CEADD-BF5C-4BF9-8586-F77D9C9F2BF2}"/>
                </a:ext>
              </a:extLst>
            </p:cNvPr>
            <p:cNvPicPr>
              <a:picLocks noChangeAspect="1"/>
            </p:cNvPicPr>
            <p:nvPr/>
          </p:nvPicPr>
          <p:blipFill rotWithShape="1">
            <a:blip r:embed="rId11" cstate="print">
              <a:duotone>
                <a:schemeClr val="accent1">
                  <a:shade val="45000"/>
                  <a:satMod val="135000"/>
                </a:schemeClr>
                <a:prstClr val="white"/>
              </a:duotone>
            </a:blip>
            <a:srcRect l="22922" r="23090"/>
            <a:stretch/>
          </p:blipFill>
          <p:spPr>
            <a:xfrm>
              <a:off x="8591107" y="6033154"/>
              <a:ext cx="565212" cy="491473"/>
            </a:xfrm>
            <a:prstGeom prst="rect">
              <a:avLst/>
            </a:prstGeom>
          </p:spPr>
        </p:pic>
        <p:sp>
          <p:nvSpPr>
            <p:cNvPr id="144" name="Rectangle 72">
              <a:extLst>
                <a:ext uri="{FF2B5EF4-FFF2-40B4-BE49-F238E27FC236}">
                  <a16:creationId xmlns:a16="http://schemas.microsoft.com/office/drawing/2014/main" id="{80DF7AED-70C0-4784-9D75-C5EF091C0271}"/>
                </a:ext>
              </a:extLst>
            </p:cNvPr>
            <p:cNvSpPr>
              <a:spLocks noChangeArrowheads="1"/>
            </p:cNvSpPr>
            <p:nvPr/>
          </p:nvSpPr>
          <p:spPr bwMode="auto">
            <a:xfrm>
              <a:off x="9151605" y="6159474"/>
              <a:ext cx="341253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i="1" dirty="0">
                  <a:solidFill>
                    <a:schemeClr val="bg1"/>
                  </a:solidFill>
                  <a:latin typeface="Arial" panose="020B0604020202020204" pitchFamily="34" charset="0"/>
                  <a:cs typeface="Arial" panose="020B0604020202020204" pitchFamily="34" charset="0"/>
                </a:rPr>
                <a:t>tuto de poser les points de repère DBL</a:t>
              </a:r>
            </a:p>
          </p:txBody>
        </p:sp>
      </p:grpSp>
      <p:grpSp>
        <p:nvGrpSpPr>
          <p:cNvPr id="6" name="Groupe 5"/>
          <p:cNvGrpSpPr/>
          <p:nvPr/>
        </p:nvGrpSpPr>
        <p:grpSpPr>
          <a:xfrm>
            <a:off x="3779203" y="2773045"/>
            <a:ext cx="8537257" cy="3783012"/>
            <a:chOff x="3760153" y="2677795"/>
            <a:chExt cx="8537257" cy="3783012"/>
          </a:xfrm>
        </p:grpSpPr>
        <p:sp>
          <p:nvSpPr>
            <p:cNvPr id="14" name="Ellipse 13"/>
            <p:cNvSpPr/>
            <p:nvPr/>
          </p:nvSpPr>
          <p:spPr>
            <a:xfrm>
              <a:off x="6424295" y="4115435"/>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 name="Groupe 4"/>
            <p:cNvGrpSpPr/>
            <p:nvPr/>
          </p:nvGrpSpPr>
          <p:grpSpPr>
            <a:xfrm>
              <a:off x="3760153" y="2677795"/>
              <a:ext cx="8537257" cy="3783012"/>
              <a:chOff x="3360103" y="2458720"/>
              <a:chExt cx="8537257" cy="3783012"/>
            </a:xfrm>
          </p:grpSpPr>
          <p:cxnSp>
            <p:nvCxnSpPr>
              <p:cNvPr id="135" name="Connecteur droit avec flèche 134">
                <a:extLst>
                  <a:ext uri="{FF2B5EF4-FFF2-40B4-BE49-F238E27FC236}">
                    <a16:creationId xmlns:a16="http://schemas.microsoft.com/office/drawing/2014/main" id="{11254624-E2DC-45E9-8154-D3C308AB01ED}"/>
                  </a:ext>
                </a:extLst>
              </p:cNvPr>
              <p:cNvCxnSpPr/>
              <p:nvPr/>
            </p:nvCxnSpPr>
            <p:spPr bwMode="auto">
              <a:xfrm flipV="1">
                <a:off x="9027287" y="4922520"/>
                <a:ext cx="1648333" cy="148210"/>
              </a:xfrm>
              <a:prstGeom prst="straightConnector1">
                <a:avLst/>
              </a:prstGeom>
              <a:ln>
                <a:solidFill>
                  <a:schemeClr val="bg1"/>
                </a:solidFill>
                <a:headEnd type="triangle"/>
                <a:tailEnd type="triangle"/>
              </a:ln>
            </p:spPr>
            <p:style>
              <a:lnRef idx="1">
                <a:schemeClr val="dk1"/>
              </a:lnRef>
              <a:fillRef idx="0">
                <a:schemeClr val="dk1"/>
              </a:fillRef>
              <a:effectRef idx="0">
                <a:schemeClr val="dk1"/>
              </a:effectRef>
              <a:fontRef idx="minor">
                <a:schemeClr val="tx1"/>
              </a:fontRef>
            </p:style>
          </p:cxnSp>
          <p:grpSp>
            <p:nvGrpSpPr>
              <p:cNvPr id="4" name="Groupe 3"/>
              <p:cNvGrpSpPr/>
              <p:nvPr/>
            </p:nvGrpSpPr>
            <p:grpSpPr>
              <a:xfrm>
                <a:off x="3360103" y="2458720"/>
                <a:ext cx="8537257" cy="3783012"/>
                <a:chOff x="3329623" y="2468880"/>
                <a:chExt cx="8537257" cy="3783012"/>
              </a:xfrm>
            </p:grpSpPr>
            <p:sp>
              <p:nvSpPr>
                <p:cNvPr id="141" name="Zone de texte 872">
                  <a:extLst>
                    <a:ext uri="{FF2B5EF4-FFF2-40B4-BE49-F238E27FC236}">
                      <a16:creationId xmlns:a16="http://schemas.microsoft.com/office/drawing/2014/main" id="{5C3A8C42-343D-474D-A65D-5ED1547BD27E}"/>
                    </a:ext>
                  </a:extLst>
                </p:cNvPr>
                <p:cNvSpPr txBox="1">
                  <a:spLocks noChangeArrowheads="1"/>
                </p:cNvSpPr>
                <p:nvPr/>
              </p:nvSpPr>
              <p:spPr bwMode="auto">
                <a:xfrm>
                  <a:off x="9544558" y="3657854"/>
                  <a:ext cx="384175" cy="265113"/>
                </a:xfrm>
                <a:prstGeom prst="rect">
                  <a:avLst/>
                </a:prstGeom>
                <a:noFill/>
                <a:ln w="6350">
                  <a:no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200" dirty="0">
                      <a:solidFill>
                        <a:srgbClr val="0000FF"/>
                      </a:solidFill>
                      <a:latin typeface="Arial Rounded MT Bold" panose="020F0704030504030204" pitchFamily="34" charset="0"/>
                      <a:cs typeface="Arial" panose="020B0604020202020204" pitchFamily="34" charset="0"/>
                    </a:rPr>
                    <a:t>40</a:t>
                  </a:r>
                  <a:endParaRPr lang="fr-FR" altLang="fr-FR" sz="1200" dirty="0">
                    <a:solidFill>
                      <a:srgbClr val="0000FF"/>
                    </a:solidFill>
                    <a:latin typeface="Eras Medium ITC" panose="020B0602030504020804" pitchFamily="34" charset="0"/>
                    <a:cs typeface="Arial" panose="020B0604020202020204" pitchFamily="34" charset="0"/>
                  </a:endParaRPr>
                </a:p>
              </p:txBody>
            </p:sp>
            <p:grpSp>
              <p:nvGrpSpPr>
                <p:cNvPr id="40" name="Groupe 39"/>
                <p:cNvGrpSpPr/>
                <p:nvPr/>
              </p:nvGrpSpPr>
              <p:grpSpPr>
                <a:xfrm>
                  <a:off x="3329623" y="2468880"/>
                  <a:ext cx="8537257" cy="3783012"/>
                  <a:chOff x="3248343" y="2722880"/>
                  <a:chExt cx="8537257" cy="3783012"/>
                </a:xfrm>
              </p:grpSpPr>
              <p:sp>
                <p:nvSpPr>
                  <p:cNvPr id="118" name="Ellipse 117"/>
                  <p:cNvSpPr/>
                  <p:nvPr/>
                </p:nvSpPr>
                <p:spPr>
                  <a:xfrm>
                    <a:off x="10036810" y="3573780"/>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7" name="Groupe 36"/>
                  <p:cNvGrpSpPr/>
                  <p:nvPr/>
                </p:nvGrpSpPr>
                <p:grpSpPr>
                  <a:xfrm>
                    <a:off x="3248343" y="2722880"/>
                    <a:ext cx="8537257" cy="3783012"/>
                    <a:chOff x="3268663" y="2712720"/>
                    <a:chExt cx="8537257" cy="3783012"/>
                  </a:xfrm>
                </p:grpSpPr>
                <p:grpSp>
                  <p:nvGrpSpPr>
                    <p:cNvPr id="29744" name="Groupe 1">
                      <a:extLst>
                        <a:ext uri="{FF2B5EF4-FFF2-40B4-BE49-F238E27FC236}">
                          <a16:creationId xmlns:a16="http://schemas.microsoft.com/office/drawing/2014/main" id="{12D60703-A6DA-4710-A970-9B5ABC35946E}"/>
                        </a:ext>
                      </a:extLst>
                    </p:cNvPr>
                    <p:cNvGrpSpPr>
                      <a:grpSpLocks/>
                    </p:cNvGrpSpPr>
                    <p:nvPr/>
                  </p:nvGrpSpPr>
                  <p:grpSpPr bwMode="auto">
                    <a:xfrm>
                      <a:off x="3268663" y="2712720"/>
                      <a:ext cx="7805737" cy="3783012"/>
                      <a:chOff x="2801938" y="2886075"/>
                      <a:chExt cx="7805737" cy="3783012"/>
                    </a:xfrm>
                  </p:grpSpPr>
                  <p:grpSp>
                    <p:nvGrpSpPr>
                      <p:cNvPr id="29766" name="Groupe 1">
                        <a:extLst>
                          <a:ext uri="{FF2B5EF4-FFF2-40B4-BE49-F238E27FC236}">
                            <a16:creationId xmlns:a16="http://schemas.microsoft.com/office/drawing/2014/main" id="{C5A7D433-C988-4A2F-958B-EB0003599642}"/>
                          </a:ext>
                        </a:extLst>
                      </p:cNvPr>
                      <p:cNvGrpSpPr>
                        <a:grpSpLocks/>
                      </p:cNvGrpSpPr>
                      <p:nvPr/>
                    </p:nvGrpSpPr>
                    <p:grpSpPr bwMode="auto">
                      <a:xfrm>
                        <a:off x="2801938" y="3751262"/>
                        <a:ext cx="7440610" cy="2917825"/>
                        <a:chOff x="1636712" y="3313112"/>
                        <a:chExt cx="7440620" cy="2917827"/>
                      </a:xfrm>
                    </p:grpSpPr>
                    <p:grpSp>
                      <p:nvGrpSpPr>
                        <p:cNvPr id="29813" name="Group 75">
                          <a:extLst>
                            <a:ext uri="{FF2B5EF4-FFF2-40B4-BE49-F238E27FC236}">
                              <a16:creationId xmlns:a16="http://schemas.microsoft.com/office/drawing/2014/main" id="{A0DA67B3-2E88-40A3-B042-C09B6D066AD5}"/>
                            </a:ext>
                          </a:extLst>
                        </p:cNvPr>
                        <p:cNvGrpSpPr>
                          <a:grpSpLocks/>
                        </p:cNvGrpSpPr>
                        <p:nvPr/>
                      </p:nvGrpSpPr>
                      <p:grpSpPr bwMode="auto">
                        <a:xfrm>
                          <a:off x="8574094" y="3313112"/>
                          <a:ext cx="503238" cy="2039938"/>
                          <a:chOff x="4921" y="1895"/>
                          <a:chExt cx="317" cy="1285"/>
                        </a:xfrm>
                      </p:grpSpPr>
                      <p:sp>
                        <p:nvSpPr>
                          <p:cNvPr id="29816" name="Freeform 44">
                            <a:extLst>
                              <a:ext uri="{FF2B5EF4-FFF2-40B4-BE49-F238E27FC236}">
                                <a16:creationId xmlns:a16="http://schemas.microsoft.com/office/drawing/2014/main" id="{BD1819F3-46F0-4B22-A2BF-FCBFD6B6F3F9}"/>
                              </a:ext>
                            </a:extLst>
                          </p:cNvPr>
                          <p:cNvSpPr>
                            <a:spLocks/>
                          </p:cNvSpPr>
                          <p:nvPr/>
                        </p:nvSpPr>
                        <p:spPr bwMode="auto">
                          <a:xfrm>
                            <a:off x="4921" y="1905"/>
                            <a:ext cx="279" cy="1275"/>
                          </a:xfrm>
                          <a:custGeom>
                            <a:avLst/>
                            <a:gdLst>
                              <a:gd name="T0" fmla="*/ 0 w 279"/>
                              <a:gd name="T1" fmla="*/ 0 h 1275"/>
                              <a:gd name="T2" fmla="*/ 229 w 279"/>
                              <a:gd name="T3" fmla="*/ 603 h 1275"/>
                              <a:gd name="T4" fmla="*/ 278 w 279"/>
                              <a:gd name="T5" fmla="*/ 982 h 1275"/>
                              <a:gd name="T6" fmla="*/ 219 w 279"/>
                              <a:gd name="T7" fmla="*/ 1275 h 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9" h="1275">
                                <a:moveTo>
                                  <a:pt x="0" y="0"/>
                                </a:moveTo>
                                <a:cubicBezTo>
                                  <a:pt x="38" y="100"/>
                                  <a:pt x="183" y="439"/>
                                  <a:pt x="229" y="603"/>
                                </a:cubicBezTo>
                                <a:cubicBezTo>
                                  <a:pt x="275" y="767"/>
                                  <a:pt x="279" y="871"/>
                                  <a:pt x="278" y="982"/>
                                </a:cubicBezTo>
                                <a:cubicBezTo>
                                  <a:pt x="277" y="1094"/>
                                  <a:pt x="229" y="1225"/>
                                  <a:pt x="219" y="1275"/>
                                </a:cubicBezTo>
                              </a:path>
                            </a:pathLst>
                          </a:custGeom>
                          <a:noFill/>
                          <a:ln w="28575"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9817" name="Freeform 44">
                            <a:extLst>
                              <a:ext uri="{FF2B5EF4-FFF2-40B4-BE49-F238E27FC236}">
                                <a16:creationId xmlns:a16="http://schemas.microsoft.com/office/drawing/2014/main" id="{2FD7E85F-4139-42F8-A009-F2F6B277645A}"/>
                              </a:ext>
                            </a:extLst>
                          </p:cNvPr>
                          <p:cNvSpPr>
                            <a:spLocks/>
                          </p:cNvSpPr>
                          <p:nvPr/>
                        </p:nvSpPr>
                        <p:spPr bwMode="auto">
                          <a:xfrm>
                            <a:off x="4959" y="1895"/>
                            <a:ext cx="279" cy="1275"/>
                          </a:xfrm>
                          <a:custGeom>
                            <a:avLst/>
                            <a:gdLst>
                              <a:gd name="T0" fmla="*/ 0 w 279"/>
                              <a:gd name="T1" fmla="*/ 0 h 1275"/>
                              <a:gd name="T2" fmla="*/ 229 w 279"/>
                              <a:gd name="T3" fmla="*/ 603 h 1275"/>
                              <a:gd name="T4" fmla="*/ 278 w 279"/>
                              <a:gd name="T5" fmla="*/ 982 h 1275"/>
                              <a:gd name="T6" fmla="*/ 219 w 279"/>
                              <a:gd name="T7" fmla="*/ 1275 h 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9" h="1275">
                                <a:moveTo>
                                  <a:pt x="0" y="0"/>
                                </a:moveTo>
                                <a:cubicBezTo>
                                  <a:pt x="38" y="100"/>
                                  <a:pt x="183" y="439"/>
                                  <a:pt x="229" y="603"/>
                                </a:cubicBezTo>
                                <a:cubicBezTo>
                                  <a:pt x="275" y="767"/>
                                  <a:pt x="279" y="871"/>
                                  <a:pt x="278" y="982"/>
                                </a:cubicBezTo>
                                <a:cubicBezTo>
                                  <a:pt x="277" y="1094"/>
                                  <a:pt x="229" y="1225"/>
                                  <a:pt x="219" y="1275"/>
                                </a:cubicBezTo>
                              </a:path>
                            </a:pathLst>
                          </a:custGeom>
                          <a:noFill/>
                          <a:ln w="952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29814" name="Freeform 24">
                          <a:extLst>
                            <a:ext uri="{FF2B5EF4-FFF2-40B4-BE49-F238E27FC236}">
                              <a16:creationId xmlns:a16="http://schemas.microsoft.com/office/drawing/2014/main" id="{BD302403-AD95-4A52-B73B-A9B9E7F03AE2}"/>
                            </a:ext>
                          </a:extLst>
                        </p:cNvPr>
                        <p:cNvSpPr>
                          <a:spLocks/>
                        </p:cNvSpPr>
                        <p:nvPr/>
                      </p:nvSpPr>
                      <p:spPr bwMode="auto">
                        <a:xfrm>
                          <a:off x="1636712" y="4346576"/>
                          <a:ext cx="7269163" cy="1884363"/>
                        </a:xfrm>
                        <a:custGeom>
                          <a:avLst/>
                          <a:gdLst>
                            <a:gd name="T0" fmla="*/ 0 w 9842"/>
                            <a:gd name="T1" fmla="*/ 0 h 9916"/>
                            <a:gd name="T2" fmla="*/ 2147483646 w 9842"/>
                            <a:gd name="T3" fmla="*/ 2147483646 h 9916"/>
                            <a:gd name="T4" fmla="*/ 2147483646 w 9842"/>
                            <a:gd name="T5" fmla="*/ 2147483646 h 9916"/>
                            <a:gd name="T6" fmla="*/ 2147483646 w 9842"/>
                            <a:gd name="T7" fmla="*/ 2147483646 h 9916"/>
                            <a:gd name="T8" fmla="*/ 2147483646 w 9842"/>
                            <a:gd name="T9" fmla="*/ 2147483646 h 9916"/>
                            <a:gd name="T10" fmla="*/ 2147483646 w 9842"/>
                            <a:gd name="T11" fmla="*/ 2147483646 h 9916"/>
                            <a:gd name="T12" fmla="*/ 2147483646 w 9842"/>
                            <a:gd name="T13" fmla="*/ 2147483646 h 9916"/>
                            <a:gd name="T14" fmla="*/ 2147483646 w 9842"/>
                            <a:gd name="T15" fmla="*/ 2147483646 h 9916"/>
                            <a:gd name="T16" fmla="*/ 2147483646 w 9842"/>
                            <a:gd name="T17" fmla="*/ 2147483646 h 9916"/>
                            <a:gd name="T18" fmla="*/ 2147483646 w 9842"/>
                            <a:gd name="T19" fmla="*/ 2147483646 h 9916"/>
                            <a:gd name="T20" fmla="*/ 2147483646 w 9842"/>
                            <a:gd name="T21" fmla="*/ 2147483646 h 99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842" h="9916">
                              <a:moveTo>
                                <a:pt x="0" y="0"/>
                              </a:moveTo>
                              <a:cubicBezTo>
                                <a:pt x="60" y="67"/>
                                <a:pt x="39" y="1119"/>
                                <a:pt x="112" y="1646"/>
                              </a:cubicBezTo>
                              <a:cubicBezTo>
                                <a:pt x="185" y="2172"/>
                                <a:pt x="157" y="2431"/>
                                <a:pt x="438" y="3141"/>
                              </a:cubicBezTo>
                              <a:cubicBezTo>
                                <a:pt x="720" y="3843"/>
                                <a:pt x="1270" y="4987"/>
                                <a:pt x="1803" y="5906"/>
                              </a:cubicBezTo>
                              <a:cubicBezTo>
                                <a:pt x="2336" y="6834"/>
                                <a:pt x="3121" y="8028"/>
                                <a:pt x="3647" y="8672"/>
                              </a:cubicBezTo>
                              <a:cubicBezTo>
                                <a:pt x="4172" y="9323"/>
                                <a:pt x="4629" y="9699"/>
                                <a:pt x="4954" y="9850"/>
                              </a:cubicBezTo>
                              <a:cubicBezTo>
                                <a:pt x="5276" y="10000"/>
                                <a:pt x="5334" y="9891"/>
                                <a:pt x="5590" y="9591"/>
                              </a:cubicBezTo>
                              <a:cubicBezTo>
                                <a:pt x="5844" y="9282"/>
                                <a:pt x="6205" y="8513"/>
                                <a:pt x="6478" y="8028"/>
                              </a:cubicBezTo>
                              <a:cubicBezTo>
                                <a:pt x="6750" y="7536"/>
                                <a:pt x="6948" y="7034"/>
                                <a:pt x="7238" y="6692"/>
                              </a:cubicBezTo>
                              <a:cubicBezTo>
                                <a:pt x="7531" y="6341"/>
                                <a:pt x="7758" y="6174"/>
                                <a:pt x="8218" y="5940"/>
                              </a:cubicBezTo>
                              <a:cubicBezTo>
                                <a:pt x="8678" y="5706"/>
                                <a:pt x="9470" y="5443"/>
                                <a:pt x="9842" y="5310"/>
                              </a:cubicBezTo>
                            </a:path>
                          </a:pathLst>
                        </a:custGeom>
                        <a:noFill/>
                        <a:ln w="2857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9815" name="Freeform 25">
                          <a:extLst>
                            <a:ext uri="{FF2B5EF4-FFF2-40B4-BE49-F238E27FC236}">
                              <a16:creationId xmlns:a16="http://schemas.microsoft.com/office/drawing/2014/main" id="{5AC8022B-9180-477B-BAAF-B9554B02E083}"/>
                            </a:ext>
                          </a:extLst>
                        </p:cNvPr>
                        <p:cNvSpPr>
                          <a:spLocks/>
                        </p:cNvSpPr>
                        <p:nvPr/>
                      </p:nvSpPr>
                      <p:spPr bwMode="auto">
                        <a:xfrm>
                          <a:off x="1858965" y="4854577"/>
                          <a:ext cx="7065964" cy="1287463"/>
                        </a:xfrm>
                        <a:custGeom>
                          <a:avLst/>
                          <a:gdLst>
                            <a:gd name="T0" fmla="*/ 0 w 10040"/>
                            <a:gd name="T1" fmla="*/ 0 h 10000"/>
                            <a:gd name="T2" fmla="*/ 2147483646 w 10040"/>
                            <a:gd name="T3" fmla="*/ 2147483646 h 10000"/>
                            <a:gd name="T4" fmla="*/ 2147483646 w 10040"/>
                            <a:gd name="T5" fmla="*/ 2147483646 h 10000"/>
                            <a:gd name="T6" fmla="*/ 2147483646 w 10040"/>
                            <a:gd name="T7" fmla="*/ 2147483646 h 10000"/>
                            <a:gd name="T8" fmla="*/ 2147483646 w 10040"/>
                            <a:gd name="T9" fmla="*/ 2147483646 h 10000"/>
                            <a:gd name="T10" fmla="*/ 2147483646 w 10040"/>
                            <a:gd name="T11" fmla="*/ 2147483646 h 10000"/>
                            <a:gd name="T12" fmla="*/ 2147483646 w 10040"/>
                            <a:gd name="T13" fmla="*/ 2147483646 h 10000"/>
                            <a:gd name="T14" fmla="*/ 2147483646 w 10040"/>
                            <a:gd name="T15" fmla="*/ 2147483646 h 10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40" h="10000">
                              <a:moveTo>
                                <a:pt x="0" y="0"/>
                              </a:moveTo>
                              <a:cubicBezTo>
                                <a:pt x="216" y="937"/>
                                <a:pt x="684" y="2749"/>
                                <a:pt x="1164" y="4093"/>
                              </a:cubicBezTo>
                              <a:cubicBezTo>
                                <a:pt x="1644" y="5436"/>
                                <a:pt x="2382" y="7137"/>
                                <a:pt x="2887" y="8087"/>
                              </a:cubicBezTo>
                              <a:cubicBezTo>
                                <a:pt x="3392" y="9036"/>
                                <a:pt x="3830" y="9504"/>
                                <a:pt x="4193" y="9800"/>
                              </a:cubicBezTo>
                              <a:cubicBezTo>
                                <a:pt x="4557" y="10084"/>
                                <a:pt x="4798" y="10046"/>
                                <a:pt x="5057" y="9812"/>
                              </a:cubicBezTo>
                              <a:cubicBezTo>
                                <a:pt x="5319" y="9566"/>
                                <a:pt x="5459" y="9024"/>
                                <a:pt x="5752" y="8358"/>
                              </a:cubicBezTo>
                              <a:cubicBezTo>
                                <a:pt x="6045" y="7680"/>
                                <a:pt x="6404" y="6448"/>
                                <a:pt x="6808" y="5830"/>
                              </a:cubicBezTo>
                              <a:cubicBezTo>
                                <a:pt x="7211" y="5202"/>
                                <a:pt x="9616" y="4082"/>
                                <a:pt x="10040" y="3882"/>
                              </a:cubicBezTo>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29767" name="Groupe 64">
                        <a:extLst>
                          <a:ext uri="{FF2B5EF4-FFF2-40B4-BE49-F238E27FC236}">
                            <a16:creationId xmlns:a16="http://schemas.microsoft.com/office/drawing/2014/main" id="{D7944F8B-6000-40B7-A285-B91428A9BBFC}"/>
                          </a:ext>
                        </a:extLst>
                      </p:cNvPr>
                      <p:cNvGrpSpPr>
                        <a:grpSpLocks/>
                      </p:cNvGrpSpPr>
                      <p:nvPr/>
                    </p:nvGrpSpPr>
                    <p:grpSpPr bwMode="auto">
                      <a:xfrm>
                        <a:off x="2911475" y="2886075"/>
                        <a:ext cx="7696200" cy="3327400"/>
                        <a:chOff x="1668779" y="2849880"/>
                        <a:chExt cx="7696201" cy="3328035"/>
                      </a:xfrm>
                    </p:grpSpPr>
                    <p:grpSp>
                      <p:nvGrpSpPr>
                        <p:cNvPr id="29796" name="Groupe 65">
                          <a:extLst>
                            <a:ext uri="{FF2B5EF4-FFF2-40B4-BE49-F238E27FC236}">
                              <a16:creationId xmlns:a16="http://schemas.microsoft.com/office/drawing/2014/main" id="{B1CBC1CE-827B-431B-98B6-EDE3DCD63C23}"/>
                            </a:ext>
                          </a:extLst>
                        </p:cNvPr>
                        <p:cNvGrpSpPr>
                          <a:grpSpLocks/>
                        </p:cNvGrpSpPr>
                        <p:nvPr/>
                      </p:nvGrpSpPr>
                      <p:grpSpPr bwMode="auto">
                        <a:xfrm>
                          <a:off x="1668779" y="3088640"/>
                          <a:ext cx="7696201" cy="3089275"/>
                          <a:chOff x="1108709" y="3187700"/>
                          <a:chExt cx="7696201" cy="3089275"/>
                        </a:xfrm>
                      </p:grpSpPr>
                      <p:sp>
                        <p:nvSpPr>
                          <p:cNvPr id="29798" name="Text Box 2">
                            <a:extLst>
                              <a:ext uri="{FF2B5EF4-FFF2-40B4-BE49-F238E27FC236}">
                                <a16:creationId xmlns:a16="http://schemas.microsoft.com/office/drawing/2014/main" id="{000D4C97-8243-4D35-9421-05A3AE7BD1AB}"/>
                              </a:ext>
                            </a:extLst>
                          </p:cNvPr>
                          <p:cNvSpPr txBox="1">
                            <a:spLocks noChangeArrowheads="1"/>
                          </p:cNvSpPr>
                          <p:nvPr/>
                        </p:nvSpPr>
                        <p:spPr bwMode="auto">
                          <a:xfrm>
                            <a:off x="8420735" y="5252720"/>
                            <a:ext cx="38417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E</a:t>
                            </a:r>
                          </a:p>
                        </p:txBody>
                      </p:sp>
                      <p:sp>
                        <p:nvSpPr>
                          <p:cNvPr id="29799" name="Text Box 3">
                            <a:extLst>
                              <a:ext uri="{FF2B5EF4-FFF2-40B4-BE49-F238E27FC236}">
                                <a16:creationId xmlns:a16="http://schemas.microsoft.com/office/drawing/2014/main" id="{6992DF96-CF0A-4400-A280-0ACD84A4CC11}"/>
                              </a:ext>
                            </a:extLst>
                          </p:cNvPr>
                          <p:cNvSpPr txBox="1">
                            <a:spLocks noChangeArrowheads="1"/>
                          </p:cNvSpPr>
                          <p:nvPr/>
                        </p:nvSpPr>
                        <p:spPr bwMode="auto">
                          <a:xfrm>
                            <a:off x="3500438" y="5053013"/>
                            <a:ext cx="5080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D’</a:t>
                            </a:r>
                          </a:p>
                          <a:p>
                            <a:pPr eaLnBrk="1" hangingPunct="1"/>
                            <a:r>
                              <a:rPr lang="fr-FR" altLang="fr-FR" sz="800" b="1">
                                <a:solidFill>
                                  <a:schemeClr val="bg1"/>
                                </a:solidFill>
                                <a:latin typeface="Arial" panose="020B0604020202020204" pitchFamily="34" charset="0"/>
                              </a:rPr>
                              <a:t>  D</a:t>
                            </a:r>
                          </a:p>
                        </p:txBody>
                      </p:sp>
                      <p:sp>
                        <p:nvSpPr>
                          <p:cNvPr id="29800" name="Text Box 4">
                            <a:extLst>
                              <a:ext uri="{FF2B5EF4-FFF2-40B4-BE49-F238E27FC236}">
                                <a16:creationId xmlns:a16="http://schemas.microsoft.com/office/drawing/2014/main" id="{0C041859-ECBE-4046-9B6E-56D5EBA68232}"/>
                              </a:ext>
                            </a:extLst>
                          </p:cNvPr>
                          <p:cNvSpPr txBox="1">
                            <a:spLocks noChangeArrowheads="1"/>
                          </p:cNvSpPr>
                          <p:nvPr/>
                        </p:nvSpPr>
                        <p:spPr bwMode="auto">
                          <a:xfrm>
                            <a:off x="3236660" y="4444089"/>
                            <a:ext cx="309434" cy="230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r>
                              <a:rPr lang="fr-FR" altLang="fr-FR" sz="800" b="1" noProof="1">
                                <a:solidFill>
                                  <a:schemeClr val="bg1"/>
                                </a:solidFill>
                                <a:latin typeface="Arial" panose="020B0604020202020204" pitchFamily="34" charset="0"/>
                              </a:rPr>
                              <a:t>B</a:t>
                            </a:r>
                            <a:endParaRPr lang="fr-FR" altLang="fr-FR" sz="1000" dirty="0">
                              <a:solidFill>
                                <a:schemeClr val="bg1"/>
                              </a:solidFill>
                              <a:latin typeface="Times New Roman" panose="02020603050405020304" pitchFamily="18" charset="0"/>
                            </a:endParaRPr>
                          </a:p>
                        </p:txBody>
                      </p:sp>
                      <p:sp>
                        <p:nvSpPr>
                          <p:cNvPr id="29801" name="Text Box 6">
                            <a:extLst>
                              <a:ext uri="{FF2B5EF4-FFF2-40B4-BE49-F238E27FC236}">
                                <a16:creationId xmlns:a16="http://schemas.microsoft.com/office/drawing/2014/main" id="{D5FDD329-E2D0-4D60-9571-CAE02C071A38}"/>
                              </a:ext>
                            </a:extLst>
                          </p:cNvPr>
                          <p:cNvSpPr txBox="1">
                            <a:spLocks noChangeArrowheads="1"/>
                          </p:cNvSpPr>
                          <p:nvPr/>
                        </p:nvSpPr>
                        <p:spPr bwMode="auto">
                          <a:xfrm>
                            <a:off x="7983220" y="3743960"/>
                            <a:ext cx="381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r>
                              <a:rPr lang="fr-FR" altLang="fr-FR" sz="800" b="1" noProof="1">
                                <a:solidFill>
                                  <a:schemeClr val="bg1"/>
                                </a:solidFill>
                                <a:latin typeface="Arial" panose="020B0604020202020204" pitchFamily="34" charset="0"/>
                              </a:rPr>
                              <a:t>F</a:t>
                            </a:r>
                          </a:p>
                          <a:p>
                            <a:pPr eaLnBrk="1" hangingPunct="1"/>
                            <a:endParaRPr lang="fr-FR" altLang="fr-FR" sz="1000">
                              <a:solidFill>
                                <a:schemeClr val="bg1"/>
                              </a:solidFill>
                              <a:latin typeface="Times New Roman" panose="02020603050405020304" pitchFamily="18" charset="0"/>
                            </a:endParaRPr>
                          </a:p>
                        </p:txBody>
                      </p:sp>
                      <p:sp>
                        <p:nvSpPr>
                          <p:cNvPr id="29802" name="Text Box 7">
                            <a:extLst>
                              <a:ext uri="{FF2B5EF4-FFF2-40B4-BE49-F238E27FC236}">
                                <a16:creationId xmlns:a16="http://schemas.microsoft.com/office/drawing/2014/main" id="{3D82A02E-8555-41D5-8669-5CFF302EFF90}"/>
                              </a:ext>
                            </a:extLst>
                          </p:cNvPr>
                          <p:cNvSpPr txBox="1">
                            <a:spLocks noChangeArrowheads="1"/>
                          </p:cNvSpPr>
                          <p:nvPr/>
                        </p:nvSpPr>
                        <p:spPr bwMode="auto">
                          <a:xfrm>
                            <a:off x="1279271" y="4827518"/>
                            <a:ext cx="271398" cy="206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dirty="0">
                                <a:solidFill>
                                  <a:schemeClr val="bg1"/>
                                </a:solidFill>
                                <a:latin typeface="Arial" panose="020B0604020202020204" pitchFamily="34" charset="0"/>
                              </a:rPr>
                              <a:t>A</a:t>
                            </a:r>
                          </a:p>
                        </p:txBody>
                      </p:sp>
                      <p:grpSp>
                        <p:nvGrpSpPr>
                          <p:cNvPr id="29803" name="Group 8">
                            <a:extLst>
                              <a:ext uri="{FF2B5EF4-FFF2-40B4-BE49-F238E27FC236}">
                                <a16:creationId xmlns:a16="http://schemas.microsoft.com/office/drawing/2014/main" id="{026C4603-BCA3-4AD9-92A0-07388819E80D}"/>
                              </a:ext>
                            </a:extLst>
                          </p:cNvPr>
                          <p:cNvGrpSpPr>
                            <a:grpSpLocks/>
                          </p:cNvGrpSpPr>
                          <p:nvPr/>
                        </p:nvGrpSpPr>
                        <p:grpSpPr bwMode="auto">
                          <a:xfrm>
                            <a:off x="1308100" y="3187700"/>
                            <a:ext cx="7089778" cy="3089275"/>
                            <a:chOff x="4011" y="3674"/>
                            <a:chExt cx="11164" cy="4866"/>
                          </a:xfrm>
                        </p:grpSpPr>
                        <p:sp>
                          <p:nvSpPr>
                            <p:cNvPr id="29808" name="Freeform 9">
                              <a:extLst>
                                <a:ext uri="{FF2B5EF4-FFF2-40B4-BE49-F238E27FC236}">
                                  <a16:creationId xmlns:a16="http://schemas.microsoft.com/office/drawing/2014/main" id="{C22CF854-33C2-46E4-9C1B-31C923747480}"/>
                                </a:ext>
                              </a:extLst>
                            </p:cNvPr>
                            <p:cNvSpPr>
                              <a:spLocks/>
                            </p:cNvSpPr>
                            <p:nvPr/>
                          </p:nvSpPr>
                          <p:spPr bwMode="auto">
                            <a:xfrm>
                              <a:off x="4011" y="6412"/>
                              <a:ext cx="11110" cy="2057"/>
                            </a:xfrm>
                            <a:custGeom>
                              <a:avLst/>
                              <a:gdLst>
                                <a:gd name="T0" fmla="*/ 0 w 3420"/>
                                <a:gd name="T1" fmla="*/ 0 h 633"/>
                                <a:gd name="T2" fmla="*/ 2147483646 w 3420"/>
                                <a:gd name="T3" fmla="*/ 2147483646 h 633"/>
                                <a:gd name="T4" fmla="*/ 2147483646 w 3420"/>
                                <a:gd name="T5" fmla="*/ 2147483646 h 633"/>
                                <a:gd name="T6" fmla="*/ 2147483646 w 3420"/>
                                <a:gd name="T7" fmla="*/ 2147483646 h 633"/>
                                <a:gd name="T8" fmla="*/ 2147483646 w 3420"/>
                                <a:gd name="T9" fmla="*/ 2147483646 h 633"/>
                                <a:gd name="T10" fmla="*/ 2147483646 w 3420"/>
                                <a:gd name="T11" fmla="*/ 2147483646 h 633"/>
                                <a:gd name="T12" fmla="*/ 2147483646 w 3420"/>
                                <a:gd name="T13" fmla="*/ 2147483646 h 633"/>
                                <a:gd name="T14" fmla="*/ 2147483646 w 3420"/>
                                <a:gd name="T15" fmla="*/ 2147483646 h 633"/>
                                <a:gd name="T16" fmla="*/ 2147483646 w 3420"/>
                                <a:gd name="T17" fmla="*/ 2147483646 h 633"/>
                                <a:gd name="T18" fmla="*/ 2147483646 w 3420"/>
                                <a:gd name="T19" fmla="*/ 2147483646 h 633"/>
                                <a:gd name="T20" fmla="*/ 2147483646 w 3420"/>
                                <a:gd name="T21" fmla="*/ 2147483646 h 6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20" h="633">
                                  <a:moveTo>
                                    <a:pt x="0" y="0"/>
                                  </a:moveTo>
                                  <a:cubicBezTo>
                                    <a:pt x="6" y="18"/>
                                    <a:pt x="13" y="36"/>
                                    <a:pt x="45" y="68"/>
                                  </a:cubicBezTo>
                                  <a:cubicBezTo>
                                    <a:pt x="77" y="100"/>
                                    <a:pt x="97" y="136"/>
                                    <a:pt x="195" y="195"/>
                                  </a:cubicBezTo>
                                  <a:cubicBezTo>
                                    <a:pt x="293" y="254"/>
                                    <a:pt x="464" y="352"/>
                                    <a:pt x="630" y="420"/>
                                  </a:cubicBezTo>
                                  <a:cubicBezTo>
                                    <a:pt x="796" y="488"/>
                                    <a:pt x="1047" y="567"/>
                                    <a:pt x="1192" y="600"/>
                                  </a:cubicBezTo>
                                  <a:cubicBezTo>
                                    <a:pt x="1337" y="633"/>
                                    <a:pt x="1403" y="630"/>
                                    <a:pt x="1501" y="618"/>
                                  </a:cubicBezTo>
                                  <a:cubicBezTo>
                                    <a:pt x="1599" y="606"/>
                                    <a:pt x="1697" y="561"/>
                                    <a:pt x="1780" y="528"/>
                                  </a:cubicBezTo>
                                  <a:cubicBezTo>
                                    <a:pt x="1863" y="495"/>
                                    <a:pt x="1898" y="456"/>
                                    <a:pt x="1996" y="420"/>
                                  </a:cubicBezTo>
                                  <a:cubicBezTo>
                                    <a:pt x="2094" y="384"/>
                                    <a:pt x="2215" y="339"/>
                                    <a:pt x="2370" y="315"/>
                                  </a:cubicBezTo>
                                  <a:cubicBezTo>
                                    <a:pt x="2525" y="291"/>
                                    <a:pt x="2750" y="293"/>
                                    <a:pt x="2925" y="278"/>
                                  </a:cubicBezTo>
                                  <a:cubicBezTo>
                                    <a:pt x="3100" y="263"/>
                                    <a:pt x="3339" y="234"/>
                                    <a:pt x="3420" y="225"/>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9809" name="Freeform 10">
                              <a:extLst>
                                <a:ext uri="{FF2B5EF4-FFF2-40B4-BE49-F238E27FC236}">
                                  <a16:creationId xmlns:a16="http://schemas.microsoft.com/office/drawing/2014/main" id="{F509075D-EA50-440A-82D5-16BF8DE40FB5}"/>
                                </a:ext>
                              </a:extLst>
                            </p:cNvPr>
                            <p:cNvSpPr>
                              <a:spLocks/>
                            </p:cNvSpPr>
                            <p:nvPr/>
                          </p:nvSpPr>
                          <p:spPr bwMode="auto">
                            <a:xfrm>
                              <a:off x="4424" y="6877"/>
                              <a:ext cx="8039" cy="1663"/>
                            </a:xfrm>
                            <a:custGeom>
                              <a:avLst/>
                              <a:gdLst>
                                <a:gd name="T0" fmla="*/ 0 w 2475"/>
                                <a:gd name="T1" fmla="*/ 0 h 512"/>
                                <a:gd name="T2" fmla="*/ 2147483646 w 2475"/>
                                <a:gd name="T3" fmla="*/ 2147483646 h 512"/>
                                <a:gd name="T4" fmla="*/ 2147483646 w 2475"/>
                                <a:gd name="T5" fmla="*/ 2147483646 h 512"/>
                                <a:gd name="T6" fmla="*/ 2147483646 w 2475"/>
                                <a:gd name="T7" fmla="*/ 2147483646 h 512"/>
                                <a:gd name="T8" fmla="*/ 2147483646 w 2475"/>
                                <a:gd name="T9" fmla="*/ 2147483646 h 512"/>
                                <a:gd name="T10" fmla="*/ 2147483646 w 2475"/>
                                <a:gd name="T11" fmla="*/ 2147483646 h 512"/>
                                <a:gd name="T12" fmla="*/ 2147483646 w 2475"/>
                                <a:gd name="T13" fmla="*/ 2147483646 h 512"/>
                                <a:gd name="T14" fmla="*/ 2147483646 w 2475"/>
                                <a:gd name="T15" fmla="*/ 2147483646 h 5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75" h="512">
                                  <a:moveTo>
                                    <a:pt x="0" y="0"/>
                                  </a:moveTo>
                                  <a:cubicBezTo>
                                    <a:pt x="97" y="50"/>
                                    <a:pt x="194" y="100"/>
                                    <a:pt x="323" y="157"/>
                                  </a:cubicBezTo>
                                  <a:cubicBezTo>
                                    <a:pt x="452" y="214"/>
                                    <a:pt x="607" y="284"/>
                                    <a:pt x="777" y="340"/>
                                  </a:cubicBezTo>
                                  <a:cubicBezTo>
                                    <a:pt x="947" y="396"/>
                                    <a:pt x="1192" y="480"/>
                                    <a:pt x="1341" y="496"/>
                                  </a:cubicBezTo>
                                  <a:cubicBezTo>
                                    <a:pt x="1490" y="512"/>
                                    <a:pt x="1562" y="473"/>
                                    <a:pt x="1673" y="435"/>
                                  </a:cubicBezTo>
                                  <a:cubicBezTo>
                                    <a:pt x="1784" y="397"/>
                                    <a:pt x="1906" y="313"/>
                                    <a:pt x="2010" y="270"/>
                                  </a:cubicBezTo>
                                  <a:cubicBezTo>
                                    <a:pt x="2114" y="227"/>
                                    <a:pt x="2221" y="194"/>
                                    <a:pt x="2298" y="175"/>
                                  </a:cubicBezTo>
                                  <a:cubicBezTo>
                                    <a:pt x="2375" y="156"/>
                                    <a:pt x="2438" y="161"/>
                                    <a:pt x="2475" y="157"/>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9810" name="Freeform 11">
                              <a:extLst>
                                <a:ext uri="{FF2B5EF4-FFF2-40B4-BE49-F238E27FC236}">
                                  <a16:creationId xmlns:a16="http://schemas.microsoft.com/office/drawing/2014/main" id="{704A1B00-3F1B-428C-99A6-C637174C3449}"/>
                                </a:ext>
                              </a:extLst>
                            </p:cNvPr>
                            <p:cNvSpPr>
                              <a:spLocks/>
                            </p:cNvSpPr>
                            <p:nvPr/>
                          </p:nvSpPr>
                          <p:spPr bwMode="auto">
                            <a:xfrm>
                              <a:off x="4011" y="3674"/>
                              <a:ext cx="6162" cy="2738"/>
                            </a:xfrm>
                            <a:custGeom>
                              <a:avLst/>
                              <a:gdLst>
                                <a:gd name="T0" fmla="*/ 0 w 1897"/>
                                <a:gd name="T1" fmla="*/ 2147483646 h 843"/>
                                <a:gd name="T2" fmla="*/ 2147483646 w 1897"/>
                                <a:gd name="T3" fmla="*/ 2147483646 h 843"/>
                                <a:gd name="T4" fmla="*/ 2147483646 w 1897"/>
                                <a:gd name="T5" fmla="*/ 2147483646 h 843"/>
                                <a:gd name="T6" fmla="*/ 2147483646 w 1897"/>
                                <a:gd name="T7" fmla="*/ 2147483646 h 843"/>
                                <a:gd name="T8" fmla="*/ 2147483646 w 1897"/>
                                <a:gd name="T9" fmla="*/ 2147483646 h 843"/>
                                <a:gd name="T10" fmla="*/ 2147483646 w 1897"/>
                                <a:gd name="T11" fmla="*/ 2147483646 h 843"/>
                                <a:gd name="T12" fmla="*/ 2147483646 w 1897"/>
                                <a:gd name="T13" fmla="*/ 0 h 8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7" h="843">
                                  <a:moveTo>
                                    <a:pt x="0" y="843"/>
                                  </a:moveTo>
                                  <a:cubicBezTo>
                                    <a:pt x="30" y="816"/>
                                    <a:pt x="60" y="790"/>
                                    <a:pt x="135" y="768"/>
                                  </a:cubicBezTo>
                                  <a:cubicBezTo>
                                    <a:pt x="210" y="746"/>
                                    <a:pt x="312" y="732"/>
                                    <a:pt x="450" y="708"/>
                                  </a:cubicBezTo>
                                  <a:cubicBezTo>
                                    <a:pt x="588" y="684"/>
                                    <a:pt x="847" y="651"/>
                                    <a:pt x="964" y="624"/>
                                  </a:cubicBezTo>
                                  <a:cubicBezTo>
                                    <a:pt x="1081" y="597"/>
                                    <a:pt x="1062" y="602"/>
                                    <a:pt x="1153" y="546"/>
                                  </a:cubicBezTo>
                                  <a:cubicBezTo>
                                    <a:pt x="1244" y="490"/>
                                    <a:pt x="1389" y="379"/>
                                    <a:pt x="1513" y="288"/>
                                  </a:cubicBezTo>
                                  <a:cubicBezTo>
                                    <a:pt x="1637" y="197"/>
                                    <a:pt x="1817" y="60"/>
                                    <a:pt x="1897" y="0"/>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9811" name="Freeform 12">
                              <a:extLst>
                                <a:ext uri="{FF2B5EF4-FFF2-40B4-BE49-F238E27FC236}">
                                  <a16:creationId xmlns:a16="http://schemas.microsoft.com/office/drawing/2014/main" id="{09A709A4-BBD6-499C-B75C-FF10EA24DBF5}"/>
                                </a:ext>
                              </a:extLst>
                            </p:cNvPr>
                            <p:cNvSpPr>
                              <a:spLocks/>
                            </p:cNvSpPr>
                            <p:nvPr/>
                          </p:nvSpPr>
                          <p:spPr bwMode="auto">
                            <a:xfrm>
                              <a:off x="10164" y="3683"/>
                              <a:ext cx="4346" cy="695"/>
                            </a:xfrm>
                            <a:custGeom>
                              <a:avLst/>
                              <a:gdLst>
                                <a:gd name="T0" fmla="*/ 0 w 1338"/>
                                <a:gd name="T1" fmla="*/ 0 h 214"/>
                                <a:gd name="T2" fmla="*/ 2147483646 w 1338"/>
                                <a:gd name="T3" fmla="*/ 2147483646 h 214"/>
                                <a:gd name="T4" fmla="*/ 2147483646 w 1338"/>
                                <a:gd name="T5" fmla="*/ 2147483646 h 214"/>
                                <a:gd name="T6" fmla="*/ 2147483646 w 1338"/>
                                <a:gd name="T7" fmla="*/ 2147483646 h 2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38" h="214">
                                  <a:moveTo>
                                    <a:pt x="0" y="0"/>
                                  </a:moveTo>
                                  <a:cubicBezTo>
                                    <a:pt x="84" y="29"/>
                                    <a:pt x="385" y="146"/>
                                    <a:pt x="504" y="180"/>
                                  </a:cubicBezTo>
                                  <a:cubicBezTo>
                                    <a:pt x="623" y="214"/>
                                    <a:pt x="572" y="199"/>
                                    <a:pt x="711" y="201"/>
                                  </a:cubicBezTo>
                                  <a:cubicBezTo>
                                    <a:pt x="850" y="203"/>
                                    <a:pt x="1208" y="194"/>
                                    <a:pt x="1338" y="192"/>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9812" name="Freeform 13">
                              <a:extLst>
                                <a:ext uri="{FF2B5EF4-FFF2-40B4-BE49-F238E27FC236}">
                                  <a16:creationId xmlns:a16="http://schemas.microsoft.com/office/drawing/2014/main" id="{3E652296-6C3A-4DE5-9EE9-FEFF22DC294F}"/>
                                </a:ext>
                              </a:extLst>
                            </p:cNvPr>
                            <p:cNvSpPr>
                              <a:spLocks/>
                            </p:cNvSpPr>
                            <p:nvPr/>
                          </p:nvSpPr>
                          <p:spPr bwMode="auto">
                            <a:xfrm>
                              <a:off x="14555" y="4332"/>
                              <a:ext cx="620" cy="2852"/>
                            </a:xfrm>
                            <a:custGeom>
                              <a:avLst/>
                              <a:gdLst>
                                <a:gd name="T0" fmla="*/ 0 w 191"/>
                                <a:gd name="T1" fmla="*/ 0 h 878"/>
                                <a:gd name="T2" fmla="*/ 2147483646 w 191"/>
                                <a:gd name="T3" fmla="*/ 2147483646 h 878"/>
                                <a:gd name="T4" fmla="*/ 2147483646 w 191"/>
                                <a:gd name="T5" fmla="*/ 2147483646 h 878"/>
                                <a:gd name="T6" fmla="*/ 2147483646 w 191"/>
                                <a:gd name="T7" fmla="*/ 2147483646 h 8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1" h="878">
                                  <a:moveTo>
                                    <a:pt x="0" y="0"/>
                                  </a:moveTo>
                                  <a:cubicBezTo>
                                    <a:pt x="41" y="129"/>
                                    <a:pt x="83" y="260"/>
                                    <a:pt x="113" y="368"/>
                                  </a:cubicBezTo>
                                  <a:cubicBezTo>
                                    <a:pt x="143" y="476"/>
                                    <a:pt x="169" y="566"/>
                                    <a:pt x="180" y="651"/>
                                  </a:cubicBezTo>
                                  <a:cubicBezTo>
                                    <a:pt x="191" y="736"/>
                                    <a:pt x="180" y="831"/>
                                    <a:pt x="180" y="878"/>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29804" name="Line 14">
                            <a:extLst>
                              <a:ext uri="{FF2B5EF4-FFF2-40B4-BE49-F238E27FC236}">
                                <a16:creationId xmlns:a16="http://schemas.microsoft.com/office/drawing/2014/main" id="{9938BE41-A63A-4D5B-9023-380DFD5B962F}"/>
                              </a:ext>
                            </a:extLst>
                          </p:cNvPr>
                          <p:cNvSpPr>
                            <a:spLocks noChangeShapeType="1"/>
                          </p:cNvSpPr>
                          <p:nvPr/>
                        </p:nvSpPr>
                        <p:spPr bwMode="auto">
                          <a:xfrm>
                            <a:off x="3457575" y="4416425"/>
                            <a:ext cx="687388" cy="1811338"/>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9805" name="Line 15">
                            <a:extLst>
                              <a:ext uri="{FF2B5EF4-FFF2-40B4-BE49-F238E27FC236}">
                                <a16:creationId xmlns:a16="http://schemas.microsoft.com/office/drawing/2014/main" id="{8EB40C60-01FC-4AFE-AAAD-015DE0B88416}"/>
                              </a:ext>
                            </a:extLst>
                          </p:cNvPr>
                          <p:cNvSpPr>
                            <a:spLocks noChangeShapeType="1"/>
                          </p:cNvSpPr>
                          <p:nvPr/>
                        </p:nvSpPr>
                        <p:spPr bwMode="auto">
                          <a:xfrm flipV="1">
                            <a:off x="3784600" y="3935413"/>
                            <a:ext cx="4300538" cy="1323975"/>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9806" name="Line 16">
                            <a:extLst>
                              <a:ext uri="{FF2B5EF4-FFF2-40B4-BE49-F238E27FC236}">
                                <a16:creationId xmlns:a16="http://schemas.microsoft.com/office/drawing/2014/main" id="{81439A2B-98A9-46E6-A8F9-D9E039420959}"/>
                              </a:ext>
                            </a:extLst>
                          </p:cNvPr>
                          <p:cNvSpPr>
                            <a:spLocks noChangeShapeType="1"/>
                          </p:cNvSpPr>
                          <p:nvPr/>
                        </p:nvSpPr>
                        <p:spPr bwMode="auto">
                          <a:xfrm flipV="1">
                            <a:off x="3708400" y="3935413"/>
                            <a:ext cx="4376738" cy="1192212"/>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9807" name="Line 17">
                            <a:extLst>
                              <a:ext uri="{FF2B5EF4-FFF2-40B4-BE49-F238E27FC236}">
                                <a16:creationId xmlns:a16="http://schemas.microsoft.com/office/drawing/2014/main" id="{66359616-1139-4E12-8440-6272215C5F94}"/>
                              </a:ext>
                            </a:extLst>
                          </p:cNvPr>
                          <p:cNvSpPr>
                            <a:spLocks noChangeShapeType="1"/>
                          </p:cNvSpPr>
                          <p:nvPr/>
                        </p:nvSpPr>
                        <p:spPr bwMode="auto">
                          <a:xfrm flipV="1">
                            <a:off x="1108709" y="4178300"/>
                            <a:ext cx="3841115" cy="652780"/>
                          </a:xfrm>
                          <a:prstGeom prst="line">
                            <a:avLst/>
                          </a:prstGeom>
                          <a:noFill/>
                          <a:ln w="6350">
                            <a:solidFill>
                              <a:srgbClr val="FF0000"/>
                            </a:solidFill>
                            <a:prstDash val="lgDashDot"/>
                            <a:round/>
                            <a:headEnd/>
                            <a:tailEnd/>
                          </a:ln>
                          <a:extLst>
                            <a:ext uri="{909E8E84-426E-40DD-AFC4-6F175D3DCCD1}">
                              <a14:hiddenFill xmlns:a14="http://schemas.microsoft.com/office/drawing/2010/main">
                                <a:noFill/>
                              </a14:hiddenFill>
                            </a:ext>
                          </a:extLst>
                        </p:spPr>
                        <p:txBody>
                          <a:bodyPr/>
                          <a:lstStyle/>
                          <a:p>
                            <a:endParaRPr lang="fr-FR"/>
                          </a:p>
                        </p:txBody>
                      </p:sp>
                    </p:grpSp>
                    <p:cxnSp>
                      <p:nvCxnSpPr>
                        <p:cNvPr id="29797" name="Connecteur droit 66">
                          <a:extLst>
                            <a:ext uri="{FF2B5EF4-FFF2-40B4-BE49-F238E27FC236}">
                              <a16:creationId xmlns:a16="http://schemas.microsoft.com/office/drawing/2014/main" id="{5A625E01-3CB2-4CD9-A731-0BE6574EB206}"/>
                            </a:ext>
                          </a:extLst>
                        </p:cNvPr>
                        <p:cNvCxnSpPr>
                          <a:cxnSpLocks noChangeShapeType="1"/>
                        </p:cNvCxnSpPr>
                        <p:nvPr/>
                      </p:nvCxnSpPr>
                      <p:spPr bwMode="auto">
                        <a:xfrm flipV="1">
                          <a:off x="4015740" y="2849880"/>
                          <a:ext cx="2057400" cy="1508760"/>
                        </a:xfrm>
                        <a:prstGeom prst="line">
                          <a:avLst/>
                        </a:prstGeom>
                        <a:noFill/>
                        <a:ln w="9525" algn="ctr">
                          <a:solidFill>
                            <a:srgbClr val="FF0000"/>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29769" name="Groupe 6">
                        <a:extLst>
                          <a:ext uri="{FF2B5EF4-FFF2-40B4-BE49-F238E27FC236}">
                            <a16:creationId xmlns:a16="http://schemas.microsoft.com/office/drawing/2014/main" id="{F392FDA8-150F-48C6-BE18-8188DF4F88D0}"/>
                          </a:ext>
                        </a:extLst>
                      </p:cNvPr>
                      <p:cNvGrpSpPr>
                        <a:grpSpLocks/>
                      </p:cNvGrpSpPr>
                      <p:nvPr/>
                    </p:nvGrpSpPr>
                    <p:grpSpPr bwMode="auto">
                      <a:xfrm>
                        <a:off x="5251324" y="3806496"/>
                        <a:ext cx="4661027" cy="1254453"/>
                        <a:chOff x="3727934" y="3806190"/>
                        <a:chExt cx="4659781" cy="1255080"/>
                      </a:xfrm>
                    </p:grpSpPr>
                    <p:sp>
                      <p:nvSpPr>
                        <p:cNvPr id="29789" name="Freeform 23">
                          <a:extLst>
                            <a:ext uri="{FF2B5EF4-FFF2-40B4-BE49-F238E27FC236}">
                              <a16:creationId xmlns:a16="http://schemas.microsoft.com/office/drawing/2014/main" id="{0EBEA7E2-219B-471E-94EA-F35514CD956B}"/>
                            </a:ext>
                          </a:extLst>
                        </p:cNvPr>
                        <p:cNvSpPr>
                          <a:spLocks/>
                        </p:cNvSpPr>
                        <p:nvPr/>
                      </p:nvSpPr>
                      <p:spPr bwMode="auto">
                        <a:xfrm>
                          <a:off x="3727934" y="3873355"/>
                          <a:ext cx="4659781" cy="1187915"/>
                        </a:xfrm>
                        <a:custGeom>
                          <a:avLst/>
                          <a:gdLst>
                            <a:gd name="T0" fmla="*/ 0 w 2844"/>
                            <a:gd name="T1" fmla="*/ 2147483646 h 712"/>
                            <a:gd name="T2" fmla="*/ 2147483646 w 2844"/>
                            <a:gd name="T3" fmla="*/ 2147483646 h 712"/>
                            <a:gd name="T4" fmla="*/ 2147483646 w 2844"/>
                            <a:gd name="T5" fmla="*/ 2147483646 h 712"/>
                            <a:gd name="T6" fmla="*/ 2147483646 w 2844"/>
                            <a:gd name="T7" fmla="*/ 2147483646 h 712"/>
                            <a:gd name="T8" fmla="*/ 2147483646 w 2844"/>
                            <a:gd name="T9" fmla="*/ 0 h 7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4" h="712">
                              <a:moveTo>
                                <a:pt x="0" y="300"/>
                              </a:moveTo>
                              <a:cubicBezTo>
                                <a:pt x="18" y="411"/>
                                <a:pt x="45" y="526"/>
                                <a:pt x="138" y="591"/>
                              </a:cubicBezTo>
                              <a:cubicBezTo>
                                <a:pt x="230" y="654"/>
                                <a:pt x="325" y="712"/>
                                <a:pt x="558" y="679"/>
                              </a:cubicBezTo>
                              <a:cubicBezTo>
                                <a:pt x="791" y="646"/>
                                <a:pt x="1156" y="508"/>
                                <a:pt x="1537" y="395"/>
                              </a:cubicBezTo>
                              <a:cubicBezTo>
                                <a:pt x="1918" y="282"/>
                                <a:pt x="2572" y="82"/>
                                <a:pt x="2844" y="0"/>
                              </a:cubicBezTo>
                            </a:path>
                          </a:pathLst>
                        </a:custGeom>
                        <a:noFill/>
                        <a:ln w="28575" cmpd="sng">
                          <a:solidFill>
                            <a:schemeClr val="tx1">
                              <a:lumMod val="6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nvGrpSpPr>
                        <p:cNvPr id="29790" name="Groupe 4">
                          <a:extLst>
                            <a:ext uri="{FF2B5EF4-FFF2-40B4-BE49-F238E27FC236}">
                              <a16:creationId xmlns:a16="http://schemas.microsoft.com/office/drawing/2014/main" id="{EE68E0FC-1043-48CD-970D-69EA802BDD8C}"/>
                            </a:ext>
                          </a:extLst>
                        </p:cNvPr>
                        <p:cNvGrpSpPr>
                          <a:grpSpLocks/>
                        </p:cNvGrpSpPr>
                        <p:nvPr/>
                      </p:nvGrpSpPr>
                      <p:grpSpPr bwMode="auto">
                        <a:xfrm>
                          <a:off x="3734028" y="3806190"/>
                          <a:ext cx="4584472" cy="1169670"/>
                          <a:chOff x="3924528" y="3752850"/>
                          <a:chExt cx="4584472" cy="1169670"/>
                        </a:xfrm>
                      </p:grpSpPr>
                      <p:sp>
                        <p:nvSpPr>
                          <p:cNvPr id="29791" name="Freeform 24">
                            <a:extLst>
                              <a:ext uri="{FF2B5EF4-FFF2-40B4-BE49-F238E27FC236}">
                                <a16:creationId xmlns:a16="http://schemas.microsoft.com/office/drawing/2014/main" id="{8AD0E527-642B-45BD-BE0B-01A48BB0D7A8}"/>
                              </a:ext>
                            </a:extLst>
                          </p:cNvPr>
                          <p:cNvSpPr>
                            <a:spLocks/>
                          </p:cNvSpPr>
                          <p:nvPr/>
                        </p:nvSpPr>
                        <p:spPr bwMode="auto">
                          <a:xfrm>
                            <a:off x="3924528" y="3826114"/>
                            <a:ext cx="4563834" cy="1096406"/>
                          </a:xfrm>
                          <a:custGeom>
                            <a:avLst/>
                            <a:gdLst>
                              <a:gd name="T0" fmla="*/ 0 w 2846"/>
                              <a:gd name="T1" fmla="*/ 2147483646 h 636"/>
                              <a:gd name="T2" fmla="*/ 2147483646 w 2846"/>
                              <a:gd name="T3" fmla="*/ 2147483646 h 636"/>
                              <a:gd name="T4" fmla="*/ 2147483646 w 2846"/>
                              <a:gd name="T5" fmla="*/ 2147483646 h 636"/>
                              <a:gd name="T6" fmla="*/ 2147483646 w 2846"/>
                              <a:gd name="T7" fmla="*/ 2147483646 h 636"/>
                              <a:gd name="T8" fmla="*/ 2147483646 w 2846"/>
                              <a:gd name="T9" fmla="*/ 2147483646 h 636"/>
                              <a:gd name="T10" fmla="*/ 2147483646 w 2846"/>
                              <a:gd name="T11" fmla="*/ 0 h 6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46" h="636">
                                <a:moveTo>
                                  <a:pt x="0" y="294"/>
                                </a:moveTo>
                                <a:cubicBezTo>
                                  <a:pt x="20" y="390"/>
                                  <a:pt x="61" y="499"/>
                                  <a:pt x="144" y="554"/>
                                </a:cubicBezTo>
                                <a:cubicBezTo>
                                  <a:pt x="227" y="609"/>
                                  <a:pt x="345" y="636"/>
                                  <a:pt x="500" y="622"/>
                                </a:cubicBezTo>
                                <a:cubicBezTo>
                                  <a:pt x="655" y="608"/>
                                  <a:pt x="849" y="530"/>
                                  <a:pt x="1076" y="470"/>
                                </a:cubicBezTo>
                                <a:cubicBezTo>
                                  <a:pt x="1303" y="410"/>
                                  <a:pt x="1565" y="340"/>
                                  <a:pt x="1860" y="262"/>
                                </a:cubicBezTo>
                                <a:cubicBezTo>
                                  <a:pt x="2155" y="184"/>
                                  <a:pt x="2646" y="53"/>
                                  <a:pt x="2846" y="0"/>
                                </a:cubicBezTo>
                              </a:path>
                            </a:pathLst>
                          </a:custGeom>
                          <a:noFill/>
                          <a:ln w="19050" cmpd="sng">
                            <a:solidFill>
                              <a:schemeClr val="tx1">
                                <a:lumMod val="6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9794" name="Freeform 45">
                            <a:extLst>
                              <a:ext uri="{FF2B5EF4-FFF2-40B4-BE49-F238E27FC236}">
                                <a16:creationId xmlns:a16="http://schemas.microsoft.com/office/drawing/2014/main" id="{6658587E-973C-490C-9987-F4A9EF3D1347}"/>
                              </a:ext>
                            </a:extLst>
                          </p:cNvPr>
                          <p:cNvSpPr>
                            <a:spLocks/>
                          </p:cNvSpPr>
                          <p:nvPr/>
                        </p:nvSpPr>
                        <p:spPr bwMode="auto">
                          <a:xfrm>
                            <a:off x="4114800" y="3752850"/>
                            <a:ext cx="4394200" cy="1106488"/>
                          </a:xfrm>
                          <a:custGeom>
                            <a:avLst/>
                            <a:gdLst>
                              <a:gd name="T0" fmla="*/ 0 w 2768"/>
                              <a:gd name="T1" fmla="*/ 352 h 697"/>
                              <a:gd name="T2" fmla="*/ 96 w 2768"/>
                              <a:gd name="T3" fmla="*/ 580 h 697"/>
                              <a:gd name="T4" fmla="*/ 472 w 2768"/>
                              <a:gd name="T5" fmla="*/ 664 h 697"/>
                              <a:gd name="T6" fmla="*/ 1468 w 2768"/>
                              <a:gd name="T7" fmla="*/ 380 h 697"/>
                              <a:gd name="T8" fmla="*/ 2768 w 2768"/>
                              <a:gd name="T9" fmla="*/ 0 h 6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68" h="697">
                                <a:moveTo>
                                  <a:pt x="0" y="352"/>
                                </a:moveTo>
                                <a:cubicBezTo>
                                  <a:pt x="4" y="408"/>
                                  <a:pt x="25" y="518"/>
                                  <a:pt x="96" y="580"/>
                                </a:cubicBezTo>
                                <a:cubicBezTo>
                                  <a:pt x="132" y="608"/>
                                  <a:pt x="243" y="697"/>
                                  <a:pt x="472" y="664"/>
                                </a:cubicBezTo>
                                <a:cubicBezTo>
                                  <a:pt x="701" y="631"/>
                                  <a:pt x="1085" y="491"/>
                                  <a:pt x="1468" y="380"/>
                                </a:cubicBezTo>
                                <a:cubicBezTo>
                                  <a:pt x="1851" y="269"/>
                                  <a:pt x="2491" y="80"/>
                                  <a:pt x="2768" y="0"/>
                                </a:cubicBezTo>
                              </a:path>
                            </a:pathLst>
                          </a:custGeom>
                          <a:noFill/>
                          <a:ln w="28575" cmpd="sng">
                            <a:solidFill>
                              <a:schemeClr val="tx1">
                                <a:lumMod val="6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grpSp>
                  <p:grpSp>
                    <p:nvGrpSpPr>
                      <p:cNvPr id="29770" name="Groupe 63">
                        <a:extLst>
                          <a:ext uri="{FF2B5EF4-FFF2-40B4-BE49-F238E27FC236}">
                            <a16:creationId xmlns:a16="http://schemas.microsoft.com/office/drawing/2014/main" id="{57D9B549-80F4-4034-A72A-2C2A505B028D}"/>
                          </a:ext>
                        </a:extLst>
                      </p:cNvPr>
                      <p:cNvGrpSpPr>
                        <a:grpSpLocks/>
                      </p:cNvGrpSpPr>
                      <p:nvPr/>
                    </p:nvGrpSpPr>
                    <p:grpSpPr bwMode="auto">
                      <a:xfrm>
                        <a:off x="5483225" y="3770312"/>
                        <a:ext cx="4124322" cy="2259014"/>
                        <a:chOff x="3710940" y="3038475"/>
                        <a:chExt cx="4124325" cy="2259013"/>
                      </a:xfrm>
                    </p:grpSpPr>
                    <p:sp>
                      <p:nvSpPr>
                        <p:cNvPr id="29788" name="Freeform 37">
                          <a:extLst>
                            <a:ext uri="{FF2B5EF4-FFF2-40B4-BE49-F238E27FC236}">
                              <a16:creationId xmlns:a16="http://schemas.microsoft.com/office/drawing/2014/main" id="{7E2651D0-10AF-4670-864F-FF4EE1A48504}"/>
                            </a:ext>
                          </a:extLst>
                        </p:cNvPr>
                        <p:cNvSpPr>
                          <a:spLocks/>
                        </p:cNvSpPr>
                        <p:nvPr/>
                      </p:nvSpPr>
                      <p:spPr bwMode="auto">
                        <a:xfrm>
                          <a:off x="6624016" y="3263900"/>
                          <a:ext cx="249238" cy="2033588"/>
                        </a:xfrm>
                        <a:custGeom>
                          <a:avLst/>
                          <a:gdLst>
                            <a:gd name="T0" fmla="*/ 157 w 157"/>
                            <a:gd name="T1" fmla="*/ 0 h 1281"/>
                            <a:gd name="T2" fmla="*/ 0 w 157"/>
                            <a:gd name="T3" fmla="*/ 1281 h 1281"/>
                            <a:gd name="T4" fmla="*/ 0 60000 65536"/>
                            <a:gd name="T5" fmla="*/ 0 60000 65536"/>
                          </a:gdLst>
                          <a:ahLst/>
                          <a:cxnLst>
                            <a:cxn ang="T4">
                              <a:pos x="T0" y="T1"/>
                            </a:cxn>
                            <a:cxn ang="T5">
                              <a:pos x="T2" y="T3"/>
                            </a:cxn>
                          </a:cxnLst>
                          <a:rect l="0" t="0" r="r" b="b"/>
                          <a:pathLst>
                            <a:path w="157" h="1281">
                              <a:moveTo>
                                <a:pt x="157" y="0"/>
                              </a:moveTo>
                              <a:lnTo>
                                <a:pt x="0" y="1281"/>
                              </a:lnTo>
                            </a:path>
                          </a:pathLst>
                        </a:custGeom>
                        <a:noFill/>
                        <a:ln w="28575">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9786" name="Freeform 36">
                          <a:extLst>
                            <a:ext uri="{FF2B5EF4-FFF2-40B4-BE49-F238E27FC236}">
                              <a16:creationId xmlns:a16="http://schemas.microsoft.com/office/drawing/2014/main" id="{5C1A0268-2037-43F6-A3D5-E1054CEF5927}"/>
                            </a:ext>
                          </a:extLst>
                        </p:cNvPr>
                        <p:cNvSpPr>
                          <a:spLocks/>
                        </p:cNvSpPr>
                        <p:nvPr/>
                      </p:nvSpPr>
                      <p:spPr bwMode="auto">
                        <a:xfrm>
                          <a:off x="3710940" y="3038475"/>
                          <a:ext cx="4124325" cy="814388"/>
                        </a:xfrm>
                        <a:custGeom>
                          <a:avLst/>
                          <a:gdLst>
                            <a:gd name="T0" fmla="*/ 0 w 4325"/>
                            <a:gd name="T1" fmla="*/ 2147483646 h 853"/>
                            <a:gd name="T2" fmla="*/ 2147483646 w 4325"/>
                            <a:gd name="T3" fmla="*/ 2147483646 h 853"/>
                            <a:gd name="T4" fmla="*/ 2147483646 w 4325"/>
                            <a:gd name="T5" fmla="*/ 2147483646 h 853"/>
                            <a:gd name="T6" fmla="*/ 2147483646 w 4325"/>
                            <a:gd name="T7" fmla="*/ 0 h 8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25" h="853">
                              <a:moveTo>
                                <a:pt x="0" y="599"/>
                              </a:moveTo>
                              <a:cubicBezTo>
                                <a:pt x="20" y="667"/>
                                <a:pt x="50" y="825"/>
                                <a:pt x="270" y="839"/>
                              </a:cubicBezTo>
                              <a:cubicBezTo>
                                <a:pt x="490" y="853"/>
                                <a:pt x="647" y="821"/>
                                <a:pt x="1323" y="681"/>
                              </a:cubicBezTo>
                              <a:cubicBezTo>
                                <a:pt x="1999" y="541"/>
                                <a:pt x="3700" y="143"/>
                                <a:pt x="4325" y="0"/>
                              </a:cubicBezTo>
                            </a:path>
                          </a:pathLst>
                        </a:custGeom>
                        <a:noFill/>
                        <a:ln w="19050">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grpSp>
                <p:cxnSp>
                  <p:nvCxnSpPr>
                    <p:cNvPr id="88" name="Connecteur droit 8">
                      <a:extLst>
                        <a:ext uri="{FF2B5EF4-FFF2-40B4-BE49-F238E27FC236}">
                          <a16:creationId xmlns:a16="http://schemas.microsoft.com/office/drawing/2014/main" id="{AED2D7E1-1417-48B2-8E2B-F4767D7F9F35}"/>
                        </a:ext>
                      </a:extLst>
                    </p:cNvPr>
                    <p:cNvCxnSpPr>
                      <a:cxnSpLocks noChangeShapeType="1"/>
                    </p:cNvCxnSpPr>
                    <p:nvPr/>
                  </p:nvCxnSpPr>
                  <p:spPr bwMode="auto">
                    <a:xfrm flipV="1">
                      <a:off x="10078720" y="3431541"/>
                      <a:ext cx="796925" cy="200659"/>
                    </a:xfrm>
                    <a:prstGeom prst="line">
                      <a:avLst/>
                    </a:prstGeom>
                    <a:noFill/>
                    <a:ln w="12700"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90" name="Connecteur droit 142">
                      <a:extLst>
                        <a:ext uri="{FF2B5EF4-FFF2-40B4-BE49-F238E27FC236}">
                          <a16:creationId xmlns:a16="http://schemas.microsoft.com/office/drawing/2014/main" id="{F35BB964-852B-45F8-9D12-DAA07BEF8894}"/>
                        </a:ext>
                      </a:extLst>
                    </p:cNvPr>
                    <p:cNvCxnSpPr>
                      <a:cxnSpLocks noChangeShapeType="1"/>
                    </p:cNvCxnSpPr>
                    <p:nvPr/>
                  </p:nvCxnSpPr>
                  <p:spPr bwMode="auto">
                    <a:xfrm>
                      <a:off x="10497820" y="3182301"/>
                      <a:ext cx="71438" cy="279400"/>
                    </a:xfrm>
                    <a:prstGeom prst="line">
                      <a:avLst/>
                    </a:prstGeom>
                    <a:noFill/>
                    <a:ln w="635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91" name="Connecteur droit 143">
                      <a:extLst>
                        <a:ext uri="{FF2B5EF4-FFF2-40B4-BE49-F238E27FC236}">
                          <a16:creationId xmlns:a16="http://schemas.microsoft.com/office/drawing/2014/main" id="{CC36325E-E3B7-4E95-9A26-E0B7B00586C5}"/>
                        </a:ext>
                      </a:extLst>
                    </p:cNvPr>
                    <p:cNvCxnSpPr>
                      <a:cxnSpLocks noChangeShapeType="1"/>
                    </p:cNvCxnSpPr>
                    <p:nvPr/>
                  </p:nvCxnSpPr>
                  <p:spPr bwMode="auto">
                    <a:xfrm>
                      <a:off x="10571480" y="3451542"/>
                      <a:ext cx="50800" cy="223838"/>
                    </a:xfrm>
                    <a:prstGeom prst="line">
                      <a:avLst/>
                    </a:prstGeom>
                    <a:noFill/>
                    <a:ln w="6350"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93" name="Text Box 40">
                      <a:extLst>
                        <a:ext uri="{FF2B5EF4-FFF2-40B4-BE49-F238E27FC236}">
                          <a16:creationId xmlns:a16="http://schemas.microsoft.com/office/drawing/2014/main" id="{F241467D-D6F0-4ECE-BEE0-D4B889712743}"/>
                        </a:ext>
                      </a:extLst>
                    </p:cNvPr>
                    <p:cNvSpPr txBox="1">
                      <a:spLocks noChangeArrowheads="1"/>
                    </p:cNvSpPr>
                    <p:nvPr/>
                  </p:nvSpPr>
                  <p:spPr bwMode="auto">
                    <a:xfrm rot="4652355">
                      <a:off x="10529394" y="3199083"/>
                      <a:ext cx="275074" cy="177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000" b="1" dirty="0">
                          <a:solidFill>
                            <a:srgbClr val="FF0000"/>
                          </a:solidFill>
                          <a:latin typeface="Arial Rounded MT Bold" panose="020F0704030504030204" pitchFamily="34" charset="0"/>
                        </a:rPr>
                        <a:t>8</a:t>
                      </a:r>
                    </a:p>
                  </p:txBody>
                </p:sp>
                <p:cxnSp>
                  <p:nvCxnSpPr>
                    <p:cNvPr id="94" name="Connecteur droit 145">
                      <a:extLst>
                        <a:ext uri="{FF2B5EF4-FFF2-40B4-BE49-F238E27FC236}">
                          <a16:creationId xmlns:a16="http://schemas.microsoft.com/office/drawing/2014/main" id="{BFA2005A-BE77-4178-9751-8D55FEBA984B}"/>
                        </a:ext>
                      </a:extLst>
                    </p:cNvPr>
                    <p:cNvCxnSpPr>
                      <a:cxnSpLocks noChangeShapeType="1"/>
                    </p:cNvCxnSpPr>
                    <p:nvPr/>
                  </p:nvCxnSpPr>
                  <p:spPr bwMode="auto">
                    <a:xfrm>
                      <a:off x="10632440" y="3684905"/>
                      <a:ext cx="50800" cy="223837"/>
                    </a:xfrm>
                    <a:prstGeom prst="line">
                      <a:avLst/>
                    </a:prstGeom>
                    <a:noFill/>
                    <a:ln w="6350" algn="ctr">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95" name="Connecteur droit 8">
                      <a:extLst>
                        <a:ext uri="{FF2B5EF4-FFF2-40B4-BE49-F238E27FC236}">
                          <a16:creationId xmlns:a16="http://schemas.microsoft.com/office/drawing/2014/main" id="{AED2D7E1-1417-48B2-8E2B-F4767D7F9F35}"/>
                        </a:ext>
                      </a:extLst>
                    </p:cNvPr>
                    <p:cNvCxnSpPr>
                      <a:cxnSpLocks noChangeShapeType="1"/>
                    </p:cNvCxnSpPr>
                    <p:nvPr/>
                  </p:nvCxnSpPr>
                  <p:spPr bwMode="auto">
                    <a:xfrm flipV="1">
                      <a:off x="10128885" y="3622040"/>
                      <a:ext cx="752475" cy="189548"/>
                    </a:xfrm>
                    <a:prstGeom prst="line">
                      <a:avLst/>
                    </a:prstGeom>
                    <a:noFill/>
                    <a:ln w="12700"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98" name="Text Box 40">
                      <a:extLst>
                        <a:ext uri="{FF2B5EF4-FFF2-40B4-BE49-F238E27FC236}">
                          <a16:creationId xmlns:a16="http://schemas.microsoft.com/office/drawing/2014/main" id="{0485D8AC-6937-4BE0-BCFE-286F184A0586}"/>
                        </a:ext>
                      </a:extLst>
                    </p:cNvPr>
                    <p:cNvSpPr txBox="1">
                      <a:spLocks noChangeArrowheads="1"/>
                    </p:cNvSpPr>
                    <p:nvPr/>
                  </p:nvSpPr>
                  <p:spPr bwMode="auto">
                    <a:xfrm rot="21177079">
                      <a:off x="5612511" y="3807318"/>
                      <a:ext cx="337041" cy="203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000" b="1" dirty="0">
                          <a:solidFill>
                            <a:srgbClr val="FF0000"/>
                          </a:solidFill>
                          <a:latin typeface="Arial Rounded MT Bold" panose="020F0704030504030204" pitchFamily="34" charset="0"/>
                        </a:rPr>
                        <a:t>15</a:t>
                      </a:r>
                    </a:p>
                  </p:txBody>
                </p:sp>
                <p:cxnSp>
                  <p:nvCxnSpPr>
                    <p:cNvPr id="99" name="Connecteur droit avec flèche 98">
                      <a:extLst>
                        <a:ext uri="{FF2B5EF4-FFF2-40B4-BE49-F238E27FC236}">
                          <a16:creationId xmlns:a16="http://schemas.microsoft.com/office/drawing/2014/main" id="{11254624-E2DC-45E9-8154-D3C308AB01ED}"/>
                        </a:ext>
                      </a:extLst>
                    </p:cNvPr>
                    <p:cNvCxnSpPr/>
                    <p:nvPr/>
                  </p:nvCxnSpPr>
                  <p:spPr bwMode="auto">
                    <a:xfrm flipV="1">
                      <a:off x="5690489" y="4027170"/>
                      <a:ext cx="234061" cy="45340"/>
                    </a:xfrm>
                    <a:prstGeom prst="straightConnector1">
                      <a:avLst/>
                    </a:prstGeom>
                    <a:ln>
                      <a:solidFill>
                        <a:srgbClr val="FF0000"/>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01" name="Connecteur droit 143">
                      <a:extLst>
                        <a:ext uri="{FF2B5EF4-FFF2-40B4-BE49-F238E27FC236}">
                          <a16:creationId xmlns:a16="http://schemas.microsoft.com/office/drawing/2014/main" id="{CC36325E-E3B7-4E95-9A26-E0B7B00586C5}"/>
                        </a:ext>
                      </a:extLst>
                    </p:cNvPr>
                    <p:cNvCxnSpPr>
                      <a:cxnSpLocks noChangeShapeType="1"/>
                    </p:cNvCxnSpPr>
                    <p:nvPr/>
                  </p:nvCxnSpPr>
                  <p:spPr bwMode="auto">
                    <a:xfrm>
                      <a:off x="5908802" y="3954081"/>
                      <a:ext cx="50800" cy="223838"/>
                    </a:xfrm>
                    <a:prstGeom prst="line">
                      <a:avLst/>
                    </a:prstGeom>
                    <a:noFill/>
                    <a:ln w="12700"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17" name="Connecteur droit 143">
                      <a:extLst>
                        <a:ext uri="{FF2B5EF4-FFF2-40B4-BE49-F238E27FC236}">
                          <a16:creationId xmlns:a16="http://schemas.microsoft.com/office/drawing/2014/main" id="{CC36325E-E3B7-4E95-9A26-E0B7B00586C5}"/>
                        </a:ext>
                      </a:extLst>
                    </p:cNvPr>
                    <p:cNvCxnSpPr>
                      <a:cxnSpLocks noChangeShapeType="1"/>
                    </p:cNvCxnSpPr>
                    <p:nvPr/>
                  </p:nvCxnSpPr>
                  <p:spPr bwMode="auto">
                    <a:xfrm>
                      <a:off x="5672582" y="3982656"/>
                      <a:ext cx="50800" cy="223838"/>
                    </a:xfrm>
                    <a:prstGeom prst="line">
                      <a:avLst/>
                    </a:prstGeom>
                    <a:noFill/>
                    <a:ln w="12700"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9" name="Connecteur droit avec flèche 18"/>
                    <p:cNvCxnSpPr/>
                    <p:nvPr/>
                  </p:nvCxnSpPr>
                  <p:spPr>
                    <a:xfrm flipH="1">
                      <a:off x="5982338" y="3647440"/>
                      <a:ext cx="733422" cy="51625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Connecteur droit avec flèche 129"/>
                    <p:cNvCxnSpPr>
                      <a:endCxn id="118" idx="1"/>
                    </p:cNvCxnSpPr>
                    <p:nvPr/>
                  </p:nvCxnSpPr>
                  <p:spPr>
                    <a:xfrm flipV="1">
                      <a:off x="8950960" y="3570315"/>
                      <a:ext cx="1112865" cy="2124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1" name="Text Box 62">
                      <a:extLst>
                        <a:ext uri="{FF2B5EF4-FFF2-40B4-BE49-F238E27FC236}">
                          <a16:creationId xmlns:a16="http://schemas.microsoft.com/office/drawing/2014/main" id="{8C00DFC1-3DB7-483D-A5DC-55AE3280F365}"/>
                        </a:ext>
                      </a:extLst>
                    </p:cNvPr>
                    <p:cNvSpPr txBox="1">
                      <a:spLocks noChangeArrowheads="1"/>
                    </p:cNvSpPr>
                    <p:nvPr/>
                  </p:nvSpPr>
                  <p:spPr bwMode="auto">
                    <a:xfrm>
                      <a:off x="6447536" y="3411729"/>
                      <a:ext cx="2767585" cy="276999"/>
                    </a:xfrm>
                    <a:prstGeom prst="rect">
                      <a:avLst/>
                    </a:prstGeom>
                    <a:noFill/>
                    <a:ln>
                      <a:noFill/>
                    </a:ln>
                    <a:extLst>
                      <a:ext uri="{91240B29-F687-4F45-9708-019B960494DF}">
                        <a14:hiddenLine xmlns:a14="http://schemas.microsoft.com/office/drawing/2010/main" w="19050">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spcBef>
                          <a:spcPct val="50000"/>
                        </a:spcBef>
                      </a:pPr>
                      <a:r>
                        <a:rPr lang="fr-FR" altLang="fr-FR" sz="1200" b="1" dirty="0">
                          <a:solidFill>
                            <a:srgbClr val="FF0000"/>
                          </a:solidFill>
                          <a:latin typeface="Arial" panose="020B0604020202020204" pitchFamily="34" charset="0"/>
                        </a:rPr>
                        <a:t>Points de repères du rafraîchi</a:t>
                      </a:r>
                    </a:p>
                  </p:txBody>
                </p:sp>
                <p:sp>
                  <p:nvSpPr>
                    <p:cNvPr id="133" name="Ellipse 132"/>
                    <p:cNvSpPr/>
                    <p:nvPr/>
                  </p:nvSpPr>
                  <p:spPr>
                    <a:xfrm>
                      <a:off x="9050655" y="4083050"/>
                      <a:ext cx="45719" cy="4571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4" name="Ellipse 133"/>
                    <p:cNvSpPr/>
                    <p:nvPr/>
                  </p:nvSpPr>
                  <p:spPr>
                    <a:xfrm>
                      <a:off x="8909685" y="5283200"/>
                      <a:ext cx="45719" cy="4571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38" name="Connecteur droit avec flèche 137">
                      <a:extLst>
                        <a:ext uri="{FF2B5EF4-FFF2-40B4-BE49-F238E27FC236}">
                          <a16:creationId xmlns:a16="http://schemas.microsoft.com/office/drawing/2014/main" id="{11254624-E2DC-45E9-8154-D3C308AB01ED}"/>
                        </a:ext>
                      </a:extLst>
                    </p:cNvPr>
                    <p:cNvCxnSpPr>
                      <a:stCxn id="133" idx="7"/>
                    </p:cNvCxnSpPr>
                    <p:nvPr/>
                  </p:nvCxnSpPr>
                  <p:spPr bwMode="auto">
                    <a:xfrm flipV="1">
                      <a:off x="9089679" y="3787140"/>
                      <a:ext cx="1056351" cy="302605"/>
                    </a:xfrm>
                    <a:prstGeom prst="straightConnector1">
                      <a:avLst/>
                    </a:prstGeom>
                    <a:ln>
                      <a:solidFill>
                        <a:schemeClr val="bg1"/>
                      </a:solidFill>
                      <a:headEnd type="triangle"/>
                      <a:tailEnd type="triangle"/>
                    </a:ln>
                  </p:spPr>
                  <p:style>
                    <a:lnRef idx="1">
                      <a:schemeClr val="dk1"/>
                    </a:lnRef>
                    <a:fillRef idx="0">
                      <a:schemeClr val="dk1"/>
                    </a:fillRef>
                    <a:effectRef idx="0">
                      <a:schemeClr val="dk1"/>
                    </a:effectRef>
                    <a:fontRef idx="minor">
                      <a:schemeClr val="tx1"/>
                    </a:fontRef>
                  </p:style>
                </p:cxnSp>
                <p:sp>
                  <p:nvSpPr>
                    <p:cNvPr id="140" name="Zone de texte 872">
                      <a:extLst>
                        <a:ext uri="{FF2B5EF4-FFF2-40B4-BE49-F238E27FC236}">
                          <a16:creationId xmlns:a16="http://schemas.microsoft.com/office/drawing/2014/main" id="{5C3A8C42-343D-474D-A65D-5ED1547BD27E}"/>
                        </a:ext>
                      </a:extLst>
                    </p:cNvPr>
                    <p:cNvSpPr txBox="1">
                      <a:spLocks noChangeArrowheads="1"/>
                    </p:cNvSpPr>
                    <p:nvPr/>
                  </p:nvSpPr>
                  <p:spPr bwMode="auto">
                    <a:xfrm>
                      <a:off x="9558274" y="5027422"/>
                      <a:ext cx="384175" cy="265113"/>
                    </a:xfrm>
                    <a:prstGeom prst="rect">
                      <a:avLst/>
                    </a:prstGeom>
                    <a:noFill/>
                    <a:ln w="6350">
                      <a:no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200" dirty="0">
                          <a:solidFill>
                            <a:srgbClr val="0000FF"/>
                          </a:solidFill>
                          <a:latin typeface="Arial Rounded MT Bold" panose="020F0704030504030204" pitchFamily="34" charset="0"/>
                          <a:cs typeface="Arial" panose="020B0604020202020204" pitchFamily="34" charset="0"/>
                        </a:rPr>
                        <a:t>60</a:t>
                      </a:r>
                      <a:endParaRPr lang="fr-FR" altLang="fr-FR" sz="1200" dirty="0">
                        <a:solidFill>
                          <a:srgbClr val="0000FF"/>
                        </a:solidFill>
                        <a:latin typeface="Eras Medium ITC" panose="020B0602030504020804" pitchFamily="34" charset="0"/>
                        <a:cs typeface="Arial" panose="020B0604020202020204" pitchFamily="34" charset="0"/>
                      </a:endParaRPr>
                    </a:p>
                  </p:txBody>
                </p:sp>
                <p:sp>
                  <p:nvSpPr>
                    <p:cNvPr id="148" name="Text Box 62">
                      <a:extLst>
                        <a:ext uri="{FF2B5EF4-FFF2-40B4-BE49-F238E27FC236}">
                          <a16:creationId xmlns:a16="http://schemas.microsoft.com/office/drawing/2014/main" id="{8C00DFC1-3DB7-483D-A5DC-55AE3280F365}"/>
                        </a:ext>
                      </a:extLst>
                    </p:cNvPr>
                    <p:cNvSpPr txBox="1">
                      <a:spLocks noChangeArrowheads="1"/>
                    </p:cNvSpPr>
                    <p:nvPr/>
                  </p:nvSpPr>
                  <p:spPr bwMode="auto">
                    <a:xfrm>
                      <a:off x="9045957" y="4404869"/>
                      <a:ext cx="1355343" cy="261610"/>
                    </a:xfrm>
                    <a:prstGeom prst="rect">
                      <a:avLst/>
                    </a:prstGeom>
                    <a:noFill/>
                    <a:ln>
                      <a:noFill/>
                    </a:ln>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spcBef>
                          <a:spcPct val="50000"/>
                        </a:spcBef>
                      </a:pPr>
                      <a:r>
                        <a:rPr lang="fr-FR" altLang="fr-FR" sz="1100" b="1" dirty="0">
                          <a:solidFill>
                            <a:srgbClr val="0000FF"/>
                          </a:solidFill>
                          <a:latin typeface="Arial" panose="020B0604020202020204" pitchFamily="34" charset="0"/>
                        </a:rPr>
                        <a:t>Points du glissoir</a:t>
                      </a:r>
                    </a:p>
                  </p:txBody>
                </p:sp>
                <p:cxnSp>
                  <p:nvCxnSpPr>
                    <p:cNvPr id="34" name="Connecteur droit avec flèche 33"/>
                    <p:cNvCxnSpPr/>
                    <p:nvPr/>
                  </p:nvCxnSpPr>
                  <p:spPr>
                    <a:xfrm flipH="1" flipV="1">
                      <a:off x="9099204" y="4127789"/>
                      <a:ext cx="668240" cy="336135"/>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Connecteur droit avec flèche 150"/>
                    <p:cNvCxnSpPr>
                      <a:stCxn id="148" idx="2"/>
                    </p:cNvCxnSpPr>
                    <p:nvPr/>
                  </p:nvCxnSpPr>
                  <p:spPr>
                    <a:xfrm flipH="1">
                      <a:off x="8959215" y="4666479"/>
                      <a:ext cx="764414" cy="597671"/>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Connecteur droit avec flèche 106"/>
                    <p:cNvCxnSpPr/>
                    <p:nvPr/>
                  </p:nvCxnSpPr>
                  <p:spPr>
                    <a:xfrm flipV="1">
                      <a:off x="9894570" y="3827780"/>
                      <a:ext cx="241935" cy="617221"/>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11" name="Connecteur droit avec flèche 110"/>
                    <p:cNvCxnSpPr/>
                    <p:nvPr/>
                  </p:nvCxnSpPr>
                  <p:spPr>
                    <a:xfrm>
                      <a:off x="9926955" y="4643120"/>
                      <a:ext cx="432435" cy="40006"/>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70" name="Connecteur droit avec flèche 169"/>
                    <p:cNvCxnSpPr/>
                    <p:nvPr/>
                  </p:nvCxnSpPr>
                  <p:spPr>
                    <a:xfrm flipH="1">
                      <a:off x="10608310" y="4328795"/>
                      <a:ext cx="311150" cy="283211"/>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71" name="Text Box 62">
                      <a:extLst>
                        <a:ext uri="{FF2B5EF4-FFF2-40B4-BE49-F238E27FC236}">
                          <a16:creationId xmlns:a16="http://schemas.microsoft.com/office/drawing/2014/main" id="{8C00DFC1-3DB7-483D-A5DC-55AE3280F365}"/>
                        </a:ext>
                      </a:extLst>
                    </p:cNvPr>
                    <p:cNvSpPr txBox="1">
                      <a:spLocks noChangeArrowheads="1"/>
                    </p:cNvSpPr>
                    <p:nvPr/>
                  </p:nvSpPr>
                  <p:spPr bwMode="auto">
                    <a:xfrm>
                      <a:off x="10472420" y="4140835"/>
                      <a:ext cx="1333500" cy="230832"/>
                    </a:xfrm>
                    <a:prstGeom prst="rect">
                      <a:avLst/>
                    </a:prstGeom>
                    <a:noFill/>
                    <a:ln>
                      <a:noFill/>
                    </a:ln>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spcBef>
                          <a:spcPct val="50000"/>
                        </a:spcBef>
                      </a:pPr>
                      <a:r>
                        <a:rPr lang="fr-FR" altLang="fr-FR" sz="900" b="1" dirty="0" smtClean="0">
                          <a:solidFill>
                            <a:srgbClr val="0000FF"/>
                          </a:solidFill>
                          <a:latin typeface="Arial" panose="020B0604020202020204" pitchFamily="34" charset="0"/>
                        </a:rPr>
                        <a:t>Point à 33% de EF</a:t>
                      </a:r>
                      <a:endParaRPr lang="fr-FR" altLang="fr-FR" sz="900" b="1" dirty="0">
                        <a:solidFill>
                          <a:srgbClr val="0000FF"/>
                        </a:solidFill>
                        <a:latin typeface="Arial" panose="020B0604020202020204" pitchFamily="34" charset="0"/>
                      </a:endParaRPr>
                    </a:p>
                  </p:txBody>
                </p:sp>
              </p:grpSp>
            </p:grpSp>
          </p:grpSp>
        </p:grpSp>
      </p:grpSp>
      <p:pic>
        <p:nvPicPr>
          <p:cNvPr id="159" name="Image 158">
            <a:extLst>
              <a:ext uri="{FF2B5EF4-FFF2-40B4-BE49-F238E27FC236}">
                <a16:creationId xmlns:a16="http://schemas.microsoft.com/office/drawing/2014/main" id="{8A9D2BAB-C823-4B59-8DD9-0FE5E6974495}"/>
              </a:ext>
            </a:extLst>
          </p:cNvPr>
          <p:cNvPicPr/>
          <p:nvPr/>
        </p:nvPicPr>
        <p:blipFill>
          <a:blip r:embed="rId12">
            <a:clrChange>
              <a:clrFrom>
                <a:srgbClr val="FFFEFC"/>
              </a:clrFrom>
              <a:clrTo>
                <a:srgbClr val="FFFEFC">
                  <a:alpha val="0"/>
                </a:srgbClr>
              </a:clrTo>
            </a:clrChange>
            <a:extLst>
              <a:ext uri="{28A0092B-C50C-407E-A947-70E740481C1C}">
                <a14:useLocalDpi xmlns:a14="http://schemas.microsoft.com/office/drawing/2010/main" val="0"/>
              </a:ext>
            </a:extLst>
          </a:blip>
          <a:srcRect/>
          <a:stretch>
            <a:fillRect/>
          </a:stretch>
        </p:blipFill>
        <p:spPr bwMode="auto">
          <a:xfrm>
            <a:off x="185737" y="6219825"/>
            <a:ext cx="89058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0" name="Rectangle 159">
            <a:extLst>
              <a:ext uri="{FF2B5EF4-FFF2-40B4-BE49-F238E27FC236}">
                <a16:creationId xmlns:a16="http://schemas.microsoft.com/office/drawing/2014/main" id="{AF9C3500-9C25-447D-8974-FFCDAE46AAB9}"/>
              </a:ext>
            </a:extLst>
          </p:cNvPr>
          <p:cNvSpPr/>
          <p:nvPr/>
        </p:nvSpPr>
        <p:spPr>
          <a:xfrm>
            <a:off x="3289806" y="2336309"/>
            <a:ext cx="8406894" cy="502141"/>
          </a:xfrm>
          <a:prstGeom prst="rect">
            <a:avLst/>
          </a:prstGeom>
          <a:noFill/>
        </p:spPr>
        <p:txBody>
          <a:bodyPr wrap="square">
            <a:spAutoFit/>
          </a:bodyPr>
          <a:lstStyle/>
          <a:p>
            <a:pPr eaLnBrk="1" hangingPunct="1">
              <a:defRPr/>
            </a:pPr>
            <a:r>
              <a:rPr lang="fr-FR" altLang="fr-FR" sz="1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TRAVAIL A FAIRE :</a:t>
            </a:r>
          </a:p>
          <a:p>
            <a:pPr eaLnBrk="1" hangingPunct="1">
              <a:defRPr/>
            </a:pPr>
            <a:r>
              <a:rPr lang="fr-FR" altLang="fr-FR" sz="1400" dirty="0">
                <a:solidFill>
                  <a:schemeClr val="bg1"/>
                </a:solidFill>
                <a:latin typeface="Arial" panose="020B0604020202020204" pitchFamily="34" charset="0"/>
                <a:cs typeface="Arial" panose="020B0604020202020204" pitchFamily="34" charset="0"/>
              </a:rPr>
              <a:t>Tracer les points de repère avec la </a:t>
            </a:r>
            <a:r>
              <a:rPr lang="fr-FR" altLang="fr-FR" sz="1400" b="1" dirty="0">
                <a:solidFill>
                  <a:schemeClr val="accent6">
                    <a:lumMod val="75000"/>
                  </a:schemeClr>
                </a:solidFill>
                <a:latin typeface="Arial" panose="020B0604020202020204" pitchFamily="34" charset="0"/>
                <a:cs typeface="Arial" panose="020B0604020202020204" pitchFamily="34" charset="0"/>
              </a:rPr>
              <a:t>commande </a:t>
            </a:r>
            <a:r>
              <a:rPr lang="fr-FR" altLang="fr-FR" sz="1400" b="1" dirty="0" smtClean="0">
                <a:solidFill>
                  <a:schemeClr val="accent6">
                    <a:lumMod val="75000"/>
                  </a:schemeClr>
                </a:solidFill>
                <a:latin typeface="Arial" panose="020B0604020202020204" pitchFamily="34" charset="0"/>
                <a:cs typeface="Arial" panose="020B0604020202020204" pitchFamily="34" charset="0"/>
              </a:rPr>
              <a:t>point</a:t>
            </a:r>
            <a:endParaRPr lang="fr-FR" altLang="fr-FR" sz="1400" b="1" dirty="0">
              <a:solidFill>
                <a:schemeClr val="accent6">
                  <a:lumMod val="75000"/>
                </a:schemeClr>
              </a:solidFill>
              <a:latin typeface="Arial" panose="020B0604020202020204" pitchFamily="34" charset="0"/>
              <a:cs typeface="Arial" panose="020B0604020202020204" pitchFamily="34" charset="0"/>
            </a:endParaRPr>
          </a:p>
        </p:txBody>
      </p:sp>
      <p:sp>
        <p:nvSpPr>
          <p:cNvPr id="105" name="Ellipse 104"/>
          <p:cNvSpPr/>
          <p:nvPr/>
        </p:nvSpPr>
        <p:spPr>
          <a:xfrm>
            <a:off x="10626090" y="3815715"/>
            <a:ext cx="45719" cy="4571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6" name="Ellipse 105"/>
          <p:cNvSpPr/>
          <p:nvPr/>
        </p:nvSpPr>
        <p:spPr>
          <a:xfrm>
            <a:off x="10900410" y="4699635"/>
            <a:ext cx="45719" cy="4571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15" name="Groupe 114"/>
          <p:cNvGrpSpPr/>
          <p:nvPr/>
        </p:nvGrpSpPr>
        <p:grpSpPr>
          <a:xfrm>
            <a:off x="10052691" y="3239135"/>
            <a:ext cx="886772" cy="1038225"/>
            <a:chOff x="10239381" y="3181985"/>
            <a:chExt cx="886772" cy="1038225"/>
          </a:xfrm>
        </p:grpSpPr>
        <p:sp>
          <p:nvSpPr>
            <p:cNvPr id="116" name="Freeform 42">
              <a:extLst>
                <a:ext uri="{FF2B5EF4-FFF2-40B4-BE49-F238E27FC236}">
                  <a16:creationId xmlns:a16="http://schemas.microsoft.com/office/drawing/2014/main" id="{F819595E-7BF8-4A25-B1D0-11B376F32792}"/>
                </a:ext>
              </a:extLst>
            </p:cNvPr>
            <p:cNvSpPr>
              <a:spLocks/>
            </p:cNvSpPr>
            <p:nvPr/>
          </p:nvSpPr>
          <p:spPr bwMode="auto">
            <a:xfrm>
              <a:off x="10788968" y="3237548"/>
              <a:ext cx="44450" cy="34925"/>
            </a:xfrm>
            <a:custGeom>
              <a:avLst/>
              <a:gdLst>
                <a:gd name="T0" fmla="*/ 0 w 28"/>
                <a:gd name="T1" fmla="*/ 22 h 22"/>
                <a:gd name="T2" fmla="*/ 28 w 28"/>
                <a:gd name="T3" fmla="*/ 0 h 22"/>
                <a:gd name="T4" fmla="*/ 0 60000 65536"/>
                <a:gd name="T5" fmla="*/ 0 60000 65536"/>
              </a:gdLst>
              <a:ahLst/>
              <a:cxnLst>
                <a:cxn ang="T4">
                  <a:pos x="T0" y="T1"/>
                </a:cxn>
                <a:cxn ang="T5">
                  <a:pos x="T2" y="T3"/>
                </a:cxn>
              </a:cxnLst>
              <a:rect l="0" t="0" r="r" b="b"/>
              <a:pathLst>
                <a:path w="28" h="22">
                  <a:moveTo>
                    <a:pt x="0" y="22"/>
                  </a:moveTo>
                  <a:lnTo>
                    <a:pt x="28" y="0"/>
                  </a:lnTo>
                </a:path>
              </a:pathLst>
            </a:custGeom>
            <a:noFill/>
            <a:ln w="952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119" name="Freeform 45">
              <a:extLst>
                <a:ext uri="{FF2B5EF4-FFF2-40B4-BE49-F238E27FC236}">
                  <a16:creationId xmlns:a16="http://schemas.microsoft.com/office/drawing/2014/main" id="{F533F495-1D36-411F-8BFB-4F80C7D53CA5}"/>
                </a:ext>
              </a:extLst>
            </p:cNvPr>
            <p:cNvSpPr>
              <a:spLocks/>
            </p:cNvSpPr>
            <p:nvPr/>
          </p:nvSpPr>
          <p:spPr bwMode="auto">
            <a:xfrm>
              <a:off x="10646093" y="3305810"/>
              <a:ext cx="44450" cy="33338"/>
            </a:xfrm>
            <a:custGeom>
              <a:avLst/>
              <a:gdLst>
                <a:gd name="T0" fmla="*/ 25 w 28"/>
                <a:gd name="T1" fmla="*/ 0 h 21"/>
                <a:gd name="T2" fmla="*/ 28 w 28"/>
                <a:gd name="T3" fmla="*/ 0 h 21"/>
                <a:gd name="T4" fmla="*/ 0 w 28"/>
                <a:gd name="T5" fmla="*/ 21 h 21"/>
                <a:gd name="T6" fmla="*/ 0 60000 65536"/>
                <a:gd name="T7" fmla="*/ 0 60000 65536"/>
                <a:gd name="T8" fmla="*/ 0 60000 65536"/>
              </a:gdLst>
              <a:ahLst/>
              <a:cxnLst>
                <a:cxn ang="T6">
                  <a:pos x="T0" y="T1"/>
                </a:cxn>
                <a:cxn ang="T7">
                  <a:pos x="T2" y="T3"/>
                </a:cxn>
                <a:cxn ang="T8">
                  <a:pos x="T4" y="T5"/>
                </a:cxn>
              </a:cxnLst>
              <a:rect l="0" t="0" r="r" b="b"/>
              <a:pathLst>
                <a:path w="28" h="21">
                  <a:moveTo>
                    <a:pt x="25" y="0"/>
                  </a:moveTo>
                  <a:lnTo>
                    <a:pt x="28" y="0"/>
                  </a:lnTo>
                  <a:lnTo>
                    <a:pt x="0" y="21"/>
                  </a:lnTo>
                </a:path>
              </a:pathLst>
            </a:custGeom>
            <a:noFill/>
            <a:ln w="952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nvGrpSpPr>
            <p:cNvPr id="120" name="Groupe 119"/>
            <p:cNvGrpSpPr/>
            <p:nvPr/>
          </p:nvGrpSpPr>
          <p:grpSpPr>
            <a:xfrm>
              <a:off x="10239381" y="3181985"/>
              <a:ext cx="886772" cy="1038225"/>
              <a:chOff x="10235571" y="3181985"/>
              <a:chExt cx="886772" cy="1038225"/>
            </a:xfrm>
          </p:grpSpPr>
          <p:sp>
            <p:nvSpPr>
              <p:cNvPr id="121" name="Text Box 40">
                <a:extLst>
                  <a:ext uri="{FF2B5EF4-FFF2-40B4-BE49-F238E27FC236}">
                    <a16:creationId xmlns:a16="http://schemas.microsoft.com/office/drawing/2014/main" id="{A8BD7464-0D42-4D49-BB26-A1DB0C0A22CC}"/>
                  </a:ext>
                </a:extLst>
              </p:cNvPr>
              <p:cNvSpPr txBox="1">
                <a:spLocks noChangeArrowheads="1"/>
              </p:cNvSpPr>
              <p:nvPr/>
            </p:nvSpPr>
            <p:spPr bwMode="auto">
              <a:xfrm>
                <a:off x="10242868" y="3181985"/>
                <a:ext cx="273050" cy="2286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dirty="0">
                    <a:solidFill>
                      <a:srgbClr val="0000FF"/>
                    </a:solidFill>
                    <a:latin typeface="Arial Rounded MT Bold" panose="020F0704030504030204" pitchFamily="34" charset="0"/>
                  </a:rPr>
                  <a:t>3</a:t>
                </a:r>
              </a:p>
            </p:txBody>
          </p:sp>
          <p:sp>
            <p:nvSpPr>
              <p:cNvPr id="132" name="Freeform 41">
                <a:extLst>
                  <a:ext uri="{FF2B5EF4-FFF2-40B4-BE49-F238E27FC236}">
                    <a16:creationId xmlns:a16="http://schemas.microsoft.com/office/drawing/2014/main" id="{4E02EB90-29DC-43DE-8CE0-65F7F1D2BA2D}"/>
                  </a:ext>
                </a:extLst>
              </p:cNvPr>
              <p:cNvSpPr>
                <a:spLocks/>
              </p:cNvSpPr>
              <p:nvPr/>
            </p:nvSpPr>
            <p:spPr bwMode="auto">
              <a:xfrm>
                <a:off x="10471468" y="3181985"/>
                <a:ext cx="650875" cy="180975"/>
              </a:xfrm>
              <a:custGeom>
                <a:avLst/>
                <a:gdLst>
                  <a:gd name="T0" fmla="*/ 0 w 410"/>
                  <a:gd name="T1" fmla="*/ 114 h 114"/>
                  <a:gd name="T2" fmla="*/ 410 w 410"/>
                  <a:gd name="T3" fmla="*/ 0 h 114"/>
                  <a:gd name="T4" fmla="*/ 0 60000 65536"/>
                  <a:gd name="T5" fmla="*/ 0 60000 65536"/>
                </a:gdLst>
                <a:ahLst/>
                <a:cxnLst>
                  <a:cxn ang="T4">
                    <a:pos x="T0" y="T1"/>
                  </a:cxn>
                  <a:cxn ang="T5">
                    <a:pos x="T2" y="T3"/>
                  </a:cxn>
                </a:cxnLst>
                <a:rect l="0" t="0" r="r" b="b"/>
                <a:pathLst>
                  <a:path w="410" h="114">
                    <a:moveTo>
                      <a:pt x="0" y="114"/>
                    </a:moveTo>
                    <a:lnTo>
                      <a:pt x="410" y="0"/>
                    </a:lnTo>
                  </a:path>
                </a:pathLst>
              </a:custGeom>
              <a:noFill/>
              <a:ln w="31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136" name="Freeform 46">
                <a:extLst>
                  <a:ext uri="{FF2B5EF4-FFF2-40B4-BE49-F238E27FC236}">
                    <a16:creationId xmlns:a16="http://schemas.microsoft.com/office/drawing/2014/main" id="{433DF160-05C1-4581-B4EA-99BFC41F0FF1}"/>
                  </a:ext>
                </a:extLst>
              </p:cNvPr>
              <p:cNvSpPr>
                <a:spLocks/>
              </p:cNvSpPr>
              <p:nvPr/>
            </p:nvSpPr>
            <p:spPr bwMode="auto">
              <a:xfrm>
                <a:off x="10668318" y="3226435"/>
                <a:ext cx="317500" cy="993775"/>
              </a:xfrm>
              <a:custGeom>
                <a:avLst/>
                <a:gdLst>
                  <a:gd name="T0" fmla="*/ 200 w 200"/>
                  <a:gd name="T1" fmla="*/ 626 h 626"/>
                  <a:gd name="T2" fmla="*/ 0 w 200"/>
                  <a:gd name="T3" fmla="*/ 0 h 626"/>
                  <a:gd name="T4" fmla="*/ 0 60000 65536"/>
                  <a:gd name="T5" fmla="*/ 0 60000 65536"/>
                </a:gdLst>
                <a:ahLst/>
                <a:cxnLst>
                  <a:cxn ang="T4">
                    <a:pos x="T0" y="T1"/>
                  </a:cxn>
                  <a:cxn ang="T5">
                    <a:pos x="T2" y="T3"/>
                  </a:cxn>
                </a:cxnLst>
                <a:rect l="0" t="0" r="r" b="b"/>
                <a:pathLst>
                  <a:path w="200" h="626">
                    <a:moveTo>
                      <a:pt x="200" y="626"/>
                    </a:moveTo>
                    <a:lnTo>
                      <a:pt x="0" y="0"/>
                    </a:lnTo>
                  </a:path>
                </a:pathLst>
              </a:custGeom>
              <a:noFill/>
              <a:ln w="31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137" name="Freeform 47">
                <a:extLst>
                  <a:ext uri="{FF2B5EF4-FFF2-40B4-BE49-F238E27FC236}">
                    <a16:creationId xmlns:a16="http://schemas.microsoft.com/office/drawing/2014/main" id="{9045E969-146E-4E89-BFDC-C89BBCE393DF}"/>
                  </a:ext>
                </a:extLst>
              </p:cNvPr>
              <p:cNvSpPr>
                <a:spLocks/>
              </p:cNvSpPr>
              <p:nvPr/>
            </p:nvSpPr>
            <p:spPr bwMode="auto">
              <a:xfrm>
                <a:off x="10760393" y="3185160"/>
                <a:ext cx="257175" cy="825500"/>
              </a:xfrm>
              <a:custGeom>
                <a:avLst/>
                <a:gdLst>
                  <a:gd name="T0" fmla="*/ 162 w 162"/>
                  <a:gd name="T1" fmla="*/ 520 h 520"/>
                  <a:gd name="T2" fmla="*/ 0 w 162"/>
                  <a:gd name="T3" fmla="*/ 0 h 520"/>
                  <a:gd name="T4" fmla="*/ 0 60000 65536"/>
                  <a:gd name="T5" fmla="*/ 0 60000 65536"/>
                </a:gdLst>
                <a:ahLst/>
                <a:cxnLst>
                  <a:cxn ang="T4">
                    <a:pos x="T0" y="T1"/>
                  </a:cxn>
                  <a:cxn ang="T5">
                    <a:pos x="T2" y="T3"/>
                  </a:cxn>
                </a:cxnLst>
                <a:rect l="0" t="0" r="r" b="b"/>
                <a:pathLst>
                  <a:path w="162" h="520">
                    <a:moveTo>
                      <a:pt x="162" y="520"/>
                    </a:moveTo>
                    <a:lnTo>
                      <a:pt x="0" y="0"/>
                    </a:lnTo>
                  </a:path>
                </a:pathLst>
              </a:custGeom>
              <a:noFill/>
              <a:ln w="31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139" name="Freeform 43">
                <a:extLst>
                  <a:ext uri="{FF2B5EF4-FFF2-40B4-BE49-F238E27FC236}">
                    <a16:creationId xmlns:a16="http://schemas.microsoft.com/office/drawing/2014/main" id="{EED9940F-0CFA-49B0-A6E5-0A6F78B21A94}"/>
                  </a:ext>
                </a:extLst>
              </p:cNvPr>
              <p:cNvSpPr>
                <a:spLocks/>
              </p:cNvSpPr>
              <p:nvPr/>
            </p:nvSpPr>
            <p:spPr bwMode="auto">
              <a:xfrm>
                <a:off x="10786434" y="3274695"/>
                <a:ext cx="63500" cy="4762"/>
              </a:xfrm>
              <a:custGeom>
                <a:avLst/>
                <a:gdLst>
                  <a:gd name="T0" fmla="*/ 0 w 40"/>
                  <a:gd name="T1" fmla="*/ 0 h 3"/>
                  <a:gd name="T2" fmla="*/ 40 w 40"/>
                  <a:gd name="T3" fmla="*/ 3 h 3"/>
                  <a:gd name="T4" fmla="*/ 0 60000 65536"/>
                  <a:gd name="T5" fmla="*/ 0 60000 65536"/>
                </a:gdLst>
                <a:ahLst/>
                <a:cxnLst>
                  <a:cxn ang="T4">
                    <a:pos x="T0" y="T1"/>
                  </a:cxn>
                  <a:cxn ang="T5">
                    <a:pos x="T2" y="T3"/>
                  </a:cxn>
                </a:cxnLst>
                <a:rect l="0" t="0" r="r" b="b"/>
                <a:pathLst>
                  <a:path w="40" h="3">
                    <a:moveTo>
                      <a:pt x="0" y="0"/>
                    </a:moveTo>
                    <a:lnTo>
                      <a:pt x="40" y="3"/>
                    </a:lnTo>
                  </a:path>
                </a:pathLst>
              </a:custGeom>
              <a:noFill/>
              <a:ln w="952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145" name="Freeform 44">
                <a:extLst>
                  <a:ext uri="{FF2B5EF4-FFF2-40B4-BE49-F238E27FC236}">
                    <a16:creationId xmlns:a16="http://schemas.microsoft.com/office/drawing/2014/main" id="{35C848FB-5382-4F1A-94D1-CF58D2DDB3EE}"/>
                  </a:ext>
                </a:extLst>
              </p:cNvPr>
              <p:cNvSpPr>
                <a:spLocks/>
              </p:cNvSpPr>
              <p:nvPr/>
            </p:nvSpPr>
            <p:spPr bwMode="auto">
              <a:xfrm>
                <a:off x="10629271" y="3301682"/>
                <a:ext cx="58738" cy="1587"/>
              </a:xfrm>
              <a:custGeom>
                <a:avLst/>
                <a:gdLst>
                  <a:gd name="T0" fmla="*/ 37 w 37"/>
                  <a:gd name="T1" fmla="*/ 0 h 1"/>
                  <a:gd name="T2" fmla="*/ 0 w 37"/>
                  <a:gd name="T3" fmla="*/ 0 h 1"/>
                  <a:gd name="T4" fmla="*/ 0 60000 65536"/>
                  <a:gd name="T5" fmla="*/ 0 60000 65536"/>
                </a:gdLst>
                <a:ahLst/>
                <a:cxnLst>
                  <a:cxn ang="T4">
                    <a:pos x="T0" y="T1"/>
                  </a:cxn>
                  <a:cxn ang="T5">
                    <a:pos x="T2" y="T3"/>
                  </a:cxn>
                </a:cxnLst>
                <a:rect l="0" t="0" r="r" b="b"/>
                <a:pathLst>
                  <a:path w="37" h="1">
                    <a:moveTo>
                      <a:pt x="37" y="0"/>
                    </a:moveTo>
                    <a:lnTo>
                      <a:pt x="0" y="0"/>
                    </a:lnTo>
                  </a:path>
                </a:pathLst>
              </a:custGeom>
              <a:noFill/>
              <a:ln w="952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146" name="Freeform 48">
                <a:extLst>
                  <a:ext uri="{FF2B5EF4-FFF2-40B4-BE49-F238E27FC236}">
                    <a16:creationId xmlns:a16="http://schemas.microsoft.com/office/drawing/2014/main" id="{EF67F6AE-16F6-46FB-97FB-799BDDDE6481}"/>
                  </a:ext>
                </a:extLst>
              </p:cNvPr>
              <p:cNvSpPr>
                <a:spLocks/>
              </p:cNvSpPr>
              <p:nvPr/>
            </p:nvSpPr>
            <p:spPr bwMode="auto">
              <a:xfrm>
                <a:off x="10235571" y="3360420"/>
                <a:ext cx="231775" cy="1587"/>
              </a:xfrm>
              <a:custGeom>
                <a:avLst/>
                <a:gdLst>
                  <a:gd name="T0" fmla="*/ 0 w 146"/>
                  <a:gd name="T1" fmla="*/ 0 h 1"/>
                  <a:gd name="T2" fmla="*/ 146 w 146"/>
                  <a:gd name="T3" fmla="*/ 0 h 1"/>
                  <a:gd name="T4" fmla="*/ 0 60000 65536"/>
                  <a:gd name="T5" fmla="*/ 0 60000 65536"/>
                </a:gdLst>
                <a:ahLst/>
                <a:cxnLst>
                  <a:cxn ang="T4">
                    <a:pos x="T0" y="T1"/>
                  </a:cxn>
                  <a:cxn ang="T5">
                    <a:pos x="T2" y="T3"/>
                  </a:cxn>
                </a:cxnLst>
                <a:rect l="0" t="0" r="r" b="b"/>
                <a:pathLst>
                  <a:path w="146" h="1">
                    <a:moveTo>
                      <a:pt x="0" y="0"/>
                    </a:moveTo>
                    <a:lnTo>
                      <a:pt x="146" y="0"/>
                    </a:lnTo>
                  </a:path>
                </a:pathLst>
              </a:custGeom>
              <a:noFill/>
              <a:ln w="3175" cap="flat" cmpd="sng">
                <a:solidFill>
                  <a:srgbClr val="0000FF"/>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grpSp>
      </p:grpSp>
      <p:grpSp>
        <p:nvGrpSpPr>
          <p:cNvPr id="147" name="Groupe 146"/>
          <p:cNvGrpSpPr/>
          <p:nvPr/>
        </p:nvGrpSpPr>
        <p:grpSpPr>
          <a:xfrm>
            <a:off x="10567988" y="4683125"/>
            <a:ext cx="1095375" cy="1604962"/>
            <a:chOff x="10788968" y="4782185"/>
            <a:chExt cx="1095375" cy="1604962"/>
          </a:xfrm>
        </p:grpSpPr>
        <p:sp>
          <p:nvSpPr>
            <p:cNvPr id="149" name="Freeform 58">
              <a:extLst>
                <a:ext uri="{FF2B5EF4-FFF2-40B4-BE49-F238E27FC236}">
                  <a16:creationId xmlns:a16="http://schemas.microsoft.com/office/drawing/2014/main" id="{DEC22CE4-8392-432F-94EA-497D1DAEC7F1}"/>
                </a:ext>
              </a:extLst>
            </p:cNvPr>
            <p:cNvSpPr>
              <a:spLocks/>
            </p:cNvSpPr>
            <p:nvPr/>
          </p:nvSpPr>
          <p:spPr bwMode="auto">
            <a:xfrm>
              <a:off x="11155681" y="4837747"/>
              <a:ext cx="468313" cy="1549400"/>
            </a:xfrm>
            <a:custGeom>
              <a:avLst/>
              <a:gdLst>
                <a:gd name="T0" fmla="*/ 295 w 295"/>
                <a:gd name="T1" fmla="*/ 976 h 976"/>
                <a:gd name="T2" fmla="*/ 0 w 295"/>
                <a:gd name="T3" fmla="*/ 0 h 976"/>
                <a:gd name="T4" fmla="*/ 0 60000 65536"/>
                <a:gd name="T5" fmla="*/ 0 60000 65536"/>
              </a:gdLst>
              <a:ahLst/>
              <a:cxnLst>
                <a:cxn ang="T4">
                  <a:pos x="T0" y="T1"/>
                </a:cxn>
                <a:cxn ang="T5">
                  <a:pos x="T2" y="T3"/>
                </a:cxn>
              </a:cxnLst>
              <a:rect l="0" t="0" r="r" b="b"/>
              <a:pathLst>
                <a:path w="295" h="976">
                  <a:moveTo>
                    <a:pt x="295" y="976"/>
                  </a:moveTo>
                  <a:lnTo>
                    <a:pt x="0" y="0"/>
                  </a:lnTo>
                </a:path>
              </a:pathLst>
            </a:custGeom>
            <a:noFill/>
            <a:ln w="31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150" name="Freeform 59">
              <a:extLst>
                <a:ext uri="{FF2B5EF4-FFF2-40B4-BE49-F238E27FC236}">
                  <a16:creationId xmlns:a16="http://schemas.microsoft.com/office/drawing/2014/main" id="{959A72B9-4A34-43CF-BDBE-D2556CD2AF2F}"/>
                </a:ext>
              </a:extLst>
            </p:cNvPr>
            <p:cNvSpPr>
              <a:spLocks/>
            </p:cNvSpPr>
            <p:nvPr/>
          </p:nvSpPr>
          <p:spPr bwMode="auto">
            <a:xfrm>
              <a:off x="11309668" y="4782185"/>
              <a:ext cx="500063" cy="1519237"/>
            </a:xfrm>
            <a:custGeom>
              <a:avLst/>
              <a:gdLst>
                <a:gd name="T0" fmla="*/ 315 w 315"/>
                <a:gd name="T1" fmla="*/ 957 h 957"/>
                <a:gd name="T2" fmla="*/ 0 w 315"/>
                <a:gd name="T3" fmla="*/ 0 h 957"/>
                <a:gd name="T4" fmla="*/ 0 60000 65536"/>
                <a:gd name="T5" fmla="*/ 0 60000 65536"/>
              </a:gdLst>
              <a:ahLst/>
              <a:cxnLst>
                <a:cxn ang="T4">
                  <a:pos x="T0" y="T1"/>
                </a:cxn>
                <a:cxn ang="T5">
                  <a:pos x="T2" y="T3"/>
                </a:cxn>
              </a:cxnLst>
              <a:rect l="0" t="0" r="r" b="b"/>
              <a:pathLst>
                <a:path w="315" h="957">
                  <a:moveTo>
                    <a:pt x="315" y="957"/>
                  </a:moveTo>
                  <a:lnTo>
                    <a:pt x="0" y="0"/>
                  </a:lnTo>
                </a:path>
              </a:pathLst>
            </a:custGeom>
            <a:noFill/>
            <a:ln w="31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152" name="Text Box 52">
              <a:extLst>
                <a:ext uri="{FF2B5EF4-FFF2-40B4-BE49-F238E27FC236}">
                  <a16:creationId xmlns:a16="http://schemas.microsoft.com/office/drawing/2014/main" id="{BC984AF0-4179-42B2-8165-524797EB199A}"/>
                </a:ext>
              </a:extLst>
            </p:cNvPr>
            <p:cNvSpPr txBox="1">
              <a:spLocks noChangeArrowheads="1"/>
            </p:cNvSpPr>
            <p:nvPr/>
          </p:nvSpPr>
          <p:spPr bwMode="auto">
            <a:xfrm>
              <a:off x="10788968" y="6077585"/>
              <a:ext cx="528638" cy="2286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dirty="0">
                  <a:solidFill>
                    <a:srgbClr val="0000FF"/>
                  </a:solidFill>
                  <a:latin typeface="Arial Rounded MT Bold" panose="020F0704030504030204" pitchFamily="34" charset="0"/>
                </a:rPr>
                <a:t>5 ou 6</a:t>
              </a:r>
            </a:p>
          </p:txBody>
        </p:sp>
        <p:sp>
          <p:nvSpPr>
            <p:cNvPr id="153" name="Freeform 53">
              <a:extLst>
                <a:ext uri="{FF2B5EF4-FFF2-40B4-BE49-F238E27FC236}">
                  <a16:creationId xmlns:a16="http://schemas.microsoft.com/office/drawing/2014/main" id="{10A490A3-E991-4562-827D-9CE74EFB94AA}"/>
                </a:ext>
              </a:extLst>
            </p:cNvPr>
            <p:cNvSpPr>
              <a:spLocks/>
            </p:cNvSpPr>
            <p:nvPr/>
          </p:nvSpPr>
          <p:spPr bwMode="auto">
            <a:xfrm>
              <a:off x="11233468" y="6077585"/>
              <a:ext cx="650875" cy="180975"/>
            </a:xfrm>
            <a:custGeom>
              <a:avLst/>
              <a:gdLst>
                <a:gd name="T0" fmla="*/ 0 w 410"/>
                <a:gd name="T1" fmla="*/ 114 h 114"/>
                <a:gd name="T2" fmla="*/ 410 w 410"/>
                <a:gd name="T3" fmla="*/ 0 h 114"/>
                <a:gd name="T4" fmla="*/ 0 60000 65536"/>
                <a:gd name="T5" fmla="*/ 0 60000 65536"/>
              </a:gdLst>
              <a:ahLst/>
              <a:cxnLst>
                <a:cxn ang="T4">
                  <a:pos x="T0" y="T1"/>
                </a:cxn>
                <a:cxn ang="T5">
                  <a:pos x="T2" y="T3"/>
                </a:cxn>
              </a:cxnLst>
              <a:rect l="0" t="0" r="r" b="b"/>
              <a:pathLst>
                <a:path w="410" h="114">
                  <a:moveTo>
                    <a:pt x="0" y="114"/>
                  </a:moveTo>
                  <a:lnTo>
                    <a:pt x="410" y="0"/>
                  </a:lnTo>
                </a:path>
              </a:pathLst>
            </a:custGeom>
            <a:noFill/>
            <a:ln w="31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154" name="Freeform 54">
              <a:extLst>
                <a:ext uri="{FF2B5EF4-FFF2-40B4-BE49-F238E27FC236}">
                  <a16:creationId xmlns:a16="http://schemas.microsoft.com/office/drawing/2014/main" id="{0D246368-A585-484C-8A8A-4FB86089176D}"/>
                </a:ext>
              </a:extLst>
            </p:cNvPr>
            <p:cNvSpPr>
              <a:spLocks/>
            </p:cNvSpPr>
            <p:nvPr/>
          </p:nvSpPr>
          <p:spPr bwMode="auto">
            <a:xfrm>
              <a:off x="11752581" y="6080760"/>
              <a:ext cx="42863" cy="34925"/>
            </a:xfrm>
            <a:custGeom>
              <a:avLst/>
              <a:gdLst>
                <a:gd name="T0" fmla="*/ 0 w 27"/>
                <a:gd name="T1" fmla="*/ 22 h 22"/>
                <a:gd name="T2" fmla="*/ 27 w 27"/>
                <a:gd name="T3" fmla="*/ 0 h 22"/>
                <a:gd name="T4" fmla="*/ 0 60000 65536"/>
                <a:gd name="T5" fmla="*/ 0 60000 65536"/>
              </a:gdLst>
              <a:ahLst/>
              <a:cxnLst>
                <a:cxn ang="T4">
                  <a:pos x="T0" y="T1"/>
                </a:cxn>
                <a:cxn ang="T5">
                  <a:pos x="T2" y="T3"/>
                </a:cxn>
              </a:cxnLst>
              <a:rect l="0" t="0" r="r" b="b"/>
              <a:pathLst>
                <a:path w="27" h="22">
                  <a:moveTo>
                    <a:pt x="0" y="22"/>
                  </a:moveTo>
                  <a:lnTo>
                    <a:pt x="27" y="0"/>
                  </a:lnTo>
                </a:path>
              </a:pathLst>
            </a:custGeom>
            <a:noFill/>
            <a:ln w="952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155" name="Freeform 55">
              <a:extLst>
                <a:ext uri="{FF2B5EF4-FFF2-40B4-BE49-F238E27FC236}">
                  <a16:creationId xmlns:a16="http://schemas.microsoft.com/office/drawing/2014/main" id="{BFB58554-08C2-4CEC-BBAC-AEBE7FC6A482}"/>
                </a:ext>
              </a:extLst>
            </p:cNvPr>
            <p:cNvSpPr>
              <a:spLocks/>
            </p:cNvSpPr>
            <p:nvPr/>
          </p:nvSpPr>
          <p:spPr bwMode="auto">
            <a:xfrm>
              <a:off x="11750993" y="6115685"/>
              <a:ext cx="61913" cy="7938"/>
            </a:xfrm>
            <a:custGeom>
              <a:avLst/>
              <a:gdLst>
                <a:gd name="T0" fmla="*/ 0 w 39"/>
                <a:gd name="T1" fmla="*/ 0 h 5"/>
                <a:gd name="T2" fmla="*/ 39 w 39"/>
                <a:gd name="T3" fmla="*/ 5 h 5"/>
                <a:gd name="T4" fmla="*/ 0 60000 65536"/>
                <a:gd name="T5" fmla="*/ 0 60000 65536"/>
              </a:gdLst>
              <a:ahLst/>
              <a:cxnLst>
                <a:cxn ang="T4">
                  <a:pos x="T0" y="T1"/>
                </a:cxn>
                <a:cxn ang="T5">
                  <a:pos x="T2" y="T3"/>
                </a:cxn>
              </a:cxnLst>
              <a:rect l="0" t="0" r="r" b="b"/>
              <a:pathLst>
                <a:path w="39" h="5">
                  <a:moveTo>
                    <a:pt x="0" y="0"/>
                  </a:moveTo>
                  <a:lnTo>
                    <a:pt x="39" y="5"/>
                  </a:lnTo>
                </a:path>
              </a:pathLst>
            </a:custGeom>
            <a:noFill/>
            <a:ln w="952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156" name="Freeform 56">
              <a:extLst>
                <a:ext uri="{FF2B5EF4-FFF2-40B4-BE49-F238E27FC236}">
                  <a16:creationId xmlns:a16="http://schemas.microsoft.com/office/drawing/2014/main" id="{940F3BA4-D5D6-4D10-B48B-A26BE15816A6}"/>
                </a:ext>
              </a:extLst>
            </p:cNvPr>
            <p:cNvSpPr>
              <a:spLocks/>
            </p:cNvSpPr>
            <p:nvPr/>
          </p:nvSpPr>
          <p:spPr bwMode="auto">
            <a:xfrm>
              <a:off x="11495406" y="6166485"/>
              <a:ext cx="61913" cy="4763"/>
            </a:xfrm>
            <a:custGeom>
              <a:avLst/>
              <a:gdLst>
                <a:gd name="T0" fmla="*/ 39 w 39"/>
                <a:gd name="T1" fmla="*/ 3 h 3"/>
                <a:gd name="T2" fmla="*/ 0 w 39"/>
                <a:gd name="T3" fmla="*/ 0 h 3"/>
                <a:gd name="T4" fmla="*/ 0 60000 65536"/>
                <a:gd name="T5" fmla="*/ 0 60000 65536"/>
              </a:gdLst>
              <a:ahLst/>
              <a:cxnLst>
                <a:cxn ang="T4">
                  <a:pos x="T0" y="T1"/>
                </a:cxn>
                <a:cxn ang="T5">
                  <a:pos x="T2" y="T3"/>
                </a:cxn>
              </a:cxnLst>
              <a:rect l="0" t="0" r="r" b="b"/>
              <a:pathLst>
                <a:path w="39" h="3">
                  <a:moveTo>
                    <a:pt x="39" y="3"/>
                  </a:moveTo>
                  <a:lnTo>
                    <a:pt x="0" y="0"/>
                  </a:lnTo>
                </a:path>
              </a:pathLst>
            </a:custGeom>
            <a:noFill/>
            <a:ln w="952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157" name="Freeform 57">
              <a:extLst>
                <a:ext uri="{FF2B5EF4-FFF2-40B4-BE49-F238E27FC236}">
                  <a16:creationId xmlns:a16="http://schemas.microsoft.com/office/drawing/2014/main" id="{AB732C35-3732-4CCA-AA1D-07835EDAC9F4}"/>
                </a:ext>
              </a:extLst>
            </p:cNvPr>
            <p:cNvSpPr>
              <a:spLocks/>
            </p:cNvSpPr>
            <p:nvPr/>
          </p:nvSpPr>
          <p:spPr bwMode="auto">
            <a:xfrm>
              <a:off x="11512868" y="6168073"/>
              <a:ext cx="49213" cy="36513"/>
            </a:xfrm>
            <a:custGeom>
              <a:avLst/>
              <a:gdLst>
                <a:gd name="T0" fmla="*/ 31 w 31"/>
                <a:gd name="T1" fmla="*/ 0 h 23"/>
                <a:gd name="T2" fmla="*/ 0 w 31"/>
                <a:gd name="T3" fmla="*/ 23 h 23"/>
                <a:gd name="T4" fmla="*/ 0 60000 65536"/>
                <a:gd name="T5" fmla="*/ 0 60000 65536"/>
              </a:gdLst>
              <a:ahLst/>
              <a:cxnLst>
                <a:cxn ang="T4">
                  <a:pos x="T0" y="T1"/>
                </a:cxn>
                <a:cxn ang="T5">
                  <a:pos x="T2" y="T3"/>
                </a:cxn>
              </a:cxnLst>
              <a:rect l="0" t="0" r="r" b="b"/>
              <a:pathLst>
                <a:path w="31" h="23">
                  <a:moveTo>
                    <a:pt x="31" y="0"/>
                  </a:moveTo>
                  <a:lnTo>
                    <a:pt x="0" y="23"/>
                  </a:lnTo>
                </a:path>
              </a:pathLst>
            </a:custGeom>
            <a:noFill/>
            <a:ln w="952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158" name="Text Box 40">
            <a:extLst>
              <a:ext uri="{FF2B5EF4-FFF2-40B4-BE49-F238E27FC236}">
                <a16:creationId xmlns:a16="http://schemas.microsoft.com/office/drawing/2014/main" id="{0AAF11FC-AC6B-4B73-8BF5-031E28720CE9}"/>
              </a:ext>
            </a:extLst>
          </p:cNvPr>
          <p:cNvSpPr txBox="1">
            <a:spLocks noChangeArrowheads="1"/>
          </p:cNvSpPr>
          <p:nvPr/>
        </p:nvSpPr>
        <p:spPr bwMode="auto">
          <a:xfrm>
            <a:off x="3982495" y="4334469"/>
            <a:ext cx="2730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dirty="0">
                <a:solidFill>
                  <a:srgbClr val="00B050"/>
                </a:solidFill>
                <a:latin typeface="Arial Rounded MT Bold" panose="020F0704030504030204" pitchFamily="34" charset="0"/>
              </a:rPr>
              <a:t>2</a:t>
            </a:r>
          </a:p>
        </p:txBody>
      </p:sp>
      <p:cxnSp>
        <p:nvCxnSpPr>
          <p:cNvPr id="161" name="Connecteur droit 11">
            <a:extLst>
              <a:ext uri="{FF2B5EF4-FFF2-40B4-BE49-F238E27FC236}">
                <a16:creationId xmlns:a16="http://schemas.microsoft.com/office/drawing/2014/main" id="{30C53A5C-1255-43AF-AD76-D49D8D047F06}"/>
              </a:ext>
            </a:extLst>
          </p:cNvPr>
          <p:cNvCxnSpPr>
            <a:cxnSpLocks noChangeShapeType="1"/>
          </p:cNvCxnSpPr>
          <p:nvPr/>
        </p:nvCxnSpPr>
        <p:spPr bwMode="auto">
          <a:xfrm>
            <a:off x="3995195" y="4250331"/>
            <a:ext cx="61913" cy="379413"/>
          </a:xfrm>
          <a:prstGeom prst="line">
            <a:avLst/>
          </a:prstGeom>
          <a:noFill/>
          <a:ln w="6350" algn="ctr">
            <a:solidFill>
              <a:srgbClr val="00B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62" name="Connecteur droit 142">
            <a:extLst>
              <a:ext uri="{FF2B5EF4-FFF2-40B4-BE49-F238E27FC236}">
                <a16:creationId xmlns:a16="http://schemas.microsoft.com/office/drawing/2014/main" id="{01136F2A-0578-4CCF-9CB3-B6C110E482CD}"/>
              </a:ext>
            </a:extLst>
          </p:cNvPr>
          <p:cNvCxnSpPr>
            <a:cxnSpLocks noChangeShapeType="1"/>
          </p:cNvCxnSpPr>
          <p:nvPr/>
        </p:nvCxnSpPr>
        <p:spPr bwMode="auto">
          <a:xfrm flipH="1" flipV="1">
            <a:off x="4077745" y="4712294"/>
            <a:ext cx="65088" cy="311150"/>
          </a:xfrm>
          <a:prstGeom prst="line">
            <a:avLst/>
          </a:prstGeom>
          <a:noFill/>
          <a:ln w="6350" algn="ctr">
            <a:solidFill>
              <a:srgbClr val="00B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63" name="Connecteur droit 16">
            <a:extLst>
              <a:ext uri="{FF2B5EF4-FFF2-40B4-BE49-F238E27FC236}">
                <a16:creationId xmlns:a16="http://schemas.microsoft.com/office/drawing/2014/main" id="{86624A8F-9F69-43BB-9C0E-CED73F7F15BE}"/>
              </a:ext>
            </a:extLst>
          </p:cNvPr>
          <p:cNvCxnSpPr>
            <a:cxnSpLocks noChangeShapeType="1"/>
          </p:cNvCxnSpPr>
          <p:nvPr/>
        </p:nvCxnSpPr>
        <p:spPr bwMode="auto">
          <a:xfrm>
            <a:off x="4061870" y="4631331"/>
            <a:ext cx="15875" cy="79375"/>
          </a:xfrm>
          <a:prstGeom prst="line">
            <a:avLst/>
          </a:prstGeom>
          <a:noFill/>
          <a:ln w="6350" algn="ctr">
            <a:solidFill>
              <a:srgbClr val="66FF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64" name="Text Box 62">
            <a:extLst>
              <a:ext uri="{FF2B5EF4-FFF2-40B4-BE49-F238E27FC236}">
                <a16:creationId xmlns:a16="http://schemas.microsoft.com/office/drawing/2014/main" id="{9A0F90A0-F482-4C38-8AE0-1D2E7B0A5109}"/>
              </a:ext>
            </a:extLst>
          </p:cNvPr>
          <p:cNvSpPr txBox="1">
            <a:spLocks noChangeArrowheads="1"/>
          </p:cNvSpPr>
          <p:nvPr/>
        </p:nvSpPr>
        <p:spPr bwMode="auto">
          <a:xfrm>
            <a:off x="3397313" y="4053682"/>
            <a:ext cx="1881061"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spcBef>
                <a:spcPct val="50000"/>
              </a:spcBef>
            </a:pPr>
            <a:r>
              <a:rPr lang="fr-FR" altLang="fr-FR" sz="900" b="1" dirty="0">
                <a:solidFill>
                  <a:srgbClr val="00B050"/>
                </a:solidFill>
                <a:latin typeface="Arial" panose="020B0604020202020204" pitchFamily="34" charset="0"/>
              </a:rPr>
              <a:t>Départ de l’axe de 2 à 3 mm</a:t>
            </a:r>
          </a:p>
        </p:txBody>
      </p:sp>
      <p:cxnSp>
        <p:nvCxnSpPr>
          <p:cNvPr id="165" name="Connecteur droit avec flèche 143">
            <a:extLst>
              <a:ext uri="{FF2B5EF4-FFF2-40B4-BE49-F238E27FC236}">
                <a16:creationId xmlns:a16="http://schemas.microsoft.com/office/drawing/2014/main" id="{41A91F67-087E-4D5D-92BF-83083D7C096B}"/>
              </a:ext>
            </a:extLst>
          </p:cNvPr>
          <p:cNvCxnSpPr>
            <a:cxnSpLocks noChangeShapeType="1"/>
          </p:cNvCxnSpPr>
          <p:nvPr/>
        </p:nvCxnSpPr>
        <p:spPr bwMode="auto">
          <a:xfrm flipH="1">
            <a:off x="6760622" y="3931920"/>
            <a:ext cx="527908" cy="237766"/>
          </a:xfrm>
          <a:prstGeom prst="straightConnector1">
            <a:avLst/>
          </a:prstGeom>
          <a:noFill/>
          <a:ln w="19050" algn="ctr">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66" name="Text Box 62">
            <a:extLst>
              <a:ext uri="{FF2B5EF4-FFF2-40B4-BE49-F238E27FC236}">
                <a16:creationId xmlns:a16="http://schemas.microsoft.com/office/drawing/2014/main" id="{9FF40D6C-64EB-410C-9838-AE534BF46C47}"/>
              </a:ext>
            </a:extLst>
          </p:cNvPr>
          <p:cNvSpPr txBox="1">
            <a:spLocks noChangeArrowheads="1"/>
          </p:cNvSpPr>
          <p:nvPr/>
        </p:nvSpPr>
        <p:spPr bwMode="auto">
          <a:xfrm>
            <a:off x="7239000" y="3840479"/>
            <a:ext cx="188976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spcBef>
                <a:spcPct val="50000"/>
              </a:spcBef>
            </a:pPr>
            <a:r>
              <a:rPr lang="fr-FR" altLang="fr-FR" sz="900" b="1" dirty="0">
                <a:solidFill>
                  <a:srgbClr val="00B050"/>
                </a:solidFill>
                <a:latin typeface="Arial" panose="020B0604020202020204" pitchFamily="34" charset="0"/>
              </a:rPr>
              <a:t>Départ de l’axe de zéro à 1,5.</a:t>
            </a:r>
          </a:p>
        </p:txBody>
      </p:sp>
      <p:sp>
        <p:nvSpPr>
          <p:cNvPr id="167" name="Ellipse 166"/>
          <p:cNvSpPr/>
          <p:nvPr/>
        </p:nvSpPr>
        <p:spPr>
          <a:xfrm>
            <a:off x="6701790" y="4152900"/>
            <a:ext cx="45719" cy="45719"/>
          </a:xfrm>
          <a:prstGeom prst="ellipse">
            <a:avLst/>
          </a:prstGeom>
          <a:solidFill>
            <a:srgbClr val="66FF33"/>
          </a:solidFill>
          <a:ln>
            <a:solidFill>
              <a:srgbClr val="66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8" name="Ellipse 167"/>
          <p:cNvSpPr/>
          <p:nvPr/>
        </p:nvSpPr>
        <p:spPr>
          <a:xfrm>
            <a:off x="4051935" y="4672965"/>
            <a:ext cx="45719" cy="45719"/>
          </a:xfrm>
          <a:prstGeom prst="ellipse">
            <a:avLst/>
          </a:prstGeom>
          <a:solidFill>
            <a:srgbClr val="66FF33"/>
          </a:solidFill>
          <a:ln>
            <a:solidFill>
              <a:srgbClr val="66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9" name="Ellipse 168"/>
          <p:cNvSpPr/>
          <p:nvPr/>
        </p:nvSpPr>
        <p:spPr>
          <a:xfrm>
            <a:off x="11075670" y="4666615"/>
            <a:ext cx="45719" cy="4571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186" name="Tableau 185">
            <a:extLst>
              <a:ext uri="{FF2B5EF4-FFF2-40B4-BE49-F238E27FC236}">
                <a16:creationId xmlns:a16="http://schemas.microsoft.com/office/drawing/2014/main" id="{CB019276-A574-4D79-AE60-C92BE20F9872}"/>
              </a:ext>
            </a:extLst>
          </p:cNvPr>
          <p:cNvGraphicFramePr>
            <a:graphicFrameLocks noGrp="1"/>
          </p:cNvGraphicFramePr>
          <p:nvPr>
            <p:extLst>
              <p:ext uri="{D42A27DB-BD31-4B8C-83A1-F6EECF244321}">
                <p14:modId xmlns:p14="http://schemas.microsoft.com/office/powerpoint/2010/main" val="1662100702"/>
              </p:ext>
            </p:extLst>
          </p:nvPr>
        </p:nvGraphicFramePr>
        <p:xfrm>
          <a:off x="118872" y="475270"/>
          <a:ext cx="2860040" cy="3341579"/>
        </p:xfrm>
        <a:graphic>
          <a:graphicData uri="http://schemas.openxmlformats.org/drawingml/2006/table">
            <a:tbl>
              <a:tblPr firstRow="1" bandRow="1">
                <a:effectLst>
                  <a:outerShdw blurRad="50800" dist="38100" algn="l" rotWithShape="0">
                    <a:prstClr val="black">
                      <a:alpha val="40000"/>
                    </a:prstClr>
                  </a:outerShdw>
                </a:effectLst>
                <a:tableStyleId>{D7AC3CCA-C797-4891-BE02-D94E43425B78}</a:tableStyleId>
              </a:tblPr>
              <a:tblGrid>
                <a:gridCol w="342813">
                  <a:extLst>
                    <a:ext uri="{9D8B030D-6E8A-4147-A177-3AD203B41FA5}">
                      <a16:colId xmlns:a16="http://schemas.microsoft.com/office/drawing/2014/main" val="20000"/>
                    </a:ext>
                  </a:extLst>
                </a:gridCol>
                <a:gridCol w="2517227">
                  <a:extLst>
                    <a:ext uri="{9D8B030D-6E8A-4147-A177-3AD203B41FA5}">
                      <a16:colId xmlns:a16="http://schemas.microsoft.com/office/drawing/2014/main" val="20001"/>
                    </a:ext>
                  </a:extLst>
                </a:gridCol>
              </a:tblGrid>
              <a:tr h="302152">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b="1" baseline="0" dirty="0">
                          <a:solidFill>
                            <a:schemeClr val="bg1"/>
                          </a:solidFill>
                          <a:latin typeface="Arial" panose="020B0604020202020204" pitchFamily="34" charset="0"/>
                        </a:rPr>
                        <a:t>       </a:t>
                      </a:r>
                      <a:r>
                        <a:rPr lang="fr-FR" altLang="fr-FR" sz="1400" b="1" dirty="0">
                          <a:solidFill>
                            <a:schemeClr val="bg1"/>
                          </a:solidFill>
                          <a:latin typeface="Arial" panose="020B0604020202020204" pitchFamily="34" charset="0"/>
                        </a:rPr>
                        <a:t>Accueil Général</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hMerge="1">
                  <a:txBody>
                    <a:bodyPr/>
                    <a:lstStyle/>
                    <a:p>
                      <a:endParaRPr lang="fr-FR"/>
                    </a:p>
                  </a:txBody>
                  <a:tcPr/>
                </a:tc>
                <a:extLst>
                  <a:ext uri="{0D108BD9-81ED-4DB2-BD59-A6C34878D82A}">
                    <a16:rowId xmlns:a16="http://schemas.microsoft.com/office/drawing/2014/main" val="10000"/>
                  </a:ext>
                </a:extLst>
              </a:tr>
              <a:tr h="29821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dirty="0">
                          <a:solidFill>
                            <a:schemeClr val="bg1"/>
                          </a:solidFill>
                          <a:effectLst/>
                          <a:latin typeface="Adobe Gothic Std B" panose="020B0800000000000000" pitchFamily="34" charset="-128"/>
                          <a:ea typeface="Adobe Gothic Std B" panose="020B0800000000000000" pitchFamily="34" charset="-128"/>
                        </a:rPr>
                        <a:t>1</a:t>
                      </a:r>
                      <a:endParaRPr lang="fr-FR" altLang="fr-FR" sz="1100" b="0" dirty="0">
                        <a:solidFill>
                          <a:schemeClr val="bg1"/>
                        </a:solidFill>
                        <a:effectLst/>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points de repères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1000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2</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Tracer axes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3</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Tracer lignes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926206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4</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a:t>
                      </a:r>
                      <a:r>
                        <a:rPr lang="fr-FR" altLang="fr-FR" sz="1100" baseline="0" dirty="0">
                          <a:solidFill>
                            <a:schemeClr val="bg1"/>
                          </a:solidFill>
                          <a:latin typeface="Arial" panose="020B0604020202020204" pitchFamily="34" charset="0"/>
                        </a:rPr>
                        <a:t> m</a:t>
                      </a:r>
                      <a:r>
                        <a:rPr lang="fr-FR" altLang="fr-FR" sz="1100" dirty="0">
                          <a:solidFill>
                            <a:schemeClr val="bg1"/>
                          </a:solidFill>
                          <a:latin typeface="Arial" panose="020B0604020202020204" pitchFamily="34" charset="0"/>
                        </a:rPr>
                        <a:t>arges</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de piquage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9648050"/>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5</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les points de repères montage</a:t>
                      </a:r>
                      <a:endParaRPr lang="fr-FR" altLang="fr-FR" sz="1100" dirty="0">
                        <a:solidFill>
                          <a:schemeClr val="bg1"/>
                        </a:solidFill>
                        <a:latin typeface="Arial" panose="020B0604020202020204" pitchFamily="34" charset="0"/>
                      </a:endParaRP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66514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6</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marges de montage doublure </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7</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pince de l’antiglissoir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8</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claque DBL</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9</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8706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kern="1200" dirty="0" smtClean="0">
                          <a:solidFill>
                            <a:schemeClr val="bg1"/>
                          </a:solidFill>
                          <a:latin typeface="Arial" panose="020B0604020202020204" pitchFamily="34" charset="0"/>
                          <a:ea typeface="+mn-ea"/>
                          <a:cs typeface="+mn-cs"/>
                        </a:rPr>
                        <a:t>10</a:t>
                      </a:r>
                      <a:endParaRPr lang="fr-FR" altLang="fr-FR" sz="1100" b="1" kern="1200" dirty="0">
                        <a:solidFill>
                          <a:schemeClr val="bg1"/>
                        </a:solidFill>
                        <a:latin typeface="Arial" panose="020B0604020202020204" pitchFamily="34" charset="0"/>
                        <a:ea typeface="+mn-ea"/>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Extraire pièces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dirty="0" smtClean="0">
                          <a:solidFill>
                            <a:schemeClr val="bg1"/>
                          </a:solidFill>
                          <a:latin typeface="Arial" panose="020B0604020202020204" pitchFamily="34" charset="0"/>
                        </a:rPr>
                        <a:t>11</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Ajouter</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repères pièces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bl>
          </a:graphicData>
        </a:graphic>
      </p:graphicFrame>
      <p:sp>
        <p:nvSpPr>
          <p:cNvPr id="187" name="Bouton d'action : Accueil 186">
            <a:hlinkClick r:id="" action="ppaction://noaction" highlightClick="1"/>
            <a:extLst>
              <a:ext uri="{FF2B5EF4-FFF2-40B4-BE49-F238E27FC236}">
                <a16:creationId xmlns:a16="http://schemas.microsoft.com/office/drawing/2014/main" id="{FD49172B-DA4C-434A-BACA-98286F4ECBBA}"/>
              </a:ext>
            </a:extLst>
          </p:cNvPr>
          <p:cNvSpPr/>
          <p:nvPr/>
        </p:nvSpPr>
        <p:spPr>
          <a:xfrm>
            <a:off x="111760" y="465555"/>
            <a:ext cx="323850" cy="298450"/>
          </a:xfrm>
          <a:prstGeom prst="actionButtonHom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ctr"/>
          <a:lstStyle/>
          <a:p>
            <a:pPr algn="ctr">
              <a:defRPr/>
            </a:pPr>
            <a:endParaRPr lang="fr-FR"/>
          </a:p>
        </p:txBody>
      </p:sp>
      <p:sp>
        <p:nvSpPr>
          <p:cNvPr id="188" name="Rectangle 187">
            <a:hlinkClick r:id="rId13" action="ppaction://hlinksldjump"/>
            <a:extLst>
              <a:ext uri="{FF2B5EF4-FFF2-40B4-BE49-F238E27FC236}">
                <a16:creationId xmlns:a16="http://schemas.microsoft.com/office/drawing/2014/main" id="{7E449B24-B2A9-4DF7-A48A-90045CA02532}"/>
              </a:ext>
            </a:extLst>
          </p:cNvPr>
          <p:cNvSpPr/>
          <p:nvPr/>
        </p:nvSpPr>
        <p:spPr>
          <a:xfrm>
            <a:off x="154768" y="781812"/>
            <a:ext cx="2839721" cy="286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89" name="Rectangle 188">
            <a:hlinkClick r:id="rId14" action="ppaction://hlinksldjump"/>
            <a:extLst>
              <a:ext uri="{FF2B5EF4-FFF2-40B4-BE49-F238E27FC236}">
                <a16:creationId xmlns:a16="http://schemas.microsoft.com/office/drawing/2014/main" id="{DC8155D0-228B-47B5-A552-6EB5879CF372}"/>
              </a:ext>
            </a:extLst>
          </p:cNvPr>
          <p:cNvSpPr/>
          <p:nvPr/>
        </p:nvSpPr>
        <p:spPr>
          <a:xfrm>
            <a:off x="140163" y="1088296"/>
            <a:ext cx="2848754" cy="2806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0" name="Rectangle 189">
            <a:hlinkClick r:id="rId15" action="ppaction://hlinksldjump"/>
            <a:extLst>
              <a:ext uri="{FF2B5EF4-FFF2-40B4-BE49-F238E27FC236}">
                <a16:creationId xmlns:a16="http://schemas.microsoft.com/office/drawing/2014/main" id="{E92A6229-A81F-4E65-BA49-2A3327815FD1}"/>
              </a:ext>
            </a:extLst>
          </p:cNvPr>
          <p:cNvSpPr/>
          <p:nvPr/>
        </p:nvSpPr>
        <p:spPr>
          <a:xfrm>
            <a:off x="122384" y="1366438"/>
            <a:ext cx="284885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1" name="Rectangle 190">
            <a:hlinkClick r:id="rId16" action="ppaction://hlinksldjump"/>
            <a:extLst>
              <a:ext uri="{FF2B5EF4-FFF2-40B4-BE49-F238E27FC236}">
                <a16:creationId xmlns:a16="http://schemas.microsoft.com/office/drawing/2014/main" id="{1B2FA0B9-57D0-465B-A2B1-C4707E95F02D}"/>
              </a:ext>
            </a:extLst>
          </p:cNvPr>
          <p:cNvSpPr/>
          <p:nvPr/>
        </p:nvSpPr>
        <p:spPr>
          <a:xfrm>
            <a:off x="116589" y="1635679"/>
            <a:ext cx="285567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2" name="Rectangle 191">
            <a:hlinkClick r:id="rId17" action="ppaction://hlinksldjump"/>
            <a:extLst>
              <a:ext uri="{FF2B5EF4-FFF2-40B4-BE49-F238E27FC236}">
                <a16:creationId xmlns:a16="http://schemas.microsoft.com/office/drawing/2014/main" id="{713EEA36-C370-4C3B-8670-527CD73C4F89}"/>
              </a:ext>
            </a:extLst>
          </p:cNvPr>
          <p:cNvSpPr/>
          <p:nvPr/>
        </p:nvSpPr>
        <p:spPr>
          <a:xfrm>
            <a:off x="142548" y="1933462"/>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3" name="Rectangle 192">
            <a:hlinkClick r:id="rId18" action="ppaction://hlinksldjump"/>
            <a:extLst>
              <a:ext uri="{FF2B5EF4-FFF2-40B4-BE49-F238E27FC236}">
                <a16:creationId xmlns:a16="http://schemas.microsoft.com/office/drawing/2014/main" id="{CA40AA67-D1C3-49DB-8332-1120C5C670BB}"/>
              </a:ext>
            </a:extLst>
          </p:cNvPr>
          <p:cNvSpPr/>
          <p:nvPr/>
        </p:nvSpPr>
        <p:spPr>
          <a:xfrm>
            <a:off x="121747" y="2454908"/>
            <a:ext cx="2838519" cy="265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4" name="Rectangle 193">
            <a:hlinkClick r:id="rId18" action="ppaction://hlinksldjump"/>
            <a:extLst>
              <a:ext uri="{FF2B5EF4-FFF2-40B4-BE49-F238E27FC236}">
                <a16:creationId xmlns:a16="http://schemas.microsoft.com/office/drawing/2014/main" id="{F478668A-DDDF-40B6-99C7-A9A47CFEA7BC}"/>
              </a:ext>
            </a:extLst>
          </p:cNvPr>
          <p:cNvSpPr/>
          <p:nvPr/>
        </p:nvSpPr>
        <p:spPr>
          <a:xfrm>
            <a:off x="130002" y="2723917"/>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5" name="Rectangle 194">
            <a:hlinkClick r:id="rId19" action="ppaction://hlinksldjump"/>
            <a:extLst>
              <a:ext uri="{FF2B5EF4-FFF2-40B4-BE49-F238E27FC236}">
                <a16:creationId xmlns:a16="http://schemas.microsoft.com/office/drawing/2014/main" id="{9F7FE488-0F67-44E3-8971-357C356F0746}"/>
              </a:ext>
            </a:extLst>
          </p:cNvPr>
          <p:cNvSpPr/>
          <p:nvPr/>
        </p:nvSpPr>
        <p:spPr>
          <a:xfrm>
            <a:off x="119382" y="3276090"/>
            <a:ext cx="2834296" cy="270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6" name="Rectangle 195">
            <a:hlinkClick r:id="rId20" action="ppaction://hlinksldjump"/>
            <a:extLst>
              <a:ext uri="{FF2B5EF4-FFF2-40B4-BE49-F238E27FC236}">
                <a16:creationId xmlns:a16="http://schemas.microsoft.com/office/drawing/2014/main" id="{712BA9CA-A8EE-4139-B8D4-80A52A57166D}"/>
              </a:ext>
            </a:extLst>
          </p:cNvPr>
          <p:cNvSpPr/>
          <p:nvPr/>
        </p:nvSpPr>
        <p:spPr>
          <a:xfrm>
            <a:off x="104649" y="3532584"/>
            <a:ext cx="2861517" cy="2686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7" name="Rectangle à coins arrondis 196">
            <a:hlinkClick r:id="" action="ppaction://hlinkshowjump?jump=firstslide"/>
            <a:extLst>
              <a:ext uri="{FF2B5EF4-FFF2-40B4-BE49-F238E27FC236}">
                <a16:creationId xmlns:a16="http://schemas.microsoft.com/office/drawing/2014/main" id="{82BBB749-1EC8-44AE-A17A-E6142235AD28}"/>
              </a:ext>
            </a:extLst>
          </p:cNvPr>
          <p:cNvSpPr/>
          <p:nvPr/>
        </p:nvSpPr>
        <p:spPr>
          <a:xfrm>
            <a:off x="124968" y="466344"/>
            <a:ext cx="2831592" cy="29178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8" name="Rectangle 197">
            <a:hlinkClick r:id="rId21" action="ppaction://hlinksldjump"/>
            <a:extLst>
              <a:ext uri="{FF2B5EF4-FFF2-40B4-BE49-F238E27FC236}">
                <a16:creationId xmlns:a16="http://schemas.microsoft.com/office/drawing/2014/main" id="{F478668A-DDDF-40B6-99C7-A9A47CFEA7BC}"/>
              </a:ext>
            </a:extLst>
          </p:cNvPr>
          <p:cNvSpPr/>
          <p:nvPr/>
        </p:nvSpPr>
        <p:spPr>
          <a:xfrm>
            <a:off x="129494" y="2996713"/>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2" name="Rectangle 171">
            <a:hlinkClick r:id="rId13" action="ppaction://hlinksldjump"/>
            <a:extLst>
              <a:ext uri="{FF2B5EF4-FFF2-40B4-BE49-F238E27FC236}">
                <a16:creationId xmlns:a16="http://schemas.microsoft.com/office/drawing/2014/main" id="{7E449B24-B2A9-4DF7-A48A-90045CA02532}"/>
              </a:ext>
            </a:extLst>
          </p:cNvPr>
          <p:cNvSpPr/>
          <p:nvPr/>
        </p:nvSpPr>
        <p:spPr>
          <a:xfrm>
            <a:off x="145243" y="800862"/>
            <a:ext cx="2839721" cy="286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3" name="Rectangle 172">
            <a:hlinkClick r:id="rId14" action="ppaction://hlinksldjump"/>
            <a:extLst>
              <a:ext uri="{FF2B5EF4-FFF2-40B4-BE49-F238E27FC236}">
                <a16:creationId xmlns:a16="http://schemas.microsoft.com/office/drawing/2014/main" id="{DC8155D0-228B-47B5-A552-6EB5879CF372}"/>
              </a:ext>
            </a:extLst>
          </p:cNvPr>
          <p:cNvSpPr/>
          <p:nvPr/>
        </p:nvSpPr>
        <p:spPr>
          <a:xfrm>
            <a:off x="140163" y="1088296"/>
            <a:ext cx="2848754" cy="2806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4" name="Rectangle 173">
            <a:hlinkClick r:id="rId15" action="ppaction://hlinksldjump"/>
            <a:extLst>
              <a:ext uri="{FF2B5EF4-FFF2-40B4-BE49-F238E27FC236}">
                <a16:creationId xmlns:a16="http://schemas.microsoft.com/office/drawing/2014/main" id="{E92A6229-A81F-4E65-BA49-2A3327815FD1}"/>
              </a:ext>
            </a:extLst>
          </p:cNvPr>
          <p:cNvSpPr/>
          <p:nvPr/>
        </p:nvSpPr>
        <p:spPr>
          <a:xfrm>
            <a:off x="122384" y="1366438"/>
            <a:ext cx="284885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5" name="Rectangle 174">
            <a:hlinkClick r:id="rId16" action="ppaction://hlinksldjump"/>
            <a:extLst>
              <a:ext uri="{FF2B5EF4-FFF2-40B4-BE49-F238E27FC236}">
                <a16:creationId xmlns:a16="http://schemas.microsoft.com/office/drawing/2014/main" id="{1B2FA0B9-57D0-465B-A2B1-C4707E95F02D}"/>
              </a:ext>
            </a:extLst>
          </p:cNvPr>
          <p:cNvSpPr/>
          <p:nvPr/>
        </p:nvSpPr>
        <p:spPr>
          <a:xfrm>
            <a:off x="116589" y="1635679"/>
            <a:ext cx="285567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6" name="Rectangle 175">
            <a:hlinkClick r:id="rId17" action="ppaction://hlinksldjump"/>
            <a:extLst>
              <a:ext uri="{FF2B5EF4-FFF2-40B4-BE49-F238E27FC236}">
                <a16:creationId xmlns:a16="http://schemas.microsoft.com/office/drawing/2014/main" id="{713EEA36-C370-4C3B-8670-527CD73C4F89}"/>
              </a:ext>
            </a:extLst>
          </p:cNvPr>
          <p:cNvSpPr/>
          <p:nvPr/>
        </p:nvSpPr>
        <p:spPr>
          <a:xfrm>
            <a:off x="142548" y="1933462"/>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7" name="Rectangle 176">
            <a:hlinkClick r:id="rId18" action="ppaction://hlinksldjump"/>
            <a:extLst>
              <a:ext uri="{FF2B5EF4-FFF2-40B4-BE49-F238E27FC236}">
                <a16:creationId xmlns:a16="http://schemas.microsoft.com/office/drawing/2014/main" id="{CA40AA67-D1C3-49DB-8332-1120C5C670BB}"/>
              </a:ext>
            </a:extLst>
          </p:cNvPr>
          <p:cNvSpPr/>
          <p:nvPr/>
        </p:nvSpPr>
        <p:spPr>
          <a:xfrm>
            <a:off x="121747" y="2454908"/>
            <a:ext cx="2838519" cy="265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8" name="Rectangle 177">
            <a:hlinkClick r:id="rId22" action="ppaction://hlinksldjump"/>
            <a:extLst>
              <a:ext uri="{FF2B5EF4-FFF2-40B4-BE49-F238E27FC236}">
                <a16:creationId xmlns:a16="http://schemas.microsoft.com/office/drawing/2014/main" id="{F478668A-DDDF-40B6-99C7-A9A47CFEA7BC}"/>
              </a:ext>
            </a:extLst>
          </p:cNvPr>
          <p:cNvSpPr/>
          <p:nvPr/>
        </p:nvSpPr>
        <p:spPr>
          <a:xfrm>
            <a:off x="130002" y="2723917"/>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9" name="Rectangle 178">
            <a:hlinkClick r:id="rId19" action="ppaction://hlinksldjump"/>
            <a:extLst>
              <a:ext uri="{FF2B5EF4-FFF2-40B4-BE49-F238E27FC236}">
                <a16:creationId xmlns:a16="http://schemas.microsoft.com/office/drawing/2014/main" id="{9F7FE488-0F67-44E3-8971-357C356F0746}"/>
              </a:ext>
            </a:extLst>
          </p:cNvPr>
          <p:cNvSpPr/>
          <p:nvPr/>
        </p:nvSpPr>
        <p:spPr>
          <a:xfrm>
            <a:off x="119382" y="3276090"/>
            <a:ext cx="2834296" cy="270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80" name="Rectangle 179">
            <a:hlinkClick r:id="rId20" action="ppaction://hlinksldjump"/>
            <a:extLst>
              <a:ext uri="{FF2B5EF4-FFF2-40B4-BE49-F238E27FC236}">
                <a16:creationId xmlns:a16="http://schemas.microsoft.com/office/drawing/2014/main" id="{712BA9CA-A8EE-4139-B8D4-80A52A57166D}"/>
              </a:ext>
            </a:extLst>
          </p:cNvPr>
          <p:cNvSpPr/>
          <p:nvPr/>
        </p:nvSpPr>
        <p:spPr>
          <a:xfrm>
            <a:off x="104649" y="3532584"/>
            <a:ext cx="2861517" cy="2686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81" name="Rectangle 180">
            <a:hlinkClick r:id="rId21" action="ppaction://hlinksldjump"/>
            <a:extLst>
              <a:ext uri="{FF2B5EF4-FFF2-40B4-BE49-F238E27FC236}">
                <a16:creationId xmlns:a16="http://schemas.microsoft.com/office/drawing/2014/main" id="{F478668A-DDDF-40B6-99C7-A9A47CFEA7BC}"/>
              </a:ext>
            </a:extLst>
          </p:cNvPr>
          <p:cNvSpPr/>
          <p:nvPr/>
        </p:nvSpPr>
        <p:spPr>
          <a:xfrm>
            <a:off x="129494" y="2996713"/>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82" name="Rectangle 181">
            <a:hlinkClick r:id="rId23" action="ppaction://hlinksldjump"/>
            <a:extLst>
              <a:ext uri="{FF2B5EF4-FFF2-40B4-BE49-F238E27FC236}">
                <a16:creationId xmlns:a16="http://schemas.microsoft.com/office/drawing/2014/main" id="{713EEA36-C370-4C3B-8670-527CD73C4F89}"/>
              </a:ext>
            </a:extLst>
          </p:cNvPr>
          <p:cNvSpPr/>
          <p:nvPr/>
        </p:nvSpPr>
        <p:spPr>
          <a:xfrm>
            <a:off x="133023" y="2209687"/>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9" name="Ellipse 98">
            <a:extLst>
              <a:ext uri="{FF2B5EF4-FFF2-40B4-BE49-F238E27FC236}">
                <a16:creationId xmlns:a16="http://schemas.microsoft.com/office/drawing/2014/main" id="{340DC9EF-C12F-43BC-BC4C-BAF45A6234FD}"/>
              </a:ext>
            </a:extLst>
          </p:cNvPr>
          <p:cNvSpPr/>
          <p:nvPr/>
        </p:nvSpPr>
        <p:spPr>
          <a:xfrm rot="10800000">
            <a:off x="11389463" y="-121388"/>
            <a:ext cx="1314450" cy="1000125"/>
          </a:xfrm>
          <a:prstGeom prst="ellipse">
            <a:avLst/>
          </a:prstGeom>
          <a:solidFill>
            <a:srgbClr val="66FF33"/>
          </a:solidFill>
          <a:ln>
            <a:noFill/>
          </a:ln>
          <a:effectLst>
            <a:innerShdw blurRad="63500" dist="1270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28678" name="Groupe 116">
            <a:extLst>
              <a:ext uri="{FF2B5EF4-FFF2-40B4-BE49-F238E27FC236}">
                <a16:creationId xmlns:a16="http://schemas.microsoft.com/office/drawing/2014/main" id="{4280F8B6-5793-4AF7-AC0C-380CAB94462C}"/>
              </a:ext>
            </a:extLst>
          </p:cNvPr>
          <p:cNvGrpSpPr>
            <a:grpSpLocks/>
          </p:cNvGrpSpPr>
          <p:nvPr/>
        </p:nvGrpSpPr>
        <p:grpSpPr bwMode="auto">
          <a:xfrm>
            <a:off x="3000254" y="676737"/>
            <a:ext cx="6870057" cy="1416050"/>
            <a:chOff x="2120126" y="913254"/>
            <a:chExt cx="9222073" cy="1416207"/>
          </a:xfrm>
        </p:grpSpPr>
        <p:sp>
          <p:nvSpPr>
            <p:cNvPr id="28802" name="ZoneTexte 117">
              <a:extLst>
                <a:ext uri="{FF2B5EF4-FFF2-40B4-BE49-F238E27FC236}">
                  <a16:creationId xmlns:a16="http://schemas.microsoft.com/office/drawing/2014/main" id="{916C9A01-6375-4E27-9407-69FB26CC28EB}"/>
                </a:ext>
              </a:extLst>
            </p:cNvPr>
            <p:cNvSpPr txBox="1">
              <a:spLocks noChangeArrowheads="1"/>
            </p:cNvSpPr>
            <p:nvPr/>
          </p:nvSpPr>
          <p:spPr bwMode="auto">
            <a:xfrm>
              <a:off x="2712490" y="913254"/>
              <a:ext cx="8629709" cy="141620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4000" b="1" dirty="0">
                  <a:solidFill>
                    <a:schemeClr val="accent1"/>
                  </a:solidFill>
                  <a:latin typeface="Arial" panose="020B0604020202020204" pitchFamily="34" charset="0"/>
                  <a:cs typeface="Arial" panose="020B0604020202020204" pitchFamily="34" charset="0"/>
                </a:rPr>
                <a:t>P</a:t>
              </a:r>
              <a:r>
                <a:rPr lang="fr-FR" altLang="fr-FR" sz="1600" b="1" dirty="0">
                  <a:solidFill>
                    <a:schemeClr val="bg1"/>
                  </a:solidFill>
                  <a:latin typeface="Arial" panose="020B0604020202020204" pitchFamily="34" charset="0"/>
                  <a:cs typeface="Arial" panose="020B0604020202020204" pitchFamily="34" charset="0"/>
                </a:rPr>
                <a:t>ourquoi l’axe de doublure est en retrait par rapport à l’axe dessus</a:t>
              </a:r>
              <a:r>
                <a:rPr lang="fr-FR" altLang="fr-FR" b="1" dirty="0">
                  <a:solidFill>
                    <a:schemeClr val="bg1"/>
                  </a:solidFill>
                  <a:latin typeface="Arial" panose="020B0604020202020204" pitchFamily="34" charset="0"/>
                  <a:cs typeface="Arial" panose="020B0604020202020204" pitchFamily="34" charset="0"/>
                </a:rPr>
                <a:t>?</a:t>
              </a:r>
            </a:p>
            <a:p>
              <a:pPr eaLnBrk="1" hangingPunct="1"/>
              <a:r>
                <a:rPr lang="fr-FR" altLang="fr-FR" sz="1400" dirty="0">
                  <a:solidFill>
                    <a:schemeClr val="bg1"/>
                  </a:solidFill>
                  <a:latin typeface="Arial" panose="020B0604020202020204" pitchFamily="34" charset="0"/>
                  <a:cs typeface="Arial" panose="020B0604020202020204" pitchFamily="34" charset="0"/>
                </a:rPr>
                <a:t>Il permet le passage matière du bout souple (renfort avant permettant de donner la forme et de renforcer le bout de la tige).</a:t>
              </a:r>
            </a:p>
          </p:txBody>
        </p:sp>
        <p:pic>
          <p:nvPicPr>
            <p:cNvPr id="28803" name="Image 118">
              <a:extLst>
                <a:ext uri="{FF2B5EF4-FFF2-40B4-BE49-F238E27FC236}">
                  <a16:creationId xmlns:a16="http://schemas.microsoft.com/office/drawing/2014/main" id="{BB594247-D0BB-4582-92AD-AFC0B91B753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20126" y="1001852"/>
              <a:ext cx="838030" cy="684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0" name="Image 79">
            <a:hlinkClick r:id="rId3"/>
            <a:extLst>
              <a:ext uri="{FF2B5EF4-FFF2-40B4-BE49-F238E27FC236}">
                <a16:creationId xmlns:a16="http://schemas.microsoft.com/office/drawing/2014/main" id="{183E7922-D597-4648-B5F9-8B9E117B474E}"/>
              </a:ext>
            </a:extLst>
          </p:cNvPr>
          <p:cNvPicPr>
            <a:picLocks noChangeAspect="1"/>
          </p:cNvPicPr>
          <p:nvPr/>
        </p:nvPicPr>
        <p:blipFill rotWithShape="1">
          <a:blip r:embed="rId4" cstate="print">
            <a:duotone>
              <a:schemeClr val="accent1">
                <a:shade val="45000"/>
                <a:satMod val="135000"/>
              </a:schemeClr>
              <a:prstClr val="white"/>
            </a:duotone>
          </a:blip>
          <a:srcRect l="22922" r="23090"/>
          <a:stretch/>
        </p:blipFill>
        <p:spPr>
          <a:xfrm>
            <a:off x="2112579" y="6146888"/>
            <a:ext cx="574053" cy="499160"/>
          </a:xfrm>
          <a:prstGeom prst="rect">
            <a:avLst/>
          </a:prstGeom>
        </p:spPr>
      </p:pic>
      <p:sp>
        <p:nvSpPr>
          <p:cNvPr id="79" name="Rectangle 78">
            <a:extLst>
              <a:ext uri="{FF2B5EF4-FFF2-40B4-BE49-F238E27FC236}">
                <a16:creationId xmlns:a16="http://schemas.microsoft.com/office/drawing/2014/main" id="{AF9C3500-9C25-447D-8974-FFCDAE46AAB9}"/>
              </a:ext>
            </a:extLst>
          </p:cNvPr>
          <p:cNvSpPr/>
          <p:nvPr/>
        </p:nvSpPr>
        <p:spPr>
          <a:xfrm>
            <a:off x="3432681" y="2545859"/>
            <a:ext cx="4795838" cy="708025"/>
          </a:xfrm>
          <a:prstGeom prst="rect">
            <a:avLst/>
          </a:prstGeom>
          <a:solidFill>
            <a:schemeClr val="tx1"/>
          </a:solidFill>
        </p:spPr>
        <p:txBody>
          <a:bodyPr>
            <a:spAutoFit/>
          </a:bodyPr>
          <a:lstStyle/>
          <a:p>
            <a:pPr eaLnBrk="1" hangingPunct="1">
              <a:defRPr/>
            </a:pPr>
            <a:r>
              <a:rPr lang="fr-FR" altLang="fr-FR" sz="1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TRAVAIL A FAIRE :</a:t>
            </a:r>
          </a:p>
          <a:p>
            <a:pPr marL="228600" indent="-228600" eaLnBrk="1" hangingPunct="1">
              <a:buFont typeface="+mj-lt"/>
              <a:buAutoNum type="arabicPeriod"/>
              <a:defRPr/>
            </a:pPr>
            <a:r>
              <a:rPr lang="fr-FR" altLang="fr-FR" sz="1400" dirty="0">
                <a:solidFill>
                  <a:schemeClr val="bg1"/>
                </a:solidFill>
                <a:latin typeface="Arial" panose="020B0604020202020204" pitchFamily="34" charset="0"/>
                <a:cs typeface="Arial" panose="020B0604020202020204" pitchFamily="34" charset="0"/>
              </a:rPr>
              <a:t>Tracer les points de repère avec </a:t>
            </a:r>
            <a:r>
              <a:rPr lang="fr-FR" altLang="fr-FR" sz="1400" dirty="0">
                <a:solidFill>
                  <a:schemeClr val="accent6">
                    <a:lumMod val="75000"/>
                  </a:schemeClr>
                </a:solidFill>
                <a:latin typeface="Arial" panose="020B0604020202020204" pitchFamily="34" charset="0"/>
                <a:cs typeface="Arial" panose="020B0604020202020204" pitchFamily="34" charset="0"/>
              </a:rPr>
              <a:t>la </a:t>
            </a:r>
            <a:r>
              <a:rPr lang="fr-FR" altLang="fr-FR" sz="1400" b="1" dirty="0">
                <a:solidFill>
                  <a:schemeClr val="accent6">
                    <a:lumMod val="75000"/>
                  </a:schemeClr>
                </a:solidFill>
                <a:latin typeface="Arial" panose="020B0604020202020204" pitchFamily="34" charset="0"/>
                <a:cs typeface="Arial" panose="020B0604020202020204" pitchFamily="34" charset="0"/>
              </a:rPr>
              <a:t>commande point </a:t>
            </a:r>
          </a:p>
          <a:p>
            <a:pPr marL="228600" indent="-228600" eaLnBrk="1" hangingPunct="1">
              <a:buFont typeface="+mj-lt"/>
              <a:buAutoNum type="arabicPeriod"/>
              <a:defRPr/>
            </a:pPr>
            <a:r>
              <a:rPr lang="fr-FR" altLang="fr-FR" sz="1400" dirty="0">
                <a:solidFill>
                  <a:schemeClr val="bg1"/>
                </a:solidFill>
                <a:latin typeface="Arial" panose="020B0604020202020204" pitchFamily="34" charset="0"/>
                <a:cs typeface="Arial" panose="020B0604020202020204" pitchFamily="34" charset="0"/>
              </a:rPr>
              <a:t>Tracer les axes avec la </a:t>
            </a:r>
            <a:r>
              <a:rPr lang="fr-FR" altLang="fr-FR" sz="1400" b="1" dirty="0">
                <a:solidFill>
                  <a:schemeClr val="accent6">
                    <a:lumMod val="75000"/>
                  </a:schemeClr>
                </a:solidFill>
                <a:latin typeface="Arial" panose="020B0604020202020204" pitchFamily="34" charset="0"/>
                <a:cs typeface="Arial" panose="020B0604020202020204" pitchFamily="34" charset="0"/>
              </a:rPr>
              <a:t>commande segment</a:t>
            </a:r>
          </a:p>
        </p:txBody>
      </p:sp>
      <p:sp>
        <p:nvSpPr>
          <p:cNvPr id="28683" name="Rectangle 72">
            <a:extLst>
              <a:ext uri="{FF2B5EF4-FFF2-40B4-BE49-F238E27FC236}">
                <a16:creationId xmlns:a16="http://schemas.microsoft.com/office/drawing/2014/main" id="{AC79E99E-5103-4094-B792-25765091D5C6}"/>
              </a:ext>
            </a:extLst>
          </p:cNvPr>
          <p:cNvSpPr>
            <a:spLocks noChangeArrowheads="1"/>
          </p:cNvSpPr>
          <p:nvPr/>
        </p:nvSpPr>
        <p:spPr bwMode="auto">
          <a:xfrm>
            <a:off x="2672420" y="6360510"/>
            <a:ext cx="39385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i="1" dirty="0">
                <a:solidFill>
                  <a:schemeClr val="bg1"/>
                </a:solidFill>
                <a:latin typeface="Arial" panose="020B0604020202020204" pitchFamily="34" charset="0"/>
                <a:cs typeface="Arial" panose="020B0604020202020204" pitchFamily="34" charset="0"/>
              </a:rPr>
              <a:t>tuto du traçage de l’axe de la claque doublure</a:t>
            </a:r>
          </a:p>
        </p:txBody>
      </p:sp>
      <p:grpSp>
        <p:nvGrpSpPr>
          <p:cNvPr id="28684" name="Groupe 5">
            <a:extLst>
              <a:ext uri="{FF2B5EF4-FFF2-40B4-BE49-F238E27FC236}">
                <a16:creationId xmlns:a16="http://schemas.microsoft.com/office/drawing/2014/main" id="{FF23FDE5-346B-47EA-9A57-75FBCCAD01D9}"/>
              </a:ext>
            </a:extLst>
          </p:cNvPr>
          <p:cNvGrpSpPr>
            <a:grpSpLocks/>
          </p:cNvGrpSpPr>
          <p:nvPr/>
        </p:nvGrpSpPr>
        <p:grpSpPr bwMode="auto">
          <a:xfrm>
            <a:off x="0" y="0"/>
            <a:ext cx="12446000" cy="892175"/>
            <a:chOff x="-1523663" y="-635"/>
            <a:chExt cx="12446293" cy="892810"/>
          </a:xfrm>
        </p:grpSpPr>
        <p:pic>
          <p:nvPicPr>
            <p:cNvPr id="28746" name="Picture 40">
              <a:extLst>
                <a:ext uri="{FF2B5EF4-FFF2-40B4-BE49-F238E27FC236}">
                  <a16:creationId xmlns:a16="http://schemas.microsoft.com/office/drawing/2014/main" id="{89AB507E-C4C8-4BEE-9C8C-C04259402F44}"/>
                </a:ext>
              </a:extLst>
            </p:cNvPr>
            <p:cNvPicPr>
              <a:picLocks noChangeAspect="1" noChangeArrowheads="1"/>
            </p:cNvPicPr>
            <p:nvPr/>
          </p:nvPicPr>
          <p:blipFill>
            <a:blip r:embed="rId5">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800099" y="508000"/>
              <a:ext cx="8229600" cy="38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747" name="Picture 41">
              <a:extLst>
                <a:ext uri="{FF2B5EF4-FFF2-40B4-BE49-F238E27FC236}">
                  <a16:creationId xmlns:a16="http://schemas.microsoft.com/office/drawing/2014/main" id="{4154392E-8695-4C1B-9A51-5AAAD2E2D9E8}"/>
                </a:ext>
              </a:extLst>
            </p:cNvPr>
            <p:cNvPicPr>
              <a:picLocks noChangeAspect="1" noChangeArrowheads="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694350" y="-635"/>
              <a:ext cx="122828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48" name="ZoneTexte 43">
              <a:extLst>
                <a:ext uri="{FF2B5EF4-FFF2-40B4-BE49-F238E27FC236}">
                  <a16:creationId xmlns:a16="http://schemas.microsoft.com/office/drawing/2014/main" id="{76286BD7-66DE-4E11-905E-38D18BC5613B}"/>
                </a:ext>
              </a:extLst>
            </p:cNvPr>
            <p:cNvSpPr txBox="1">
              <a:spLocks noChangeArrowheads="1"/>
            </p:cNvSpPr>
            <p:nvPr/>
          </p:nvSpPr>
          <p:spPr bwMode="auto">
            <a:xfrm>
              <a:off x="-1523663" y="198918"/>
              <a:ext cx="50766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b="1" i="1">
                  <a:solidFill>
                    <a:schemeClr val="bg1"/>
                  </a:solidFill>
                  <a:latin typeface="Arial" panose="020B0604020202020204" pitchFamily="34" charset="0"/>
                </a:rPr>
                <a:t>ÉTUDE N° 3 - Patron Plan - </a:t>
              </a:r>
              <a:r>
                <a:rPr lang="fr-FR" altLang="fr-FR" sz="1200" b="1" i="1">
                  <a:solidFill>
                    <a:schemeClr val="bg1"/>
                  </a:solidFill>
                  <a:latin typeface="Arial" panose="020B0604020202020204" pitchFamily="34" charset="0"/>
                </a:rPr>
                <a:t>Construction du </a:t>
              </a:r>
              <a:r>
                <a:rPr lang="fr-FR" altLang="fr-FR" sz="1600" b="1" i="1">
                  <a:solidFill>
                    <a:schemeClr val="bg1"/>
                  </a:solidFill>
                  <a:latin typeface="Segoe Print" panose="02000600000000000000" pitchFamily="2" charset="0"/>
                </a:rPr>
                <a:t>Décolleté</a:t>
              </a:r>
              <a:r>
                <a:rPr lang="fr-FR" altLang="fr-FR" sz="1200" b="1" i="1">
                  <a:solidFill>
                    <a:schemeClr val="bg1"/>
                  </a:solidFill>
                  <a:latin typeface="Arial" panose="020B0604020202020204" pitchFamily="34" charset="0"/>
                </a:rPr>
                <a:t> </a:t>
              </a:r>
              <a:endParaRPr lang="fr-FR" altLang="fr-FR" sz="1400" b="1" i="1">
                <a:solidFill>
                  <a:schemeClr val="bg1"/>
                </a:solidFill>
                <a:latin typeface="Arial" panose="020B0604020202020204" pitchFamily="34" charset="0"/>
              </a:endParaRPr>
            </a:p>
          </p:txBody>
        </p:sp>
        <p:sp>
          <p:nvSpPr>
            <p:cNvPr id="28749" name="ZoneTexte 44">
              <a:extLst>
                <a:ext uri="{FF2B5EF4-FFF2-40B4-BE49-F238E27FC236}">
                  <a16:creationId xmlns:a16="http://schemas.microsoft.com/office/drawing/2014/main" id="{CEB7D9CD-0F46-4D76-BD09-3DF21F8A4814}"/>
                </a:ext>
              </a:extLst>
            </p:cNvPr>
            <p:cNvSpPr txBox="1">
              <a:spLocks noChangeArrowheads="1"/>
            </p:cNvSpPr>
            <p:nvPr/>
          </p:nvSpPr>
          <p:spPr bwMode="auto">
            <a:xfrm>
              <a:off x="2571975" y="-635"/>
              <a:ext cx="74864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2000" b="1" i="1">
                  <a:solidFill>
                    <a:schemeClr val="bg1"/>
                  </a:solidFill>
                  <a:latin typeface="Arial" panose="020B0604020202020204" pitchFamily="34" charset="0"/>
                </a:rPr>
                <a:t>	</a:t>
              </a:r>
              <a:r>
                <a:rPr lang="fr-FR" altLang="fr-FR" sz="3600" b="1" i="1">
                  <a:solidFill>
                    <a:schemeClr val="bg1"/>
                  </a:solidFill>
                  <a:latin typeface="Arial" panose="020B0604020202020204" pitchFamily="34" charset="0"/>
                </a:rPr>
                <a:t>	</a:t>
              </a:r>
              <a:r>
                <a:rPr lang="fr-FR" altLang="fr-FR" sz="3200" b="1" i="1">
                  <a:solidFill>
                    <a:schemeClr val="bg1"/>
                  </a:solidFill>
                  <a:latin typeface="Arial" panose="020B0604020202020204" pitchFamily="34" charset="0"/>
                </a:rPr>
                <a:t>Construction de la </a:t>
              </a:r>
              <a:r>
                <a:rPr lang="fr-FR" altLang="fr-FR" sz="3600" b="1" i="1">
                  <a:solidFill>
                    <a:srgbClr val="00B050"/>
                  </a:solidFill>
                  <a:latin typeface="Arial" panose="020B0604020202020204" pitchFamily="34" charset="0"/>
                </a:rPr>
                <a:t>DOUBLURE</a:t>
              </a:r>
            </a:p>
          </p:txBody>
        </p:sp>
      </p:grpSp>
      <p:sp>
        <p:nvSpPr>
          <p:cNvPr id="2" name="Titre 1"/>
          <p:cNvSpPr>
            <a:spLocks noGrp="1"/>
          </p:cNvSpPr>
          <p:nvPr>
            <p:ph type="title" idx="4294967295"/>
          </p:nvPr>
        </p:nvSpPr>
        <p:spPr>
          <a:xfrm>
            <a:off x="0" y="-1097280"/>
            <a:ext cx="10353675" cy="969963"/>
          </a:xfrm>
        </p:spPr>
        <p:txBody>
          <a:bodyPr/>
          <a:lstStyle/>
          <a:p>
            <a:pPr algn="l"/>
            <a:r>
              <a:rPr lang="fr-FR" dirty="0"/>
              <a:t>Les axes doublure</a:t>
            </a:r>
          </a:p>
        </p:txBody>
      </p:sp>
      <p:sp>
        <p:nvSpPr>
          <p:cNvPr id="113" name="Espace réservé du numéro de diapositive 4"/>
          <p:cNvSpPr>
            <a:spLocks noGrp="1"/>
          </p:cNvSpPr>
          <p:nvPr>
            <p:ph type="sldNum" sz="quarter" idx="12"/>
          </p:nvPr>
        </p:nvSpPr>
        <p:spPr>
          <a:xfrm>
            <a:off x="11335816" y="6411852"/>
            <a:ext cx="754062" cy="365125"/>
          </a:xfrm>
        </p:spPr>
        <p:txBody>
          <a:bodyPr/>
          <a:lstStyle/>
          <a:p>
            <a:pPr>
              <a:defRPr/>
            </a:pPr>
            <a:fld id="{E9C9FC16-D6D1-4B45-882E-174261538B65}" type="slidenum">
              <a:rPr lang="fr-FR" altLang="fr-FR" sz="1050" b="1" smtClean="0">
                <a:solidFill>
                  <a:schemeClr val="bg1"/>
                </a:solidFill>
                <a:latin typeface="Arial" panose="020B0604020202020204" pitchFamily="34" charset="0"/>
                <a:cs typeface="Arial" panose="020B0604020202020204" pitchFamily="34" charset="0"/>
              </a:rPr>
              <a:pPr>
                <a:defRPr/>
              </a:pPr>
              <a:t>3</a:t>
            </a:fld>
            <a:endParaRPr lang="fr-FR" altLang="fr-FR" sz="1050" b="1" dirty="0">
              <a:solidFill>
                <a:schemeClr val="bg1"/>
              </a:solidFill>
              <a:latin typeface="Arial" panose="020B0604020202020204" pitchFamily="34" charset="0"/>
              <a:cs typeface="Arial" panose="020B0604020202020204" pitchFamily="34" charset="0"/>
            </a:endParaRPr>
          </a:p>
        </p:txBody>
      </p:sp>
      <p:grpSp>
        <p:nvGrpSpPr>
          <p:cNvPr id="11" name="Groupe 10"/>
          <p:cNvGrpSpPr/>
          <p:nvPr/>
        </p:nvGrpSpPr>
        <p:grpSpPr>
          <a:xfrm>
            <a:off x="127144" y="4002944"/>
            <a:ext cx="3200399" cy="660400"/>
            <a:chOff x="111760" y="3586480"/>
            <a:chExt cx="3200399" cy="660400"/>
          </a:xfrm>
        </p:grpSpPr>
        <p:grpSp>
          <p:nvGrpSpPr>
            <p:cNvPr id="7" name="Groupe 6"/>
            <p:cNvGrpSpPr/>
            <p:nvPr/>
          </p:nvGrpSpPr>
          <p:grpSpPr>
            <a:xfrm>
              <a:off x="113200" y="3622241"/>
              <a:ext cx="3198959" cy="510403"/>
              <a:chOff x="113200" y="3622241"/>
              <a:chExt cx="3198959" cy="510403"/>
            </a:xfrm>
          </p:grpSpPr>
          <p:sp>
            <p:nvSpPr>
              <p:cNvPr id="88" name="ZoneTexte 87"/>
              <p:cNvSpPr txBox="1"/>
              <p:nvPr/>
            </p:nvSpPr>
            <p:spPr>
              <a:xfrm>
                <a:off x="113200" y="3622241"/>
                <a:ext cx="3198959" cy="307777"/>
              </a:xfrm>
              <a:prstGeom prst="rect">
                <a:avLst/>
              </a:prstGeom>
              <a:noFill/>
            </p:spPr>
            <p:txBody>
              <a:bodyPr wrap="square" rtlCol="0">
                <a:spAutoFit/>
              </a:bodyPr>
              <a:lstStyle/>
              <a:p>
                <a:r>
                  <a:rPr lang="fr-FR" sz="1400" b="1" dirty="0">
                    <a:solidFill>
                      <a:schemeClr val="accent1"/>
                    </a:solidFill>
                    <a:latin typeface="Arial" panose="020B0604020202020204" pitchFamily="34" charset="0"/>
                    <a:cs typeface="Arial" panose="020B0604020202020204" pitchFamily="34" charset="0"/>
                  </a:rPr>
                  <a:t>Travail sur la couche</a:t>
                </a:r>
              </a:p>
            </p:txBody>
          </p:sp>
          <p:pic>
            <p:nvPicPr>
              <p:cNvPr id="5" name="Image 4" descr="Skovflåt Mark Ok · Gratis vektor grafik på Pixabay"/>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263474" y="3934300"/>
                <a:ext cx="214046" cy="198344"/>
              </a:xfrm>
              <a:prstGeom prst="rect">
                <a:avLst/>
              </a:prstGeom>
              <a:ln>
                <a:solidFill>
                  <a:schemeClr val="bg1"/>
                </a:solidFill>
              </a:ln>
            </p:spPr>
          </p:pic>
        </p:grpSp>
        <p:sp>
          <p:nvSpPr>
            <p:cNvPr id="97" name="ZoneTexte 96"/>
            <p:cNvSpPr txBox="1"/>
            <p:nvPr/>
          </p:nvSpPr>
          <p:spPr>
            <a:xfrm>
              <a:off x="477520" y="3901441"/>
              <a:ext cx="2042160" cy="276999"/>
            </a:xfrm>
            <a:prstGeom prst="rect">
              <a:avLst/>
            </a:prstGeom>
            <a:noFill/>
          </p:spPr>
          <p:txBody>
            <a:bodyPr wrap="square" rtlCol="0">
              <a:spAutoFit/>
            </a:bodyPr>
            <a:lstStyle/>
            <a:p>
              <a:r>
                <a:rPr lang="fr-FR" sz="1200" dirty="0">
                  <a:solidFill>
                    <a:schemeClr val="bg1"/>
                  </a:solidFill>
                  <a:latin typeface="Arial" panose="020B0604020202020204" pitchFamily="34" charset="0"/>
                  <a:cs typeface="Arial" panose="020B0604020202020204" pitchFamily="34" charset="0"/>
                </a:rPr>
                <a:t>Axes DOUBLURE</a:t>
              </a:r>
            </a:p>
          </p:txBody>
        </p:sp>
        <p:sp>
          <p:nvSpPr>
            <p:cNvPr id="105" name="Rectangle 104"/>
            <p:cNvSpPr/>
            <p:nvPr/>
          </p:nvSpPr>
          <p:spPr>
            <a:xfrm>
              <a:off x="111760" y="3586480"/>
              <a:ext cx="2523346" cy="660400"/>
            </a:xfrm>
            <a:prstGeom prst="rect">
              <a:avLst/>
            </a:prstGeom>
            <a:noFill/>
            <a:ln w="38100">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6" name="Groupe 5"/>
          <p:cNvGrpSpPr/>
          <p:nvPr/>
        </p:nvGrpSpPr>
        <p:grpSpPr>
          <a:xfrm>
            <a:off x="4028342" y="2578503"/>
            <a:ext cx="7924800" cy="3783012"/>
            <a:chOff x="4028342" y="2578503"/>
            <a:chExt cx="7924800" cy="3783012"/>
          </a:xfrm>
        </p:grpSpPr>
        <p:grpSp>
          <p:nvGrpSpPr>
            <p:cNvPr id="28679" name="Groupe 1">
              <a:extLst>
                <a:ext uri="{FF2B5EF4-FFF2-40B4-BE49-F238E27FC236}">
                  <a16:creationId xmlns:a16="http://schemas.microsoft.com/office/drawing/2014/main" id="{EFC304AC-33BB-45DB-839F-AC75AD2042DF}"/>
                </a:ext>
              </a:extLst>
            </p:cNvPr>
            <p:cNvGrpSpPr>
              <a:grpSpLocks/>
            </p:cNvGrpSpPr>
            <p:nvPr/>
          </p:nvGrpSpPr>
          <p:grpSpPr bwMode="auto">
            <a:xfrm>
              <a:off x="4028342" y="2578503"/>
              <a:ext cx="7924800" cy="3783012"/>
              <a:chOff x="2682875" y="2886075"/>
              <a:chExt cx="7924800" cy="3783012"/>
            </a:xfrm>
          </p:grpSpPr>
          <p:grpSp>
            <p:nvGrpSpPr>
              <p:cNvPr id="28750" name="Groupe 1">
                <a:extLst>
                  <a:ext uri="{FF2B5EF4-FFF2-40B4-BE49-F238E27FC236}">
                    <a16:creationId xmlns:a16="http://schemas.microsoft.com/office/drawing/2014/main" id="{F9AD05DD-D3F0-4FF0-9EA4-42AEB7615DFE}"/>
                  </a:ext>
                </a:extLst>
              </p:cNvPr>
              <p:cNvGrpSpPr>
                <a:grpSpLocks/>
              </p:cNvGrpSpPr>
              <p:nvPr/>
            </p:nvGrpSpPr>
            <p:grpSpPr bwMode="auto">
              <a:xfrm>
                <a:off x="2801938" y="3751262"/>
                <a:ext cx="7440610" cy="2917825"/>
                <a:chOff x="1636712" y="3313112"/>
                <a:chExt cx="7440620" cy="2917827"/>
              </a:xfrm>
            </p:grpSpPr>
            <p:grpSp>
              <p:nvGrpSpPr>
                <p:cNvPr id="28796" name="Group 75">
                  <a:extLst>
                    <a:ext uri="{FF2B5EF4-FFF2-40B4-BE49-F238E27FC236}">
                      <a16:creationId xmlns:a16="http://schemas.microsoft.com/office/drawing/2014/main" id="{5B8ACDC2-BF11-4ABD-8AFF-8AB6F32A91EF}"/>
                    </a:ext>
                  </a:extLst>
                </p:cNvPr>
                <p:cNvGrpSpPr>
                  <a:grpSpLocks/>
                </p:cNvGrpSpPr>
                <p:nvPr/>
              </p:nvGrpSpPr>
              <p:grpSpPr bwMode="auto">
                <a:xfrm>
                  <a:off x="8574094" y="3313112"/>
                  <a:ext cx="503238" cy="2039938"/>
                  <a:chOff x="4921" y="1895"/>
                  <a:chExt cx="317" cy="1285"/>
                </a:xfrm>
              </p:grpSpPr>
              <p:sp>
                <p:nvSpPr>
                  <p:cNvPr id="28799" name="Freeform 44">
                    <a:extLst>
                      <a:ext uri="{FF2B5EF4-FFF2-40B4-BE49-F238E27FC236}">
                        <a16:creationId xmlns:a16="http://schemas.microsoft.com/office/drawing/2014/main" id="{3173C3CF-8776-4A5B-B35A-BA0DD42600D2}"/>
                      </a:ext>
                    </a:extLst>
                  </p:cNvPr>
                  <p:cNvSpPr>
                    <a:spLocks/>
                  </p:cNvSpPr>
                  <p:nvPr/>
                </p:nvSpPr>
                <p:spPr bwMode="auto">
                  <a:xfrm>
                    <a:off x="4921" y="1905"/>
                    <a:ext cx="279" cy="1275"/>
                  </a:xfrm>
                  <a:custGeom>
                    <a:avLst/>
                    <a:gdLst>
                      <a:gd name="T0" fmla="*/ 0 w 279"/>
                      <a:gd name="T1" fmla="*/ 0 h 1275"/>
                      <a:gd name="T2" fmla="*/ 229 w 279"/>
                      <a:gd name="T3" fmla="*/ 603 h 1275"/>
                      <a:gd name="T4" fmla="*/ 278 w 279"/>
                      <a:gd name="T5" fmla="*/ 982 h 1275"/>
                      <a:gd name="T6" fmla="*/ 219 w 279"/>
                      <a:gd name="T7" fmla="*/ 1275 h 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9" h="1275">
                        <a:moveTo>
                          <a:pt x="0" y="0"/>
                        </a:moveTo>
                        <a:cubicBezTo>
                          <a:pt x="38" y="100"/>
                          <a:pt x="183" y="439"/>
                          <a:pt x="229" y="603"/>
                        </a:cubicBezTo>
                        <a:cubicBezTo>
                          <a:pt x="275" y="767"/>
                          <a:pt x="279" y="871"/>
                          <a:pt x="278" y="982"/>
                        </a:cubicBezTo>
                        <a:cubicBezTo>
                          <a:pt x="277" y="1094"/>
                          <a:pt x="229" y="1225"/>
                          <a:pt x="219" y="1275"/>
                        </a:cubicBezTo>
                      </a:path>
                    </a:pathLst>
                  </a:custGeom>
                  <a:noFill/>
                  <a:ln w="28575"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8800" name="Freeform 44">
                    <a:extLst>
                      <a:ext uri="{FF2B5EF4-FFF2-40B4-BE49-F238E27FC236}">
                        <a16:creationId xmlns:a16="http://schemas.microsoft.com/office/drawing/2014/main" id="{DCF792DA-F853-4759-A204-11DD35998962}"/>
                      </a:ext>
                    </a:extLst>
                  </p:cNvPr>
                  <p:cNvSpPr>
                    <a:spLocks/>
                  </p:cNvSpPr>
                  <p:nvPr/>
                </p:nvSpPr>
                <p:spPr bwMode="auto">
                  <a:xfrm>
                    <a:off x="4959" y="1895"/>
                    <a:ext cx="279" cy="1275"/>
                  </a:xfrm>
                  <a:custGeom>
                    <a:avLst/>
                    <a:gdLst>
                      <a:gd name="T0" fmla="*/ 0 w 279"/>
                      <a:gd name="T1" fmla="*/ 0 h 1275"/>
                      <a:gd name="T2" fmla="*/ 229 w 279"/>
                      <a:gd name="T3" fmla="*/ 603 h 1275"/>
                      <a:gd name="T4" fmla="*/ 278 w 279"/>
                      <a:gd name="T5" fmla="*/ 982 h 1275"/>
                      <a:gd name="T6" fmla="*/ 219 w 279"/>
                      <a:gd name="T7" fmla="*/ 1275 h 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9" h="1275">
                        <a:moveTo>
                          <a:pt x="0" y="0"/>
                        </a:moveTo>
                        <a:cubicBezTo>
                          <a:pt x="38" y="100"/>
                          <a:pt x="183" y="439"/>
                          <a:pt x="229" y="603"/>
                        </a:cubicBezTo>
                        <a:cubicBezTo>
                          <a:pt x="275" y="767"/>
                          <a:pt x="279" y="871"/>
                          <a:pt x="278" y="982"/>
                        </a:cubicBezTo>
                        <a:cubicBezTo>
                          <a:pt x="277" y="1094"/>
                          <a:pt x="229" y="1225"/>
                          <a:pt x="219" y="1275"/>
                        </a:cubicBezTo>
                      </a:path>
                    </a:pathLst>
                  </a:custGeom>
                  <a:noFill/>
                  <a:ln w="952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28797" name="Freeform 24">
                  <a:extLst>
                    <a:ext uri="{FF2B5EF4-FFF2-40B4-BE49-F238E27FC236}">
                      <a16:creationId xmlns:a16="http://schemas.microsoft.com/office/drawing/2014/main" id="{5ACAD8D1-5112-473D-84B4-8767345CDF76}"/>
                    </a:ext>
                  </a:extLst>
                </p:cNvPr>
                <p:cNvSpPr>
                  <a:spLocks/>
                </p:cNvSpPr>
                <p:nvPr/>
              </p:nvSpPr>
              <p:spPr bwMode="auto">
                <a:xfrm>
                  <a:off x="1636712" y="4346576"/>
                  <a:ext cx="7269163" cy="1884363"/>
                </a:xfrm>
                <a:custGeom>
                  <a:avLst/>
                  <a:gdLst>
                    <a:gd name="T0" fmla="*/ 0 w 9842"/>
                    <a:gd name="T1" fmla="*/ 0 h 9916"/>
                    <a:gd name="T2" fmla="*/ 2147483646 w 9842"/>
                    <a:gd name="T3" fmla="*/ 2147483646 h 9916"/>
                    <a:gd name="T4" fmla="*/ 2147483646 w 9842"/>
                    <a:gd name="T5" fmla="*/ 2147483646 h 9916"/>
                    <a:gd name="T6" fmla="*/ 2147483646 w 9842"/>
                    <a:gd name="T7" fmla="*/ 2147483646 h 9916"/>
                    <a:gd name="T8" fmla="*/ 2147483646 w 9842"/>
                    <a:gd name="T9" fmla="*/ 2147483646 h 9916"/>
                    <a:gd name="T10" fmla="*/ 2147483646 w 9842"/>
                    <a:gd name="T11" fmla="*/ 2147483646 h 9916"/>
                    <a:gd name="T12" fmla="*/ 2147483646 w 9842"/>
                    <a:gd name="T13" fmla="*/ 2147483646 h 9916"/>
                    <a:gd name="T14" fmla="*/ 2147483646 w 9842"/>
                    <a:gd name="T15" fmla="*/ 2147483646 h 9916"/>
                    <a:gd name="T16" fmla="*/ 2147483646 w 9842"/>
                    <a:gd name="T17" fmla="*/ 2147483646 h 9916"/>
                    <a:gd name="T18" fmla="*/ 2147483646 w 9842"/>
                    <a:gd name="T19" fmla="*/ 2147483646 h 9916"/>
                    <a:gd name="T20" fmla="*/ 2147483646 w 9842"/>
                    <a:gd name="T21" fmla="*/ 2147483646 h 99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842" h="9916">
                      <a:moveTo>
                        <a:pt x="0" y="0"/>
                      </a:moveTo>
                      <a:cubicBezTo>
                        <a:pt x="60" y="67"/>
                        <a:pt x="39" y="1119"/>
                        <a:pt x="112" y="1646"/>
                      </a:cubicBezTo>
                      <a:cubicBezTo>
                        <a:pt x="185" y="2172"/>
                        <a:pt x="157" y="2431"/>
                        <a:pt x="438" y="3141"/>
                      </a:cubicBezTo>
                      <a:cubicBezTo>
                        <a:pt x="720" y="3843"/>
                        <a:pt x="1270" y="4987"/>
                        <a:pt x="1803" y="5906"/>
                      </a:cubicBezTo>
                      <a:cubicBezTo>
                        <a:pt x="2336" y="6834"/>
                        <a:pt x="3121" y="8028"/>
                        <a:pt x="3647" y="8672"/>
                      </a:cubicBezTo>
                      <a:cubicBezTo>
                        <a:pt x="4172" y="9323"/>
                        <a:pt x="4629" y="9699"/>
                        <a:pt x="4954" y="9850"/>
                      </a:cubicBezTo>
                      <a:cubicBezTo>
                        <a:pt x="5276" y="10000"/>
                        <a:pt x="5334" y="9891"/>
                        <a:pt x="5590" y="9591"/>
                      </a:cubicBezTo>
                      <a:cubicBezTo>
                        <a:pt x="5844" y="9282"/>
                        <a:pt x="6205" y="8513"/>
                        <a:pt x="6478" y="8028"/>
                      </a:cubicBezTo>
                      <a:cubicBezTo>
                        <a:pt x="6750" y="7536"/>
                        <a:pt x="6948" y="7034"/>
                        <a:pt x="7238" y="6692"/>
                      </a:cubicBezTo>
                      <a:cubicBezTo>
                        <a:pt x="7531" y="6341"/>
                        <a:pt x="7758" y="6174"/>
                        <a:pt x="8218" y="5940"/>
                      </a:cubicBezTo>
                      <a:cubicBezTo>
                        <a:pt x="8678" y="5706"/>
                        <a:pt x="9470" y="5443"/>
                        <a:pt x="9842" y="5310"/>
                      </a:cubicBezTo>
                    </a:path>
                  </a:pathLst>
                </a:custGeom>
                <a:noFill/>
                <a:ln w="2857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8798" name="Freeform 25">
                  <a:extLst>
                    <a:ext uri="{FF2B5EF4-FFF2-40B4-BE49-F238E27FC236}">
                      <a16:creationId xmlns:a16="http://schemas.microsoft.com/office/drawing/2014/main" id="{DA5C9E2C-18E0-41AC-99AC-FAFEFCE637C6}"/>
                    </a:ext>
                  </a:extLst>
                </p:cNvPr>
                <p:cNvSpPr>
                  <a:spLocks/>
                </p:cNvSpPr>
                <p:nvPr/>
              </p:nvSpPr>
              <p:spPr bwMode="auto">
                <a:xfrm>
                  <a:off x="1858965" y="4854577"/>
                  <a:ext cx="7065964" cy="1287463"/>
                </a:xfrm>
                <a:custGeom>
                  <a:avLst/>
                  <a:gdLst>
                    <a:gd name="T0" fmla="*/ 0 w 10040"/>
                    <a:gd name="T1" fmla="*/ 0 h 10000"/>
                    <a:gd name="T2" fmla="*/ 2147483646 w 10040"/>
                    <a:gd name="T3" fmla="*/ 2147483646 h 10000"/>
                    <a:gd name="T4" fmla="*/ 2147483646 w 10040"/>
                    <a:gd name="T5" fmla="*/ 2147483646 h 10000"/>
                    <a:gd name="T6" fmla="*/ 2147483646 w 10040"/>
                    <a:gd name="T7" fmla="*/ 2147483646 h 10000"/>
                    <a:gd name="T8" fmla="*/ 2147483646 w 10040"/>
                    <a:gd name="T9" fmla="*/ 2147483646 h 10000"/>
                    <a:gd name="T10" fmla="*/ 2147483646 w 10040"/>
                    <a:gd name="T11" fmla="*/ 2147483646 h 10000"/>
                    <a:gd name="T12" fmla="*/ 2147483646 w 10040"/>
                    <a:gd name="T13" fmla="*/ 2147483646 h 10000"/>
                    <a:gd name="T14" fmla="*/ 2147483646 w 10040"/>
                    <a:gd name="T15" fmla="*/ 2147483646 h 10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40" h="10000">
                      <a:moveTo>
                        <a:pt x="0" y="0"/>
                      </a:moveTo>
                      <a:cubicBezTo>
                        <a:pt x="216" y="937"/>
                        <a:pt x="684" y="2749"/>
                        <a:pt x="1164" y="4093"/>
                      </a:cubicBezTo>
                      <a:cubicBezTo>
                        <a:pt x="1644" y="5436"/>
                        <a:pt x="2382" y="7137"/>
                        <a:pt x="2887" y="8087"/>
                      </a:cubicBezTo>
                      <a:cubicBezTo>
                        <a:pt x="3392" y="9036"/>
                        <a:pt x="3830" y="9504"/>
                        <a:pt x="4193" y="9800"/>
                      </a:cubicBezTo>
                      <a:cubicBezTo>
                        <a:pt x="4557" y="10084"/>
                        <a:pt x="4798" y="10046"/>
                        <a:pt x="5057" y="9812"/>
                      </a:cubicBezTo>
                      <a:cubicBezTo>
                        <a:pt x="5319" y="9566"/>
                        <a:pt x="5459" y="9024"/>
                        <a:pt x="5752" y="8358"/>
                      </a:cubicBezTo>
                      <a:cubicBezTo>
                        <a:pt x="6045" y="7680"/>
                        <a:pt x="6404" y="6448"/>
                        <a:pt x="6808" y="5830"/>
                      </a:cubicBezTo>
                      <a:cubicBezTo>
                        <a:pt x="7211" y="5202"/>
                        <a:pt x="9616" y="4082"/>
                        <a:pt x="10040" y="3882"/>
                      </a:cubicBezTo>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28751" name="Groupe 64">
                <a:extLst>
                  <a:ext uri="{FF2B5EF4-FFF2-40B4-BE49-F238E27FC236}">
                    <a16:creationId xmlns:a16="http://schemas.microsoft.com/office/drawing/2014/main" id="{8953ADCC-E2C3-44BA-A94A-1512CD0E9EC5}"/>
                  </a:ext>
                </a:extLst>
              </p:cNvPr>
              <p:cNvGrpSpPr>
                <a:grpSpLocks/>
              </p:cNvGrpSpPr>
              <p:nvPr/>
            </p:nvGrpSpPr>
            <p:grpSpPr bwMode="auto">
              <a:xfrm>
                <a:off x="2911476" y="2886075"/>
                <a:ext cx="7696199" cy="3327400"/>
                <a:chOff x="1668780" y="2849880"/>
                <a:chExt cx="7696200" cy="3328035"/>
              </a:xfrm>
            </p:grpSpPr>
            <p:grpSp>
              <p:nvGrpSpPr>
                <p:cNvPr id="28779" name="Groupe 65">
                  <a:extLst>
                    <a:ext uri="{FF2B5EF4-FFF2-40B4-BE49-F238E27FC236}">
                      <a16:creationId xmlns:a16="http://schemas.microsoft.com/office/drawing/2014/main" id="{C85F2837-F83B-40CB-8466-FEB21FF2880E}"/>
                    </a:ext>
                  </a:extLst>
                </p:cNvPr>
                <p:cNvGrpSpPr>
                  <a:grpSpLocks/>
                </p:cNvGrpSpPr>
                <p:nvPr/>
              </p:nvGrpSpPr>
              <p:grpSpPr bwMode="auto">
                <a:xfrm>
                  <a:off x="1668780" y="3088640"/>
                  <a:ext cx="7696200" cy="3089275"/>
                  <a:chOff x="1108710" y="3187700"/>
                  <a:chExt cx="7696200" cy="3089275"/>
                </a:xfrm>
              </p:grpSpPr>
              <p:sp>
                <p:nvSpPr>
                  <p:cNvPr id="28781" name="Text Box 2">
                    <a:extLst>
                      <a:ext uri="{FF2B5EF4-FFF2-40B4-BE49-F238E27FC236}">
                        <a16:creationId xmlns:a16="http://schemas.microsoft.com/office/drawing/2014/main" id="{CD815026-6291-47ED-B5D2-76FB70C88124}"/>
                      </a:ext>
                    </a:extLst>
                  </p:cNvPr>
                  <p:cNvSpPr txBox="1">
                    <a:spLocks noChangeArrowheads="1"/>
                  </p:cNvSpPr>
                  <p:nvPr/>
                </p:nvSpPr>
                <p:spPr bwMode="auto">
                  <a:xfrm>
                    <a:off x="8420735" y="5252720"/>
                    <a:ext cx="38417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E</a:t>
                    </a:r>
                  </a:p>
                </p:txBody>
              </p:sp>
              <p:sp>
                <p:nvSpPr>
                  <p:cNvPr id="28782" name="Text Box 3">
                    <a:extLst>
                      <a:ext uri="{FF2B5EF4-FFF2-40B4-BE49-F238E27FC236}">
                        <a16:creationId xmlns:a16="http://schemas.microsoft.com/office/drawing/2014/main" id="{09BE2D39-C08F-43D0-8507-37F9A93B9FBC}"/>
                      </a:ext>
                    </a:extLst>
                  </p:cNvPr>
                  <p:cNvSpPr txBox="1">
                    <a:spLocks noChangeArrowheads="1"/>
                  </p:cNvSpPr>
                  <p:nvPr/>
                </p:nvSpPr>
                <p:spPr bwMode="auto">
                  <a:xfrm>
                    <a:off x="3500438" y="5053013"/>
                    <a:ext cx="5080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D’</a:t>
                    </a:r>
                  </a:p>
                  <a:p>
                    <a:pPr eaLnBrk="1" hangingPunct="1"/>
                    <a:r>
                      <a:rPr lang="fr-FR" altLang="fr-FR" sz="800" b="1">
                        <a:solidFill>
                          <a:schemeClr val="bg1"/>
                        </a:solidFill>
                        <a:latin typeface="Arial" panose="020B0604020202020204" pitchFamily="34" charset="0"/>
                      </a:rPr>
                      <a:t>  D</a:t>
                    </a:r>
                  </a:p>
                </p:txBody>
              </p:sp>
              <p:sp>
                <p:nvSpPr>
                  <p:cNvPr id="28783" name="Text Box 4">
                    <a:extLst>
                      <a:ext uri="{FF2B5EF4-FFF2-40B4-BE49-F238E27FC236}">
                        <a16:creationId xmlns:a16="http://schemas.microsoft.com/office/drawing/2014/main" id="{3FD6A39D-6FA8-49BC-9AB8-0440E276DE72}"/>
                      </a:ext>
                    </a:extLst>
                  </p:cNvPr>
                  <p:cNvSpPr txBox="1">
                    <a:spLocks noChangeArrowheads="1"/>
                  </p:cNvSpPr>
                  <p:nvPr/>
                </p:nvSpPr>
                <p:spPr bwMode="auto">
                  <a:xfrm>
                    <a:off x="3108643" y="4230688"/>
                    <a:ext cx="554037"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r>
                      <a:rPr lang="fr-FR" altLang="fr-FR" sz="800" b="1" noProof="1">
                        <a:solidFill>
                          <a:schemeClr val="bg1"/>
                        </a:solidFill>
                        <a:latin typeface="Arial" panose="020B0604020202020204" pitchFamily="34" charset="0"/>
                      </a:rPr>
                      <a:t>B</a:t>
                    </a:r>
                    <a:endParaRPr lang="fr-FR" altLang="fr-FR" sz="1000">
                      <a:solidFill>
                        <a:schemeClr val="bg1"/>
                      </a:solidFill>
                      <a:latin typeface="Times New Roman" panose="02020603050405020304" pitchFamily="18" charset="0"/>
                    </a:endParaRPr>
                  </a:p>
                </p:txBody>
              </p:sp>
              <p:sp>
                <p:nvSpPr>
                  <p:cNvPr id="28784" name="Text Box 6">
                    <a:extLst>
                      <a:ext uri="{FF2B5EF4-FFF2-40B4-BE49-F238E27FC236}">
                        <a16:creationId xmlns:a16="http://schemas.microsoft.com/office/drawing/2014/main" id="{BC8B1775-036C-4F1C-92BA-0C4321C331AA}"/>
                      </a:ext>
                    </a:extLst>
                  </p:cNvPr>
                  <p:cNvSpPr txBox="1">
                    <a:spLocks noChangeArrowheads="1"/>
                  </p:cNvSpPr>
                  <p:nvPr/>
                </p:nvSpPr>
                <p:spPr bwMode="auto">
                  <a:xfrm>
                    <a:off x="7983220" y="3743960"/>
                    <a:ext cx="381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r>
                      <a:rPr lang="fr-FR" altLang="fr-FR" sz="800" b="1" noProof="1">
                        <a:solidFill>
                          <a:schemeClr val="bg1"/>
                        </a:solidFill>
                        <a:latin typeface="Arial" panose="020B0604020202020204" pitchFamily="34" charset="0"/>
                      </a:rPr>
                      <a:t>F</a:t>
                    </a:r>
                  </a:p>
                  <a:p>
                    <a:pPr eaLnBrk="1" hangingPunct="1"/>
                    <a:endParaRPr lang="fr-FR" altLang="fr-FR" sz="1000">
                      <a:solidFill>
                        <a:schemeClr val="bg1"/>
                      </a:solidFill>
                      <a:latin typeface="Times New Roman" panose="02020603050405020304" pitchFamily="18" charset="0"/>
                    </a:endParaRPr>
                  </a:p>
                </p:txBody>
              </p:sp>
              <p:sp>
                <p:nvSpPr>
                  <p:cNvPr id="28785" name="Text Box 7">
                    <a:extLst>
                      <a:ext uri="{FF2B5EF4-FFF2-40B4-BE49-F238E27FC236}">
                        <a16:creationId xmlns:a16="http://schemas.microsoft.com/office/drawing/2014/main" id="{57B7CF41-9865-4974-825E-BF551BA6E6EA}"/>
                      </a:ext>
                    </a:extLst>
                  </p:cNvPr>
                  <p:cNvSpPr txBox="1">
                    <a:spLocks noChangeArrowheads="1"/>
                  </p:cNvSpPr>
                  <p:nvPr/>
                </p:nvSpPr>
                <p:spPr bwMode="auto">
                  <a:xfrm>
                    <a:off x="1120775" y="4864100"/>
                    <a:ext cx="47625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A</a:t>
                    </a:r>
                  </a:p>
                </p:txBody>
              </p:sp>
              <p:grpSp>
                <p:nvGrpSpPr>
                  <p:cNvPr id="28786" name="Group 8">
                    <a:extLst>
                      <a:ext uri="{FF2B5EF4-FFF2-40B4-BE49-F238E27FC236}">
                        <a16:creationId xmlns:a16="http://schemas.microsoft.com/office/drawing/2014/main" id="{3ED52513-2C77-4DE4-AB22-90A1C75D715E}"/>
                      </a:ext>
                    </a:extLst>
                  </p:cNvPr>
                  <p:cNvGrpSpPr>
                    <a:grpSpLocks/>
                  </p:cNvGrpSpPr>
                  <p:nvPr/>
                </p:nvGrpSpPr>
                <p:grpSpPr bwMode="auto">
                  <a:xfrm>
                    <a:off x="1308100" y="3187700"/>
                    <a:ext cx="7089778" cy="3089275"/>
                    <a:chOff x="4011" y="3674"/>
                    <a:chExt cx="11164" cy="4866"/>
                  </a:xfrm>
                </p:grpSpPr>
                <p:sp>
                  <p:nvSpPr>
                    <p:cNvPr id="28791" name="Freeform 9">
                      <a:extLst>
                        <a:ext uri="{FF2B5EF4-FFF2-40B4-BE49-F238E27FC236}">
                          <a16:creationId xmlns:a16="http://schemas.microsoft.com/office/drawing/2014/main" id="{251F4067-57ED-42AA-A65F-0B48B890F64F}"/>
                        </a:ext>
                      </a:extLst>
                    </p:cNvPr>
                    <p:cNvSpPr>
                      <a:spLocks/>
                    </p:cNvSpPr>
                    <p:nvPr/>
                  </p:nvSpPr>
                  <p:spPr bwMode="auto">
                    <a:xfrm>
                      <a:off x="4011" y="6412"/>
                      <a:ext cx="11110" cy="2057"/>
                    </a:xfrm>
                    <a:custGeom>
                      <a:avLst/>
                      <a:gdLst>
                        <a:gd name="T0" fmla="*/ 0 w 3420"/>
                        <a:gd name="T1" fmla="*/ 0 h 633"/>
                        <a:gd name="T2" fmla="*/ 2147483646 w 3420"/>
                        <a:gd name="T3" fmla="*/ 2147483646 h 633"/>
                        <a:gd name="T4" fmla="*/ 2147483646 w 3420"/>
                        <a:gd name="T5" fmla="*/ 2147483646 h 633"/>
                        <a:gd name="T6" fmla="*/ 2147483646 w 3420"/>
                        <a:gd name="T7" fmla="*/ 2147483646 h 633"/>
                        <a:gd name="T8" fmla="*/ 2147483646 w 3420"/>
                        <a:gd name="T9" fmla="*/ 2147483646 h 633"/>
                        <a:gd name="T10" fmla="*/ 2147483646 w 3420"/>
                        <a:gd name="T11" fmla="*/ 2147483646 h 633"/>
                        <a:gd name="T12" fmla="*/ 2147483646 w 3420"/>
                        <a:gd name="T13" fmla="*/ 2147483646 h 633"/>
                        <a:gd name="T14" fmla="*/ 2147483646 w 3420"/>
                        <a:gd name="T15" fmla="*/ 2147483646 h 633"/>
                        <a:gd name="T16" fmla="*/ 2147483646 w 3420"/>
                        <a:gd name="T17" fmla="*/ 2147483646 h 633"/>
                        <a:gd name="T18" fmla="*/ 2147483646 w 3420"/>
                        <a:gd name="T19" fmla="*/ 2147483646 h 633"/>
                        <a:gd name="T20" fmla="*/ 2147483646 w 3420"/>
                        <a:gd name="T21" fmla="*/ 2147483646 h 6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20" h="633">
                          <a:moveTo>
                            <a:pt x="0" y="0"/>
                          </a:moveTo>
                          <a:cubicBezTo>
                            <a:pt x="6" y="18"/>
                            <a:pt x="13" y="36"/>
                            <a:pt x="45" y="68"/>
                          </a:cubicBezTo>
                          <a:cubicBezTo>
                            <a:pt x="77" y="100"/>
                            <a:pt x="97" y="136"/>
                            <a:pt x="195" y="195"/>
                          </a:cubicBezTo>
                          <a:cubicBezTo>
                            <a:pt x="293" y="254"/>
                            <a:pt x="464" y="352"/>
                            <a:pt x="630" y="420"/>
                          </a:cubicBezTo>
                          <a:cubicBezTo>
                            <a:pt x="796" y="488"/>
                            <a:pt x="1047" y="567"/>
                            <a:pt x="1192" y="600"/>
                          </a:cubicBezTo>
                          <a:cubicBezTo>
                            <a:pt x="1337" y="633"/>
                            <a:pt x="1403" y="630"/>
                            <a:pt x="1501" y="618"/>
                          </a:cubicBezTo>
                          <a:cubicBezTo>
                            <a:pt x="1599" y="606"/>
                            <a:pt x="1697" y="561"/>
                            <a:pt x="1780" y="528"/>
                          </a:cubicBezTo>
                          <a:cubicBezTo>
                            <a:pt x="1863" y="495"/>
                            <a:pt x="1898" y="456"/>
                            <a:pt x="1996" y="420"/>
                          </a:cubicBezTo>
                          <a:cubicBezTo>
                            <a:pt x="2094" y="384"/>
                            <a:pt x="2215" y="339"/>
                            <a:pt x="2370" y="315"/>
                          </a:cubicBezTo>
                          <a:cubicBezTo>
                            <a:pt x="2525" y="291"/>
                            <a:pt x="2750" y="293"/>
                            <a:pt x="2925" y="278"/>
                          </a:cubicBezTo>
                          <a:cubicBezTo>
                            <a:pt x="3100" y="263"/>
                            <a:pt x="3339" y="234"/>
                            <a:pt x="3420" y="225"/>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8792" name="Freeform 10">
                      <a:extLst>
                        <a:ext uri="{FF2B5EF4-FFF2-40B4-BE49-F238E27FC236}">
                          <a16:creationId xmlns:a16="http://schemas.microsoft.com/office/drawing/2014/main" id="{7B62873F-F6F1-419E-8441-63516709947A}"/>
                        </a:ext>
                      </a:extLst>
                    </p:cNvPr>
                    <p:cNvSpPr>
                      <a:spLocks/>
                    </p:cNvSpPr>
                    <p:nvPr/>
                  </p:nvSpPr>
                  <p:spPr bwMode="auto">
                    <a:xfrm>
                      <a:off x="4424" y="6877"/>
                      <a:ext cx="8039" cy="1663"/>
                    </a:xfrm>
                    <a:custGeom>
                      <a:avLst/>
                      <a:gdLst>
                        <a:gd name="T0" fmla="*/ 0 w 2475"/>
                        <a:gd name="T1" fmla="*/ 0 h 512"/>
                        <a:gd name="T2" fmla="*/ 2147483646 w 2475"/>
                        <a:gd name="T3" fmla="*/ 2147483646 h 512"/>
                        <a:gd name="T4" fmla="*/ 2147483646 w 2475"/>
                        <a:gd name="T5" fmla="*/ 2147483646 h 512"/>
                        <a:gd name="T6" fmla="*/ 2147483646 w 2475"/>
                        <a:gd name="T7" fmla="*/ 2147483646 h 512"/>
                        <a:gd name="T8" fmla="*/ 2147483646 w 2475"/>
                        <a:gd name="T9" fmla="*/ 2147483646 h 512"/>
                        <a:gd name="T10" fmla="*/ 2147483646 w 2475"/>
                        <a:gd name="T11" fmla="*/ 2147483646 h 512"/>
                        <a:gd name="T12" fmla="*/ 2147483646 w 2475"/>
                        <a:gd name="T13" fmla="*/ 2147483646 h 512"/>
                        <a:gd name="T14" fmla="*/ 2147483646 w 2475"/>
                        <a:gd name="T15" fmla="*/ 2147483646 h 5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75" h="512">
                          <a:moveTo>
                            <a:pt x="0" y="0"/>
                          </a:moveTo>
                          <a:cubicBezTo>
                            <a:pt x="97" y="50"/>
                            <a:pt x="194" y="100"/>
                            <a:pt x="323" y="157"/>
                          </a:cubicBezTo>
                          <a:cubicBezTo>
                            <a:pt x="452" y="214"/>
                            <a:pt x="607" y="284"/>
                            <a:pt x="777" y="340"/>
                          </a:cubicBezTo>
                          <a:cubicBezTo>
                            <a:pt x="947" y="396"/>
                            <a:pt x="1192" y="480"/>
                            <a:pt x="1341" y="496"/>
                          </a:cubicBezTo>
                          <a:cubicBezTo>
                            <a:pt x="1490" y="512"/>
                            <a:pt x="1562" y="473"/>
                            <a:pt x="1673" y="435"/>
                          </a:cubicBezTo>
                          <a:cubicBezTo>
                            <a:pt x="1784" y="397"/>
                            <a:pt x="1906" y="313"/>
                            <a:pt x="2010" y="270"/>
                          </a:cubicBezTo>
                          <a:cubicBezTo>
                            <a:pt x="2114" y="227"/>
                            <a:pt x="2221" y="194"/>
                            <a:pt x="2298" y="175"/>
                          </a:cubicBezTo>
                          <a:cubicBezTo>
                            <a:pt x="2375" y="156"/>
                            <a:pt x="2438" y="161"/>
                            <a:pt x="2475" y="157"/>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8793" name="Freeform 11">
                      <a:extLst>
                        <a:ext uri="{FF2B5EF4-FFF2-40B4-BE49-F238E27FC236}">
                          <a16:creationId xmlns:a16="http://schemas.microsoft.com/office/drawing/2014/main" id="{1A42EAF9-14D5-45BC-9546-1F564FD1D8C9}"/>
                        </a:ext>
                      </a:extLst>
                    </p:cNvPr>
                    <p:cNvSpPr>
                      <a:spLocks/>
                    </p:cNvSpPr>
                    <p:nvPr/>
                  </p:nvSpPr>
                  <p:spPr bwMode="auto">
                    <a:xfrm>
                      <a:off x="4011" y="3674"/>
                      <a:ext cx="6162" cy="2738"/>
                    </a:xfrm>
                    <a:custGeom>
                      <a:avLst/>
                      <a:gdLst>
                        <a:gd name="T0" fmla="*/ 0 w 1897"/>
                        <a:gd name="T1" fmla="*/ 2147483646 h 843"/>
                        <a:gd name="T2" fmla="*/ 2147483646 w 1897"/>
                        <a:gd name="T3" fmla="*/ 2147483646 h 843"/>
                        <a:gd name="T4" fmla="*/ 2147483646 w 1897"/>
                        <a:gd name="T5" fmla="*/ 2147483646 h 843"/>
                        <a:gd name="T6" fmla="*/ 2147483646 w 1897"/>
                        <a:gd name="T7" fmla="*/ 2147483646 h 843"/>
                        <a:gd name="T8" fmla="*/ 2147483646 w 1897"/>
                        <a:gd name="T9" fmla="*/ 2147483646 h 843"/>
                        <a:gd name="T10" fmla="*/ 2147483646 w 1897"/>
                        <a:gd name="T11" fmla="*/ 2147483646 h 843"/>
                        <a:gd name="T12" fmla="*/ 2147483646 w 1897"/>
                        <a:gd name="T13" fmla="*/ 0 h 8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7" h="843">
                          <a:moveTo>
                            <a:pt x="0" y="843"/>
                          </a:moveTo>
                          <a:cubicBezTo>
                            <a:pt x="30" y="816"/>
                            <a:pt x="60" y="790"/>
                            <a:pt x="135" y="768"/>
                          </a:cubicBezTo>
                          <a:cubicBezTo>
                            <a:pt x="210" y="746"/>
                            <a:pt x="312" y="732"/>
                            <a:pt x="450" y="708"/>
                          </a:cubicBezTo>
                          <a:cubicBezTo>
                            <a:pt x="588" y="684"/>
                            <a:pt x="847" y="651"/>
                            <a:pt x="964" y="624"/>
                          </a:cubicBezTo>
                          <a:cubicBezTo>
                            <a:pt x="1081" y="597"/>
                            <a:pt x="1062" y="602"/>
                            <a:pt x="1153" y="546"/>
                          </a:cubicBezTo>
                          <a:cubicBezTo>
                            <a:pt x="1244" y="490"/>
                            <a:pt x="1389" y="379"/>
                            <a:pt x="1513" y="288"/>
                          </a:cubicBezTo>
                          <a:cubicBezTo>
                            <a:pt x="1637" y="197"/>
                            <a:pt x="1817" y="60"/>
                            <a:pt x="1897" y="0"/>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8794" name="Freeform 12">
                      <a:extLst>
                        <a:ext uri="{FF2B5EF4-FFF2-40B4-BE49-F238E27FC236}">
                          <a16:creationId xmlns:a16="http://schemas.microsoft.com/office/drawing/2014/main" id="{1B202697-DB7E-4E65-8A29-C01F412DE982}"/>
                        </a:ext>
                      </a:extLst>
                    </p:cNvPr>
                    <p:cNvSpPr>
                      <a:spLocks/>
                    </p:cNvSpPr>
                    <p:nvPr/>
                  </p:nvSpPr>
                  <p:spPr bwMode="auto">
                    <a:xfrm>
                      <a:off x="10164" y="3683"/>
                      <a:ext cx="4346" cy="695"/>
                    </a:xfrm>
                    <a:custGeom>
                      <a:avLst/>
                      <a:gdLst>
                        <a:gd name="T0" fmla="*/ 0 w 1338"/>
                        <a:gd name="T1" fmla="*/ 0 h 214"/>
                        <a:gd name="T2" fmla="*/ 2147483646 w 1338"/>
                        <a:gd name="T3" fmla="*/ 2147483646 h 214"/>
                        <a:gd name="T4" fmla="*/ 2147483646 w 1338"/>
                        <a:gd name="T5" fmla="*/ 2147483646 h 214"/>
                        <a:gd name="T6" fmla="*/ 2147483646 w 1338"/>
                        <a:gd name="T7" fmla="*/ 2147483646 h 2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38" h="214">
                          <a:moveTo>
                            <a:pt x="0" y="0"/>
                          </a:moveTo>
                          <a:cubicBezTo>
                            <a:pt x="84" y="29"/>
                            <a:pt x="385" y="146"/>
                            <a:pt x="504" y="180"/>
                          </a:cubicBezTo>
                          <a:cubicBezTo>
                            <a:pt x="623" y="214"/>
                            <a:pt x="572" y="199"/>
                            <a:pt x="711" y="201"/>
                          </a:cubicBezTo>
                          <a:cubicBezTo>
                            <a:pt x="850" y="203"/>
                            <a:pt x="1208" y="194"/>
                            <a:pt x="1338" y="192"/>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8795" name="Freeform 13">
                      <a:extLst>
                        <a:ext uri="{FF2B5EF4-FFF2-40B4-BE49-F238E27FC236}">
                          <a16:creationId xmlns:a16="http://schemas.microsoft.com/office/drawing/2014/main" id="{D42D9B26-65A7-4BB9-A823-3B99802B1DAC}"/>
                        </a:ext>
                      </a:extLst>
                    </p:cNvPr>
                    <p:cNvSpPr>
                      <a:spLocks/>
                    </p:cNvSpPr>
                    <p:nvPr/>
                  </p:nvSpPr>
                  <p:spPr bwMode="auto">
                    <a:xfrm>
                      <a:off x="14555" y="4332"/>
                      <a:ext cx="620" cy="2852"/>
                    </a:xfrm>
                    <a:custGeom>
                      <a:avLst/>
                      <a:gdLst>
                        <a:gd name="T0" fmla="*/ 0 w 191"/>
                        <a:gd name="T1" fmla="*/ 0 h 878"/>
                        <a:gd name="T2" fmla="*/ 2147483646 w 191"/>
                        <a:gd name="T3" fmla="*/ 2147483646 h 878"/>
                        <a:gd name="T4" fmla="*/ 2147483646 w 191"/>
                        <a:gd name="T5" fmla="*/ 2147483646 h 878"/>
                        <a:gd name="T6" fmla="*/ 2147483646 w 191"/>
                        <a:gd name="T7" fmla="*/ 2147483646 h 8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1" h="878">
                          <a:moveTo>
                            <a:pt x="0" y="0"/>
                          </a:moveTo>
                          <a:cubicBezTo>
                            <a:pt x="41" y="129"/>
                            <a:pt x="83" y="260"/>
                            <a:pt x="113" y="368"/>
                          </a:cubicBezTo>
                          <a:cubicBezTo>
                            <a:pt x="143" y="476"/>
                            <a:pt x="169" y="566"/>
                            <a:pt x="180" y="651"/>
                          </a:cubicBezTo>
                          <a:cubicBezTo>
                            <a:pt x="191" y="736"/>
                            <a:pt x="180" y="831"/>
                            <a:pt x="180" y="878"/>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28787" name="Line 14">
                    <a:extLst>
                      <a:ext uri="{FF2B5EF4-FFF2-40B4-BE49-F238E27FC236}">
                        <a16:creationId xmlns:a16="http://schemas.microsoft.com/office/drawing/2014/main" id="{2AD8F4F2-3AA3-4D31-AB2A-3CFD784FD05F}"/>
                      </a:ext>
                    </a:extLst>
                  </p:cNvPr>
                  <p:cNvSpPr>
                    <a:spLocks noChangeShapeType="1"/>
                  </p:cNvSpPr>
                  <p:nvPr/>
                </p:nvSpPr>
                <p:spPr bwMode="auto">
                  <a:xfrm>
                    <a:off x="3457575" y="4416425"/>
                    <a:ext cx="687388" cy="1811338"/>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8788" name="Line 15">
                    <a:extLst>
                      <a:ext uri="{FF2B5EF4-FFF2-40B4-BE49-F238E27FC236}">
                        <a16:creationId xmlns:a16="http://schemas.microsoft.com/office/drawing/2014/main" id="{D2D0B02F-4D9A-474B-9DE2-7D15082FD737}"/>
                      </a:ext>
                    </a:extLst>
                  </p:cNvPr>
                  <p:cNvSpPr>
                    <a:spLocks noChangeShapeType="1"/>
                  </p:cNvSpPr>
                  <p:nvPr/>
                </p:nvSpPr>
                <p:spPr bwMode="auto">
                  <a:xfrm flipV="1">
                    <a:off x="3784600" y="3935413"/>
                    <a:ext cx="4300538" cy="1323975"/>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8789" name="Line 16">
                    <a:extLst>
                      <a:ext uri="{FF2B5EF4-FFF2-40B4-BE49-F238E27FC236}">
                        <a16:creationId xmlns:a16="http://schemas.microsoft.com/office/drawing/2014/main" id="{17BA77E2-F232-4C1C-86AF-101E1E00BC05}"/>
                      </a:ext>
                    </a:extLst>
                  </p:cNvPr>
                  <p:cNvSpPr>
                    <a:spLocks noChangeShapeType="1"/>
                  </p:cNvSpPr>
                  <p:nvPr/>
                </p:nvSpPr>
                <p:spPr bwMode="auto">
                  <a:xfrm flipV="1">
                    <a:off x="3708400" y="3935413"/>
                    <a:ext cx="4376738" cy="1192212"/>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8790" name="Line 17">
                    <a:extLst>
                      <a:ext uri="{FF2B5EF4-FFF2-40B4-BE49-F238E27FC236}">
                        <a16:creationId xmlns:a16="http://schemas.microsoft.com/office/drawing/2014/main" id="{B92258CC-3692-415C-95B9-6CEBFD17E67A}"/>
                      </a:ext>
                    </a:extLst>
                  </p:cNvPr>
                  <p:cNvSpPr>
                    <a:spLocks noChangeShapeType="1"/>
                  </p:cNvSpPr>
                  <p:nvPr/>
                </p:nvSpPr>
                <p:spPr bwMode="auto">
                  <a:xfrm flipV="1">
                    <a:off x="1108710" y="4309687"/>
                    <a:ext cx="2998788" cy="521393"/>
                  </a:xfrm>
                  <a:prstGeom prst="line">
                    <a:avLst/>
                  </a:prstGeom>
                  <a:noFill/>
                  <a:ln w="6350">
                    <a:solidFill>
                      <a:srgbClr val="FF0000"/>
                    </a:solidFill>
                    <a:prstDash val="lgDashDot"/>
                    <a:round/>
                    <a:headEnd/>
                    <a:tailEnd/>
                  </a:ln>
                  <a:extLst>
                    <a:ext uri="{909E8E84-426E-40DD-AFC4-6F175D3DCCD1}">
                      <a14:hiddenFill xmlns:a14="http://schemas.microsoft.com/office/drawing/2010/main">
                        <a:noFill/>
                      </a14:hiddenFill>
                    </a:ext>
                  </a:extLst>
                </p:spPr>
                <p:txBody>
                  <a:bodyPr/>
                  <a:lstStyle/>
                  <a:p>
                    <a:endParaRPr lang="fr-FR"/>
                  </a:p>
                </p:txBody>
              </p:sp>
            </p:grpSp>
            <p:cxnSp>
              <p:nvCxnSpPr>
                <p:cNvPr id="28780" name="Connecteur droit 66">
                  <a:extLst>
                    <a:ext uri="{FF2B5EF4-FFF2-40B4-BE49-F238E27FC236}">
                      <a16:creationId xmlns:a16="http://schemas.microsoft.com/office/drawing/2014/main" id="{FDF0B1DA-7D17-4710-A6CC-32A8C31C584C}"/>
                    </a:ext>
                  </a:extLst>
                </p:cNvPr>
                <p:cNvCxnSpPr>
                  <a:cxnSpLocks noChangeShapeType="1"/>
                </p:cNvCxnSpPr>
                <p:nvPr/>
              </p:nvCxnSpPr>
              <p:spPr bwMode="auto">
                <a:xfrm flipV="1">
                  <a:off x="4015740" y="2849880"/>
                  <a:ext cx="2057400" cy="1508760"/>
                </a:xfrm>
                <a:prstGeom prst="line">
                  <a:avLst/>
                </a:prstGeom>
                <a:noFill/>
                <a:ln w="9525" algn="ctr">
                  <a:solidFill>
                    <a:srgbClr val="FF0000"/>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28753" name="Groupe 6">
                <a:extLst>
                  <a:ext uri="{FF2B5EF4-FFF2-40B4-BE49-F238E27FC236}">
                    <a16:creationId xmlns:a16="http://schemas.microsoft.com/office/drawing/2014/main" id="{D4EBA2E8-85DF-4105-915D-06C6DC7C0116}"/>
                  </a:ext>
                </a:extLst>
              </p:cNvPr>
              <p:cNvGrpSpPr>
                <a:grpSpLocks/>
              </p:cNvGrpSpPr>
              <p:nvPr/>
            </p:nvGrpSpPr>
            <p:grpSpPr bwMode="auto">
              <a:xfrm>
                <a:off x="5303241" y="3918834"/>
                <a:ext cx="4609109" cy="1142114"/>
                <a:chOff x="3779838" y="3918585"/>
                <a:chExt cx="4607877" cy="1142685"/>
              </a:xfrm>
            </p:grpSpPr>
            <p:sp>
              <p:nvSpPr>
                <p:cNvPr id="28772" name="Freeform 23">
                  <a:extLst>
                    <a:ext uri="{FF2B5EF4-FFF2-40B4-BE49-F238E27FC236}">
                      <a16:creationId xmlns:a16="http://schemas.microsoft.com/office/drawing/2014/main" id="{307F0F98-F548-4D6F-BC0C-81BBEAB40D55}"/>
                    </a:ext>
                  </a:extLst>
                </p:cNvPr>
                <p:cNvSpPr>
                  <a:spLocks/>
                </p:cNvSpPr>
                <p:nvPr/>
              </p:nvSpPr>
              <p:spPr bwMode="auto">
                <a:xfrm>
                  <a:off x="3779838" y="3918585"/>
                  <a:ext cx="4607877" cy="1142685"/>
                </a:xfrm>
                <a:custGeom>
                  <a:avLst/>
                  <a:gdLst>
                    <a:gd name="T0" fmla="*/ 0 w 2844"/>
                    <a:gd name="T1" fmla="*/ 2147483646 h 712"/>
                    <a:gd name="T2" fmla="*/ 2147483646 w 2844"/>
                    <a:gd name="T3" fmla="*/ 2147483646 h 712"/>
                    <a:gd name="T4" fmla="*/ 2147483646 w 2844"/>
                    <a:gd name="T5" fmla="*/ 2147483646 h 712"/>
                    <a:gd name="T6" fmla="*/ 2147483646 w 2844"/>
                    <a:gd name="T7" fmla="*/ 2147483646 h 712"/>
                    <a:gd name="T8" fmla="*/ 2147483646 w 2844"/>
                    <a:gd name="T9" fmla="*/ 0 h 7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4" h="712">
                      <a:moveTo>
                        <a:pt x="0" y="300"/>
                      </a:moveTo>
                      <a:cubicBezTo>
                        <a:pt x="18" y="411"/>
                        <a:pt x="45" y="526"/>
                        <a:pt x="138" y="591"/>
                      </a:cubicBezTo>
                      <a:cubicBezTo>
                        <a:pt x="230" y="654"/>
                        <a:pt x="325" y="712"/>
                        <a:pt x="558" y="679"/>
                      </a:cubicBezTo>
                      <a:cubicBezTo>
                        <a:pt x="791" y="646"/>
                        <a:pt x="1156" y="508"/>
                        <a:pt x="1537" y="395"/>
                      </a:cubicBezTo>
                      <a:cubicBezTo>
                        <a:pt x="1918" y="282"/>
                        <a:pt x="2572" y="82"/>
                        <a:pt x="2844" y="0"/>
                      </a:cubicBezTo>
                    </a:path>
                  </a:pathLst>
                </a:custGeom>
                <a:noFill/>
                <a:ln w="28575"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8774" name="Freeform 24">
                  <a:extLst>
                    <a:ext uri="{FF2B5EF4-FFF2-40B4-BE49-F238E27FC236}">
                      <a16:creationId xmlns:a16="http://schemas.microsoft.com/office/drawing/2014/main" id="{9D02B881-03BB-46D9-8048-65301C1B31CC}"/>
                    </a:ext>
                  </a:extLst>
                </p:cNvPr>
                <p:cNvSpPr>
                  <a:spLocks/>
                </p:cNvSpPr>
                <p:nvPr/>
              </p:nvSpPr>
              <p:spPr bwMode="auto">
                <a:xfrm>
                  <a:off x="3779838" y="3966210"/>
                  <a:ext cx="4518025" cy="1009650"/>
                </a:xfrm>
                <a:custGeom>
                  <a:avLst/>
                  <a:gdLst>
                    <a:gd name="T0" fmla="*/ 0 w 2846"/>
                    <a:gd name="T1" fmla="*/ 2147483646 h 636"/>
                    <a:gd name="T2" fmla="*/ 2147483646 w 2846"/>
                    <a:gd name="T3" fmla="*/ 2147483646 h 636"/>
                    <a:gd name="T4" fmla="*/ 2147483646 w 2846"/>
                    <a:gd name="T5" fmla="*/ 2147483646 h 636"/>
                    <a:gd name="T6" fmla="*/ 2147483646 w 2846"/>
                    <a:gd name="T7" fmla="*/ 2147483646 h 636"/>
                    <a:gd name="T8" fmla="*/ 2147483646 w 2846"/>
                    <a:gd name="T9" fmla="*/ 2147483646 h 636"/>
                    <a:gd name="T10" fmla="*/ 2147483646 w 2846"/>
                    <a:gd name="T11" fmla="*/ 0 h 6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46" h="636">
                      <a:moveTo>
                        <a:pt x="0" y="294"/>
                      </a:moveTo>
                      <a:cubicBezTo>
                        <a:pt x="20" y="390"/>
                        <a:pt x="61" y="499"/>
                        <a:pt x="144" y="554"/>
                      </a:cubicBezTo>
                      <a:cubicBezTo>
                        <a:pt x="227" y="609"/>
                        <a:pt x="345" y="636"/>
                        <a:pt x="500" y="622"/>
                      </a:cubicBezTo>
                      <a:cubicBezTo>
                        <a:pt x="655" y="608"/>
                        <a:pt x="849" y="530"/>
                        <a:pt x="1076" y="470"/>
                      </a:cubicBezTo>
                      <a:cubicBezTo>
                        <a:pt x="1303" y="410"/>
                        <a:pt x="1565" y="340"/>
                        <a:pt x="1860" y="262"/>
                      </a:cubicBezTo>
                      <a:cubicBezTo>
                        <a:pt x="2155" y="184"/>
                        <a:pt x="2646" y="53"/>
                        <a:pt x="2846" y="0"/>
                      </a:cubicBezTo>
                    </a:path>
                  </a:pathLst>
                </a:custGeom>
                <a:noFill/>
                <a:ln w="19050"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cxnSp>
            <p:nvCxnSpPr>
              <p:cNvPr id="28755" name="Connecteur droit avec flèche 8">
                <a:extLst>
                  <a:ext uri="{FF2B5EF4-FFF2-40B4-BE49-F238E27FC236}">
                    <a16:creationId xmlns:a16="http://schemas.microsoft.com/office/drawing/2014/main" id="{69814950-B020-4FAB-85B2-7F2916BC8ABB}"/>
                  </a:ext>
                </a:extLst>
              </p:cNvPr>
              <p:cNvCxnSpPr>
                <a:cxnSpLocks noChangeShapeType="1"/>
              </p:cNvCxnSpPr>
              <p:nvPr/>
            </p:nvCxnSpPr>
            <p:spPr bwMode="auto">
              <a:xfrm flipH="1" flipV="1">
                <a:off x="4170172" y="4625724"/>
                <a:ext cx="382272" cy="433674"/>
              </a:xfrm>
              <a:prstGeom prst="straightConnector1">
                <a:avLst/>
              </a:prstGeom>
              <a:noFill/>
              <a:ln w="9525" algn="ctr">
                <a:solidFill>
                  <a:srgbClr val="00B050"/>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8757" name="Line 24">
                <a:extLst>
                  <a:ext uri="{FF2B5EF4-FFF2-40B4-BE49-F238E27FC236}">
                    <a16:creationId xmlns:a16="http://schemas.microsoft.com/office/drawing/2014/main" id="{33409912-4CE4-43D7-8E45-243D1D668655}"/>
                  </a:ext>
                </a:extLst>
              </p:cNvPr>
              <p:cNvSpPr>
                <a:spLocks noChangeShapeType="1"/>
              </p:cNvSpPr>
              <p:nvPr/>
            </p:nvSpPr>
            <p:spPr bwMode="auto">
              <a:xfrm flipV="1">
                <a:off x="2682875" y="4286250"/>
                <a:ext cx="3095625" cy="609600"/>
              </a:xfrm>
              <a:prstGeom prst="line">
                <a:avLst/>
              </a:prstGeom>
              <a:noFill/>
              <a:ln w="19050">
                <a:solidFill>
                  <a:srgbClr val="00B050"/>
                </a:solidFill>
                <a:prstDash val="lgDashDot"/>
                <a:round/>
                <a:headEnd/>
                <a:tailEnd/>
              </a:ln>
              <a:extLst>
                <a:ext uri="{909E8E84-426E-40DD-AFC4-6F175D3DCCD1}">
                  <a14:hiddenFill xmlns:a14="http://schemas.microsoft.com/office/drawing/2010/main">
                    <a:noFill/>
                  </a14:hiddenFill>
                </a:ext>
              </a:extLst>
            </p:spPr>
            <p:txBody>
              <a:bodyPr/>
              <a:lstStyle/>
              <a:p>
                <a:endParaRPr lang="fr-FR"/>
              </a:p>
            </p:txBody>
          </p:sp>
          <p:sp>
            <p:nvSpPr>
              <p:cNvPr id="28765" name="Text Box 62">
                <a:extLst>
                  <a:ext uri="{FF2B5EF4-FFF2-40B4-BE49-F238E27FC236}">
                    <a16:creationId xmlns:a16="http://schemas.microsoft.com/office/drawing/2014/main" id="{DEE9EEDA-157F-463C-BDA7-D311223FCD44}"/>
                  </a:ext>
                </a:extLst>
              </p:cNvPr>
              <p:cNvSpPr txBox="1">
                <a:spLocks noChangeArrowheads="1"/>
              </p:cNvSpPr>
              <p:nvPr/>
            </p:nvSpPr>
            <p:spPr bwMode="auto">
              <a:xfrm>
                <a:off x="3943574" y="5008726"/>
                <a:ext cx="1378460"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spcBef>
                    <a:spcPct val="50000"/>
                  </a:spcBef>
                </a:pPr>
                <a:r>
                  <a:rPr lang="fr-FR" altLang="fr-FR" sz="1100" dirty="0" smtClean="0">
                    <a:solidFill>
                      <a:srgbClr val="00B050"/>
                    </a:solidFill>
                    <a:latin typeface="Arial" panose="020B0604020202020204" pitchFamily="34" charset="0"/>
                  </a:rPr>
                  <a:t>Axe de symétrie de la claque doublure</a:t>
                </a:r>
                <a:endParaRPr lang="fr-FR" altLang="fr-FR" sz="1100" b="1" dirty="0">
                  <a:solidFill>
                    <a:srgbClr val="00B050"/>
                  </a:solidFill>
                  <a:latin typeface="Arial" panose="020B0604020202020204" pitchFamily="34" charset="0"/>
                </a:endParaRPr>
              </a:p>
            </p:txBody>
          </p:sp>
          <p:cxnSp>
            <p:nvCxnSpPr>
              <p:cNvPr id="84" name="Connecteur droit avec flèche 8">
                <a:extLst>
                  <a:ext uri="{FF2B5EF4-FFF2-40B4-BE49-F238E27FC236}">
                    <a16:creationId xmlns:a16="http://schemas.microsoft.com/office/drawing/2014/main" id="{69814950-B020-4FAB-85B2-7F2916BC8ABB}"/>
                  </a:ext>
                </a:extLst>
              </p:cNvPr>
              <p:cNvCxnSpPr>
                <a:cxnSpLocks noChangeShapeType="1"/>
              </p:cNvCxnSpPr>
              <p:nvPr/>
            </p:nvCxnSpPr>
            <p:spPr bwMode="auto">
              <a:xfrm flipV="1">
                <a:off x="9233125" y="4708885"/>
                <a:ext cx="609600" cy="182879"/>
              </a:xfrm>
              <a:prstGeom prst="straightConnector1">
                <a:avLst/>
              </a:prstGeom>
              <a:noFill/>
              <a:ln w="9525" algn="ctr">
                <a:solidFill>
                  <a:srgbClr val="00B050"/>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87" name="Text Box 62">
                <a:extLst>
                  <a:ext uri="{FF2B5EF4-FFF2-40B4-BE49-F238E27FC236}">
                    <a16:creationId xmlns:a16="http://schemas.microsoft.com/office/drawing/2014/main" id="{DEE9EEDA-157F-463C-BDA7-D311223FCD44}"/>
                  </a:ext>
                </a:extLst>
              </p:cNvPr>
              <p:cNvSpPr txBox="1">
                <a:spLocks noChangeArrowheads="1"/>
              </p:cNvSpPr>
              <p:nvPr/>
            </p:nvSpPr>
            <p:spPr bwMode="auto">
              <a:xfrm>
                <a:off x="8114383" y="4739485"/>
                <a:ext cx="1198626"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spcBef>
                    <a:spcPct val="50000"/>
                  </a:spcBef>
                </a:pPr>
                <a:r>
                  <a:rPr lang="fr-FR" altLang="fr-FR" sz="1100" dirty="0">
                    <a:solidFill>
                      <a:srgbClr val="00B050"/>
                    </a:solidFill>
                    <a:latin typeface="Arial" panose="020B0604020202020204" pitchFamily="34" charset="0"/>
                  </a:rPr>
                  <a:t>Axe de </a:t>
                </a:r>
                <a:r>
                  <a:rPr lang="fr-FR" altLang="fr-FR" sz="1100" dirty="0" smtClean="0">
                    <a:solidFill>
                      <a:srgbClr val="00B050"/>
                    </a:solidFill>
                    <a:latin typeface="Arial" panose="020B0604020202020204" pitchFamily="34" charset="0"/>
                  </a:rPr>
                  <a:t>symétrie de l’antiglissoir</a:t>
                </a:r>
                <a:endParaRPr lang="fr-FR" altLang="fr-FR" sz="1100" b="1" dirty="0">
                  <a:solidFill>
                    <a:srgbClr val="00B050"/>
                  </a:solidFill>
                  <a:latin typeface="Arial" panose="020B0604020202020204" pitchFamily="34" charset="0"/>
                </a:endParaRPr>
              </a:p>
            </p:txBody>
          </p:sp>
        </p:grpSp>
        <p:sp>
          <p:nvSpPr>
            <p:cNvPr id="106" name="Freeform 34">
              <a:extLst>
                <a:ext uri="{FF2B5EF4-FFF2-40B4-BE49-F238E27FC236}">
                  <a16:creationId xmlns:a16="http://schemas.microsoft.com/office/drawing/2014/main" id="{A08527FA-B603-4C0F-9D02-330A37616A79}"/>
                </a:ext>
              </a:extLst>
            </p:cNvPr>
            <p:cNvSpPr>
              <a:spLocks noChangeArrowheads="1"/>
            </p:cNvSpPr>
            <p:nvPr/>
          </p:nvSpPr>
          <p:spPr bwMode="auto">
            <a:xfrm>
              <a:off x="10921619" y="3291205"/>
              <a:ext cx="644525" cy="2160589"/>
            </a:xfrm>
            <a:custGeom>
              <a:avLst/>
              <a:gdLst>
                <a:gd name="T0" fmla="*/ 0 w 313"/>
                <a:gd name="T1" fmla="*/ 0 h 1047"/>
                <a:gd name="T2" fmla="*/ 2147483646 w 313"/>
                <a:gd name="T3" fmla="*/ 2147483646 h 1047"/>
                <a:gd name="T4" fmla="*/ 0 60000 65536"/>
                <a:gd name="T5" fmla="*/ 0 60000 65536"/>
              </a:gdLst>
              <a:ahLst/>
              <a:cxnLst>
                <a:cxn ang="T4">
                  <a:pos x="T0" y="T1"/>
                </a:cxn>
                <a:cxn ang="T5">
                  <a:pos x="T2" y="T3"/>
                </a:cxn>
              </a:cxnLst>
              <a:rect l="0" t="0" r="r" b="b"/>
              <a:pathLst>
                <a:path w="313" h="1047">
                  <a:moveTo>
                    <a:pt x="0" y="0"/>
                  </a:moveTo>
                  <a:lnTo>
                    <a:pt x="313" y="1047"/>
                  </a:lnTo>
                </a:path>
              </a:pathLst>
            </a:custGeom>
            <a:solidFill>
              <a:srgbClr val="FFFFFF"/>
            </a:solidFill>
            <a:ln w="9525" cap="flat" cmpd="sng">
              <a:solidFill>
                <a:srgbClr val="00B050"/>
              </a:solidFill>
              <a:prstDash val="lgDashDot"/>
              <a:round/>
              <a:headEnd/>
              <a:tailEnd/>
            </a:ln>
          </p:spPr>
          <p:txBody>
            <a:bodyPr/>
            <a:lstStyle/>
            <a:p>
              <a:endParaRPr lang="fr-FR"/>
            </a:p>
          </p:txBody>
        </p:sp>
      </p:grpSp>
      <p:pic>
        <p:nvPicPr>
          <p:cNvPr id="144" name="Image 143">
            <a:extLst>
              <a:ext uri="{FF2B5EF4-FFF2-40B4-BE49-F238E27FC236}">
                <a16:creationId xmlns:a16="http://schemas.microsoft.com/office/drawing/2014/main" id="{8A9D2BAB-C823-4B59-8DD9-0FE5E6974495}"/>
              </a:ext>
            </a:extLst>
          </p:cNvPr>
          <p:cNvPicPr/>
          <p:nvPr/>
        </p:nvPicPr>
        <p:blipFill>
          <a:blip r:embed="rId8">
            <a:clrChange>
              <a:clrFrom>
                <a:srgbClr val="FFFEFC"/>
              </a:clrFrom>
              <a:clrTo>
                <a:srgbClr val="FFFEFC">
                  <a:alpha val="0"/>
                </a:srgbClr>
              </a:clrTo>
            </a:clrChange>
            <a:extLst>
              <a:ext uri="{28A0092B-C50C-407E-A947-70E740481C1C}">
                <a14:useLocalDpi xmlns:a14="http://schemas.microsoft.com/office/drawing/2010/main" val="0"/>
              </a:ext>
            </a:extLst>
          </a:blip>
          <a:srcRect/>
          <a:stretch>
            <a:fillRect/>
          </a:stretch>
        </p:blipFill>
        <p:spPr bwMode="auto">
          <a:xfrm>
            <a:off x="185737" y="6219825"/>
            <a:ext cx="89058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 name="Rectangle 72">
            <a:extLst>
              <a:ext uri="{FF2B5EF4-FFF2-40B4-BE49-F238E27FC236}">
                <a16:creationId xmlns:a16="http://schemas.microsoft.com/office/drawing/2014/main" id="{89AA509F-7CEB-4EE5-AEEC-B1AE706B1DC4}"/>
              </a:ext>
            </a:extLst>
          </p:cNvPr>
          <p:cNvSpPr>
            <a:spLocks noChangeArrowheads="1"/>
          </p:cNvSpPr>
          <p:nvPr/>
        </p:nvSpPr>
        <p:spPr bwMode="auto">
          <a:xfrm>
            <a:off x="3989901" y="2183482"/>
            <a:ext cx="3038305" cy="276999"/>
          </a:xfrm>
          <a:prstGeom prst="rect">
            <a:avLst/>
          </a:prstGeom>
          <a:solidFill>
            <a:schemeClr val="accent1">
              <a:lumMod val="40000"/>
              <a:lumOff val="60000"/>
            </a:schemeClr>
          </a:solidFill>
          <a:ln>
            <a:noFill/>
          </a:ln>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defRPr/>
            </a:pPr>
            <a:r>
              <a:rPr lang="fr-FR" altLang="fr-FR" sz="1200" b="1" i="1" dirty="0">
                <a:solidFill>
                  <a:schemeClr val="bg1"/>
                </a:solidFill>
                <a:latin typeface="Arial" panose="020B0604020202020204" pitchFamily="34" charset="0"/>
                <a:cs typeface="Arial" panose="020B0604020202020204" pitchFamily="34" charset="0"/>
              </a:rPr>
              <a:t>Menu DESSIN – </a:t>
            </a:r>
            <a:r>
              <a:rPr lang="fr-FR" altLang="fr-FR" sz="1200" b="1" i="1" dirty="0">
                <a:solidFill>
                  <a:schemeClr val="accent6">
                    <a:lumMod val="75000"/>
                  </a:schemeClr>
                </a:solidFill>
                <a:latin typeface="Arial" panose="020B0604020202020204" pitchFamily="34" charset="0"/>
                <a:cs typeface="Arial" panose="020B0604020202020204" pitchFamily="34" charset="0"/>
              </a:rPr>
              <a:t>Point et segment</a:t>
            </a:r>
          </a:p>
        </p:txBody>
      </p:sp>
      <p:pic>
        <p:nvPicPr>
          <p:cNvPr id="117" name="Image 105" descr="D:\0-Mes images\RCS.png">
            <a:extLst>
              <a:ext uri="{FF2B5EF4-FFF2-40B4-BE49-F238E27FC236}">
                <a16:creationId xmlns:a16="http://schemas.microsoft.com/office/drawing/2014/main" id="{ACCCECBE-BB47-426B-8246-56EC5B23ACC9}"/>
              </a:ext>
            </a:extLst>
          </p:cNvPr>
          <p:cNvPicPr>
            <a:picLocks noChangeAspect="1"/>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3537464" y="2183481"/>
            <a:ext cx="469400" cy="25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0" name="Tableau 59">
            <a:extLst>
              <a:ext uri="{FF2B5EF4-FFF2-40B4-BE49-F238E27FC236}">
                <a16:creationId xmlns:a16="http://schemas.microsoft.com/office/drawing/2014/main" id="{CB019276-A574-4D79-AE60-C92BE20F9872}"/>
              </a:ext>
            </a:extLst>
          </p:cNvPr>
          <p:cNvGraphicFramePr>
            <a:graphicFrameLocks noGrp="1"/>
          </p:cNvGraphicFramePr>
          <p:nvPr>
            <p:extLst>
              <p:ext uri="{D42A27DB-BD31-4B8C-83A1-F6EECF244321}">
                <p14:modId xmlns:p14="http://schemas.microsoft.com/office/powerpoint/2010/main" val="1876835488"/>
              </p:ext>
            </p:extLst>
          </p:nvPr>
        </p:nvGraphicFramePr>
        <p:xfrm>
          <a:off x="118872" y="475270"/>
          <a:ext cx="2860040" cy="3341579"/>
        </p:xfrm>
        <a:graphic>
          <a:graphicData uri="http://schemas.openxmlformats.org/drawingml/2006/table">
            <a:tbl>
              <a:tblPr firstRow="1" bandRow="1">
                <a:effectLst>
                  <a:outerShdw blurRad="50800" dist="38100" algn="l" rotWithShape="0">
                    <a:prstClr val="black">
                      <a:alpha val="40000"/>
                    </a:prstClr>
                  </a:outerShdw>
                </a:effectLst>
                <a:tableStyleId>{D7AC3CCA-C797-4891-BE02-D94E43425B78}</a:tableStyleId>
              </a:tblPr>
              <a:tblGrid>
                <a:gridCol w="342813">
                  <a:extLst>
                    <a:ext uri="{9D8B030D-6E8A-4147-A177-3AD203B41FA5}">
                      <a16:colId xmlns:a16="http://schemas.microsoft.com/office/drawing/2014/main" val="20000"/>
                    </a:ext>
                  </a:extLst>
                </a:gridCol>
                <a:gridCol w="2517227">
                  <a:extLst>
                    <a:ext uri="{9D8B030D-6E8A-4147-A177-3AD203B41FA5}">
                      <a16:colId xmlns:a16="http://schemas.microsoft.com/office/drawing/2014/main" val="20001"/>
                    </a:ext>
                  </a:extLst>
                </a:gridCol>
              </a:tblGrid>
              <a:tr h="302152">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b="1" baseline="0" dirty="0">
                          <a:solidFill>
                            <a:schemeClr val="bg1"/>
                          </a:solidFill>
                          <a:latin typeface="Arial" panose="020B0604020202020204" pitchFamily="34" charset="0"/>
                        </a:rPr>
                        <a:t>       </a:t>
                      </a:r>
                      <a:r>
                        <a:rPr lang="fr-FR" altLang="fr-FR" sz="1400" b="1" dirty="0">
                          <a:solidFill>
                            <a:schemeClr val="bg1"/>
                          </a:solidFill>
                          <a:latin typeface="Arial" panose="020B0604020202020204" pitchFamily="34" charset="0"/>
                        </a:rPr>
                        <a:t>Accueil Général</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hMerge="1">
                  <a:txBody>
                    <a:bodyPr/>
                    <a:lstStyle/>
                    <a:p>
                      <a:endParaRPr lang="fr-FR"/>
                    </a:p>
                  </a:txBody>
                  <a:tcPr/>
                </a:tc>
                <a:extLst>
                  <a:ext uri="{0D108BD9-81ED-4DB2-BD59-A6C34878D82A}">
                    <a16:rowId xmlns:a16="http://schemas.microsoft.com/office/drawing/2014/main" val="10000"/>
                  </a:ext>
                </a:extLst>
              </a:tr>
              <a:tr h="29821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dirty="0">
                          <a:solidFill>
                            <a:schemeClr val="bg1"/>
                          </a:solidFill>
                          <a:effectLst/>
                          <a:latin typeface="Adobe Gothic Std B" panose="020B0800000000000000" pitchFamily="34" charset="-128"/>
                          <a:ea typeface="Adobe Gothic Std B" panose="020B0800000000000000" pitchFamily="34" charset="-128"/>
                        </a:rPr>
                        <a:t>1</a:t>
                      </a:r>
                      <a:endParaRPr lang="fr-FR" altLang="fr-FR" sz="1100" b="0" dirty="0">
                        <a:solidFill>
                          <a:schemeClr val="bg1"/>
                        </a:solidFill>
                        <a:effectLst/>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points de repères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2</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Tracer axes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10002"/>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3</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Tracer lignes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926206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4</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a:t>
                      </a:r>
                      <a:r>
                        <a:rPr lang="fr-FR" altLang="fr-FR" sz="1100" baseline="0" dirty="0">
                          <a:solidFill>
                            <a:schemeClr val="bg1"/>
                          </a:solidFill>
                          <a:latin typeface="Arial" panose="020B0604020202020204" pitchFamily="34" charset="0"/>
                        </a:rPr>
                        <a:t> m</a:t>
                      </a:r>
                      <a:r>
                        <a:rPr lang="fr-FR" altLang="fr-FR" sz="1100" dirty="0">
                          <a:solidFill>
                            <a:schemeClr val="bg1"/>
                          </a:solidFill>
                          <a:latin typeface="Arial" panose="020B0604020202020204" pitchFamily="34" charset="0"/>
                        </a:rPr>
                        <a:t>arges</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de piquage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9648050"/>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5</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les points de repères montage</a:t>
                      </a:r>
                      <a:endParaRPr lang="fr-FR" altLang="fr-FR" sz="1100" dirty="0">
                        <a:solidFill>
                          <a:schemeClr val="bg1"/>
                        </a:solidFill>
                        <a:latin typeface="Arial" panose="020B0604020202020204" pitchFamily="34" charset="0"/>
                      </a:endParaRP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66514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6</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marges de montage doublure </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7</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pince de l’antiglissoir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8</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claque DBL</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9</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8706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kern="1200" dirty="0" smtClean="0">
                          <a:solidFill>
                            <a:schemeClr val="bg1"/>
                          </a:solidFill>
                          <a:latin typeface="Arial" panose="020B0604020202020204" pitchFamily="34" charset="0"/>
                          <a:ea typeface="+mn-ea"/>
                          <a:cs typeface="+mn-cs"/>
                        </a:rPr>
                        <a:t>10</a:t>
                      </a:r>
                      <a:endParaRPr lang="fr-FR" altLang="fr-FR" sz="1100" b="1" kern="1200" dirty="0">
                        <a:solidFill>
                          <a:schemeClr val="bg1"/>
                        </a:solidFill>
                        <a:latin typeface="Arial" panose="020B0604020202020204" pitchFamily="34" charset="0"/>
                        <a:ea typeface="+mn-ea"/>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Extraire pièces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dirty="0" smtClean="0">
                          <a:solidFill>
                            <a:schemeClr val="bg1"/>
                          </a:solidFill>
                          <a:latin typeface="Arial" panose="020B0604020202020204" pitchFamily="34" charset="0"/>
                        </a:rPr>
                        <a:t>11</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Ajouter</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repères pièces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bl>
          </a:graphicData>
        </a:graphic>
      </p:graphicFrame>
      <p:sp>
        <p:nvSpPr>
          <p:cNvPr id="61" name="Bouton d'action : Accueil 60">
            <a:hlinkClick r:id="" action="ppaction://noaction" highlightClick="1"/>
            <a:extLst>
              <a:ext uri="{FF2B5EF4-FFF2-40B4-BE49-F238E27FC236}">
                <a16:creationId xmlns:a16="http://schemas.microsoft.com/office/drawing/2014/main" id="{FD49172B-DA4C-434A-BACA-98286F4ECBBA}"/>
              </a:ext>
            </a:extLst>
          </p:cNvPr>
          <p:cNvSpPr/>
          <p:nvPr/>
        </p:nvSpPr>
        <p:spPr>
          <a:xfrm>
            <a:off x="111760" y="465555"/>
            <a:ext cx="323850" cy="298450"/>
          </a:xfrm>
          <a:prstGeom prst="actionButtonHom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ctr"/>
          <a:lstStyle/>
          <a:p>
            <a:pPr algn="ctr">
              <a:defRPr/>
            </a:pPr>
            <a:endParaRPr lang="fr-FR"/>
          </a:p>
        </p:txBody>
      </p:sp>
      <p:sp>
        <p:nvSpPr>
          <p:cNvPr id="62" name="Rectangle 61">
            <a:hlinkClick r:id="rId10" action="ppaction://hlinksldjump"/>
            <a:extLst>
              <a:ext uri="{FF2B5EF4-FFF2-40B4-BE49-F238E27FC236}">
                <a16:creationId xmlns:a16="http://schemas.microsoft.com/office/drawing/2014/main" id="{7E449B24-B2A9-4DF7-A48A-90045CA02532}"/>
              </a:ext>
            </a:extLst>
          </p:cNvPr>
          <p:cNvSpPr/>
          <p:nvPr/>
        </p:nvSpPr>
        <p:spPr>
          <a:xfrm>
            <a:off x="145243" y="800862"/>
            <a:ext cx="2839721" cy="286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3" name="Rectangle 62">
            <a:hlinkClick r:id="rId11" action="ppaction://hlinksldjump"/>
            <a:extLst>
              <a:ext uri="{FF2B5EF4-FFF2-40B4-BE49-F238E27FC236}">
                <a16:creationId xmlns:a16="http://schemas.microsoft.com/office/drawing/2014/main" id="{DC8155D0-228B-47B5-A552-6EB5879CF372}"/>
              </a:ext>
            </a:extLst>
          </p:cNvPr>
          <p:cNvSpPr/>
          <p:nvPr/>
        </p:nvSpPr>
        <p:spPr>
          <a:xfrm>
            <a:off x="130638" y="1069246"/>
            <a:ext cx="2848754" cy="2806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4" name="Rectangle 63">
            <a:hlinkClick r:id="rId12" action="ppaction://hlinksldjump"/>
            <a:extLst>
              <a:ext uri="{FF2B5EF4-FFF2-40B4-BE49-F238E27FC236}">
                <a16:creationId xmlns:a16="http://schemas.microsoft.com/office/drawing/2014/main" id="{E92A6229-A81F-4E65-BA49-2A3327815FD1}"/>
              </a:ext>
            </a:extLst>
          </p:cNvPr>
          <p:cNvSpPr/>
          <p:nvPr/>
        </p:nvSpPr>
        <p:spPr>
          <a:xfrm>
            <a:off x="122384" y="1366438"/>
            <a:ext cx="284885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5" name="Rectangle 64">
            <a:hlinkClick r:id="rId13" action="ppaction://hlinksldjump"/>
            <a:extLst>
              <a:ext uri="{FF2B5EF4-FFF2-40B4-BE49-F238E27FC236}">
                <a16:creationId xmlns:a16="http://schemas.microsoft.com/office/drawing/2014/main" id="{1B2FA0B9-57D0-465B-A2B1-C4707E95F02D}"/>
              </a:ext>
            </a:extLst>
          </p:cNvPr>
          <p:cNvSpPr/>
          <p:nvPr/>
        </p:nvSpPr>
        <p:spPr>
          <a:xfrm>
            <a:off x="116589" y="1635679"/>
            <a:ext cx="285567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6" name="Rectangle 65">
            <a:hlinkClick r:id="rId14" action="ppaction://hlinksldjump"/>
            <a:extLst>
              <a:ext uri="{FF2B5EF4-FFF2-40B4-BE49-F238E27FC236}">
                <a16:creationId xmlns:a16="http://schemas.microsoft.com/office/drawing/2014/main" id="{713EEA36-C370-4C3B-8670-527CD73C4F89}"/>
              </a:ext>
            </a:extLst>
          </p:cNvPr>
          <p:cNvSpPr/>
          <p:nvPr/>
        </p:nvSpPr>
        <p:spPr>
          <a:xfrm>
            <a:off x="142548" y="1933462"/>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7" name="Rectangle 66">
            <a:hlinkClick r:id="rId15" action="ppaction://hlinksldjump"/>
            <a:extLst>
              <a:ext uri="{FF2B5EF4-FFF2-40B4-BE49-F238E27FC236}">
                <a16:creationId xmlns:a16="http://schemas.microsoft.com/office/drawing/2014/main" id="{CA40AA67-D1C3-49DB-8332-1120C5C670BB}"/>
              </a:ext>
            </a:extLst>
          </p:cNvPr>
          <p:cNvSpPr/>
          <p:nvPr/>
        </p:nvSpPr>
        <p:spPr>
          <a:xfrm>
            <a:off x="121747" y="2454908"/>
            <a:ext cx="2838519" cy="265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8" name="Rectangle 67">
            <a:hlinkClick r:id="rId15" action="ppaction://hlinksldjump"/>
            <a:extLst>
              <a:ext uri="{FF2B5EF4-FFF2-40B4-BE49-F238E27FC236}">
                <a16:creationId xmlns:a16="http://schemas.microsoft.com/office/drawing/2014/main" id="{F478668A-DDDF-40B6-99C7-A9A47CFEA7BC}"/>
              </a:ext>
            </a:extLst>
          </p:cNvPr>
          <p:cNvSpPr/>
          <p:nvPr/>
        </p:nvSpPr>
        <p:spPr>
          <a:xfrm>
            <a:off x="130002" y="2723917"/>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9" name="Rectangle 68">
            <a:hlinkClick r:id="rId16" action="ppaction://hlinksldjump"/>
            <a:extLst>
              <a:ext uri="{FF2B5EF4-FFF2-40B4-BE49-F238E27FC236}">
                <a16:creationId xmlns:a16="http://schemas.microsoft.com/office/drawing/2014/main" id="{9F7FE488-0F67-44E3-8971-357C356F0746}"/>
              </a:ext>
            </a:extLst>
          </p:cNvPr>
          <p:cNvSpPr/>
          <p:nvPr/>
        </p:nvSpPr>
        <p:spPr>
          <a:xfrm>
            <a:off x="119382" y="3276090"/>
            <a:ext cx="2834296" cy="270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0" name="Rectangle 69">
            <a:hlinkClick r:id="rId17" action="ppaction://hlinksldjump"/>
            <a:extLst>
              <a:ext uri="{FF2B5EF4-FFF2-40B4-BE49-F238E27FC236}">
                <a16:creationId xmlns:a16="http://schemas.microsoft.com/office/drawing/2014/main" id="{712BA9CA-A8EE-4139-B8D4-80A52A57166D}"/>
              </a:ext>
            </a:extLst>
          </p:cNvPr>
          <p:cNvSpPr/>
          <p:nvPr/>
        </p:nvSpPr>
        <p:spPr>
          <a:xfrm>
            <a:off x="104649" y="3532584"/>
            <a:ext cx="2861517" cy="2686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1" name="Rectangle à coins arrondis 70">
            <a:hlinkClick r:id="" action="ppaction://hlinkshowjump?jump=firstslide"/>
            <a:extLst>
              <a:ext uri="{FF2B5EF4-FFF2-40B4-BE49-F238E27FC236}">
                <a16:creationId xmlns:a16="http://schemas.microsoft.com/office/drawing/2014/main" id="{82BBB749-1EC8-44AE-A17A-E6142235AD28}"/>
              </a:ext>
            </a:extLst>
          </p:cNvPr>
          <p:cNvSpPr/>
          <p:nvPr/>
        </p:nvSpPr>
        <p:spPr>
          <a:xfrm>
            <a:off x="124968" y="466344"/>
            <a:ext cx="2831592" cy="29178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2" name="Rectangle 71">
            <a:hlinkClick r:id="rId18" action="ppaction://hlinksldjump"/>
            <a:extLst>
              <a:ext uri="{FF2B5EF4-FFF2-40B4-BE49-F238E27FC236}">
                <a16:creationId xmlns:a16="http://schemas.microsoft.com/office/drawing/2014/main" id="{F478668A-DDDF-40B6-99C7-A9A47CFEA7BC}"/>
              </a:ext>
            </a:extLst>
          </p:cNvPr>
          <p:cNvSpPr/>
          <p:nvPr/>
        </p:nvSpPr>
        <p:spPr>
          <a:xfrm>
            <a:off x="129494" y="2996713"/>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3" name="Rectangle 72">
            <a:hlinkClick r:id="rId10" action="ppaction://hlinksldjump"/>
            <a:extLst>
              <a:ext uri="{FF2B5EF4-FFF2-40B4-BE49-F238E27FC236}">
                <a16:creationId xmlns:a16="http://schemas.microsoft.com/office/drawing/2014/main" id="{7E449B24-B2A9-4DF7-A48A-90045CA02532}"/>
              </a:ext>
            </a:extLst>
          </p:cNvPr>
          <p:cNvSpPr/>
          <p:nvPr/>
        </p:nvSpPr>
        <p:spPr>
          <a:xfrm>
            <a:off x="145243" y="800862"/>
            <a:ext cx="2839721" cy="286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4" name="Rectangle 73">
            <a:hlinkClick r:id="rId11" action="ppaction://hlinksldjump"/>
            <a:extLst>
              <a:ext uri="{FF2B5EF4-FFF2-40B4-BE49-F238E27FC236}">
                <a16:creationId xmlns:a16="http://schemas.microsoft.com/office/drawing/2014/main" id="{DC8155D0-228B-47B5-A552-6EB5879CF372}"/>
              </a:ext>
            </a:extLst>
          </p:cNvPr>
          <p:cNvSpPr/>
          <p:nvPr/>
        </p:nvSpPr>
        <p:spPr>
          <a:xfrm>
            <a:off x="140163" y="1088296"/>
            <a:ext cx="2848754" cy="2806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5" name="Rectangle 74">
            <a:hlinkClick r:id="rId12" action="ppaction://hlinksldjump"/>
            <a:extLst>
              <a:ext uri="{FF2B5EF4-FFF2-40B4-BE49-F238E27FC236}">
                <a16:creationId xmlns:a16="http://schemas.microsoft.com/office/drawing/2014/main" id="{E92A6229-A81F-4E65-BA49-2A3327815FD1}"/>
              </a:ext>
            </a:extLst>
          </p:cNvPr>
          <p:cNvSpPr/>
          <p:nvPr/>
        </p:nvSpPr>
        <p:spPr>
          <a:xfrm>
            <a:off x="122384" y="1366438"/>
            <a:ext cx="284885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6" name="Rectangle 75">
            <a:hlinkClick r:id="rId13" action="ppaction://hlinksldjump"/>
            <a:extLst>
              <a:ext uri="{FF2B5EF4-FFF2-40B4-BE49-F238E27FC236}">
                <a16:creationId xmlns:a16="http://schemas.microsoft.com/office/drawing/2014/main" id="{1B2FA0B9-57D0-465B-A2B1-C4707E95F02D}"/>
              </a:ext>
            </a:extLst>
          </p:cNvPr>
          <p:cNvSpPr/>
          <p:nvPr/>
        </p:nvSpPr>
        <p:spPr>
          <a:xfrm>
            <a:off x="116589" y="1635679"/>
            <a:ext cx="285567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7" name="Rectangle 76">
            <a:hlinkClick r:id="rId14" action="ppaction://hlinksldjump"/>
            <a:extLst>
              <a:ext uri="{FF2B5EF4-FFF2-40B4-BE49-F238E27FC236}">
                <a16:creationId xmlns:a16="http://schemas.microsoft.com/office/drawing/2014/main" id="{713EEA36-C370-4C3B-8670-527CD73C4F89}"/>
              </a:ext>
            </a:extLst>
          </p:cNvPr>
          <p:cNvSpPr/>
          <p:nvPr/>
        </p:nvSpPr>
        <p:spPr>
          <a:xfrm>
            <a:off x="142548" y="1933462"/>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8" name="Rectangle 77">
            <a:hlinkClick r:id="rId15" action="ppaction://hlinksldjump"/>
            <a:extLst>
              <a:ext uri="{FF2B5EF4-FFF2-40B4-BE49-F238E27FC236}">
                <a16:creationId xmlns:a16="http://schemas.microsoft.com/office/drawing/2014/main" id="{CA40AA67-D1C3-49DB-8332-1120C5C670BB}"/>
              </a:ext>
            </a:extLst>
          </p:cNvPr>
          <p:cNvSpPr/>
          <p:nvPr/>
        </p:nvSpPr>
        <p:spPr>
          <a:xfrm>
            <a:off x="121747" y="2454908"/>
            <a:ext cx="2838519" cy="265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1" name="Rectangle 80">
            <a:hlinkClick r:id="rId19" action="ppaction://hlinksldjump"/>
            <a:extLst>
              <a:ext uri="{FF2B5EF4-FFF2-40B4-BE49-F238E27FC236}">
                <a16:creationId xmlns:a16="http://schemas.microsoft.com/office/drawing/2014/main" id="{F478668A-DDDF-40B6-99C7-A9A47CFEA7BC}"/>
              </a:ext>
            </a:extLst>
          </p:cNvPr>
          <p:cNvSpPr/>
          <p:nvPr/>
        </p:nvSpPr>
        <p:spPr>
          <a:xfrm>
            <a:off x="130002" y="2723917"/>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2" name="Rectangle 81">
            <a:hlinkClick r:id="rId16" action="ppaction://hlinksldjump"/>
            <a:extLst>
              <a:ext uri="{FF2B5EF4-FFF2-40B4-BE49-F238E27FC236}">
                <a16:creationId xmlns:a16="http://schemas.microsoft.com/office/drawing/2014/main" id="{9F7FE488-0F67-44E3-8971-357C356F0746}"/>
              </a:ext>
            </a:extLst>
          </p:cNvPr>
          <p:cNvSpPr/>
          <p:nvPr/>
        </p:nvSpPr>
        <p:spPr>
          <a:xfrm>
            <a:off x="119382" y="3276090"/>
            <a:ext cx="2834296" cy="270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3" name="Rectangle 82">
            <a:hlinkClick r:id="rId17" action="ppaction://hlinksldjump"/>
            <a:extLst>
              <a:ext uri="{FF2B5EF4-FFF2-40B4-BE49-F238E27FC236}">
                <a16:creationId xmlns:a16="http://schemas.microsoft.com/office/drawing/2014/main" id="{712BA9CA-A8EE-4139-B8D4-80A52A57166D}"/>
              </a:ext>
            </a:extLst>
          </p:cNvPr>
          <p:cNvSpPr/>
          <p:nvPr/>
        </p:nvSpPr>
        <p:spPr>
          <a:xfrm>
            <a:off x="104649" y="3532584"/>
            <a:ext cx="2861517" cy="2686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5" name="Rectangle 84">
            <a:hlinkClick r:id="rId18" action="ppaction://hlinksldjump"/>
            <a:extLst>
              <a:ext uri="{FF2B5EF4-FFF2-40B4-BE49-F238E27FC236}">
                <a16:creationId xmlns:a16="http://schemas.microsoft.com/office/drawing/2014/main" id="{F478668A-DDDF-40B6-99C7-A9A47CFEA7BC}"/>
              </a:ext>
            </a:extLst>
          </p:cNvPr>
          <p:cNvSpPr/>
          <p:nvPr/>
        </p:nvSpPr>
        <p:spPr>
          <a:xfrm>
            <a:off x="129494" y="2996713"/>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6" name="Rectangle 85">
            <a:hlinkClick r:id="rId20" action="ppaction://hlinksldjump"/>
            <a:extLst>
              <a:ext uri="{FF2B5EF4-FFF2-40B4-BE49-F238E27FC236}">
                <a16:creationId xmlns:a16="http://schemas.microsoft.com/office/drawing/2014/main" id="{713EEA36-C370-4C3B-8670-527CD73C4F89}"/>
              </a:ext>
            </a:extLst>
          </p:cNvPr>
          <p:cNvSpPr/>
          <p:nvPr/>
        </p:nvSpPr>
        <p:spPr>
          <a:xfrm>
            <a:off x="133023" y="2209687"/>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9" name="Ellipse 78">
            <a:extLst>
              <a:ext uri="{FF2B5EF4-FFF2-40B4-BE49-F238E27FC236}">
                <a16:creationId xmlns:a16="http://schemas.microsoft.com/office/drawing/2014/main" id="{57926B56-A699-4E29-BDA4-FC0DECD7E20C}"/>
              </a:ext>
            </a:extLst>
          </p:cNvPr>
          <p:cNvSpPr/>
          <p:nvPr/>
        </p:nvSpPr>
        <p:spPr>
          <a:xfrm rot="10800000">
            <a:off x="11389463" y="-121388"/>
            <a:ext cx="1314450" cy="1000125"/>
          </a:xfrm>
          <a:prstGeom prst="ellipse">
            <a:avLst/>
          </a:prstGeom>
          <a:solidFill>
            <a:srgbClr val="66FF33"/>
          </a:solidFill>
          <a:ln>
            <a:noFill/>
          </a:ln>
          <a:effectLst>
            <a:innerShdw blurRad="63500" dist="1270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30726" name="Groupe 116">
            <a:extLst>
              <a:ext uri="{FF2B5EF4-FFF2-40B4-BE49-F238E27FC236}">
                <a16:creationId xmlns:a16="http://schemas.microsoft.com/office/drawing/2014/main" id="{5BB8B957-ED34-45EA-A551-BAA38F67E0E6}"/>
              </a:ext>
            </a:extLst>
          </p:cNvPr>
          <p:cNvGrpSpPr>
            <a:grpSpLocks/>
          </p:cNvGrpSpPr>
          <p:nvPr/>
        </p:nvGrpSpPr>
        <p:grpSpPr bwMode="auto">
          <a:xfrm>
            <a:off x="2979877" y="699686"/>
            <a:ext cx="5276810" cy="1570037"/>
            <a:chOff x="2778661" y="964244"/>
            <a:chExt cx="7092184" cy="1569688"/>
          </a:xfrm>
        </p:grpSpPr>
        <p:sp>
          <p:nvSpPr>
            <p:cNvPr id="30761" name="ZoneTexte 117">
              <a:extLst>
                <a:ext uri="{FF2B5EF4-FFF2-40B4-BE49-F238E27FC236}">
                  <a16:creationId xmlns:a16="http://schemas.microsoft.com/office/drawing/2014/main" id="{C40C664D-2CC9-44B1-9A3C-17EB73D7013B}"/>
                </a:ext>
              </a:extLst>
            </p:cNvPr>
            <p:cNvSpPr txBox="1">
              <a:spLocks noChangeArrowheads="1"/>
            </p:cNvSpPr>
            <p:nvPr/>
          </p:nvSpPr>
          <p:spPr bwMode="auto">
            <a:xfrm>
              <a:off x="3265364" y="964244"/>
              <a:ext cx="6605481" cy="156968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4000" b="1" dirty="0">
                  <a:solidFill>
                    <a:schemeClr val="accent1"/>
                  </a:solidFill>
                  <a:latin typeface="Arial" panose="020B0604020202020204" pitchFamily="34" charset="0"/>
                  <a:cs typeface="Arial" panose="020B0604020202020204" pitchFamily="34" charset="0"/>
                </a:rPr>
                <a:t>C’</a:t>
              </a:r>
              <a:r>
                <a:rPr lang="fr-FR" altLang="fr-FR" sz="1600" b="1" dirty="0">
                  <a:solidFill>
                    <a:schemeClr val="bg1"/>
                  </a:solidFill>
                  <a:latin typeface="Arial" panose="020B0604020202020204" pitchFamily="34" charset="0"/>
                  <a:cs typeface="Arial" panose="020B0604020202020204" pitchFamily="34" charset="0"/>
                </a:rPr>
                <a:t>est quoi la prise de rafraîchissage</a:t>
              </a:r>
              <a:endParaRPr lang="fr-FR" altLang="fr-FR" b="1" dirty="0">
                <a:solidFill>
                  <a:schemeClr val="bg1"/>
                </a:solidFill>
                <a:latin typeface="Arial" panose="020B0604020202020204" pitchFamily="34" charset="0"/>
                <a:cs typeface="Arial" panose="020B0604020202020204" pitchFamily="34" charset="0"/>
              </a:endParaRPr>
            </a:p>
            <a:p>
              <a:pPr eaLnBrk="1" hangingPunct="1"/>
              <a:r>
                <a:rPr lang="fr-FR" altLang="fr-FR" sz="1400" dirty="0">
                  <a:solidFill>
                    <a:schemeClr val="bg1"/>
                  </a:solidFill>
                  <a:latin typeface="Arial" panose="020B0604020202020204" pitchFamily="34" charset="0"/>
                  <a:cs typeface="Arial" panose="020B0604020202020204" pitchFamily="34" charset="0"/>
                </a:rPr>
                <a:t>Elle permet d'asseoir le décolleté au moment du montage. Ce débordant évite que le décolleté trop ouvert ou bas en ligne de style de descendre sur l’avant du pied au montage. </a:t>
              </a:r>
            </a:p>
            <a:p>
              <a:pPr eaLnBrk="1" hangingPunct="1"/>
              <a:r>
                <a:rPr lang="fr-FR" altLang="fr-FR" sz="1400" dirty="0">
                  <a:solidFill>
                    <a:schemeClr val="bg1"/>
                  </a:solidFill>
                  <a:latin typeface="Arial" panose="020B0604020202020204" pitchFamily="34" charset="0"/>
                  <a:cs typeface="Arial" panose="020B0604020202020204" pitchFamily="34" charset="0"/>
                </a:rPr>
                <a:t>Le modèle est maintenu.</a:t>
              </a:r>
            </a:p>
          </p:txBody>
        </p:sp>
        <p:pic>
          <p:nvPicPr>
            <p:cNvPr id="30762" name="Image 118">
              <a:extLst>
                <a:ext uri="{FF2B5EF4-FFF2-40B4-BE49-F238E27FC236}">
                  <a16:creationId xmlns:a16="http://schemas.microsoft.com/office/drawing/2014/main" id="{FB8C47FD-52CF-4449-9781-44655356461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78661" y="1023003"/>
              <a:ext cx="718850" cy="555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0735" name="Groupe 3">
            <a:extLst>
              <a:ext uri="{FF2B5EF4-FFF2-40B4-BE49-F238E27FC236}">
                <a16:creationId xmlns:a16="http://schemas.microsoft.com/office/drawing/2014/main" id="{C85079F5-8278-44E2-9119-CC13F2656890}"/>
              </a:ext>
            </a:extLst>
          </p:cNvPr>
          <p:cNvGrpSpPr>
            <a:grpSpLocks/>
          </p:cNvGrpSpPr>
          <p:nvPr/>
        </p:nvGrpSpPr>
        <p:grpSpPr bwMode="auto">
          <a:xfrm>
            <a:off x="0" y="0"/>
            <a:ext cx="12446000" cy="892175"/>
            <a:chOff x="0" y="0"/>
            <a:chExt cx="12446634" cy="892810"/>
          </a:xfrm>
        </p:grpSpPr>
        <p:grpSp>
          <p:nvGrpSpPr>
            <p:cNvPr id="30751" name="Groupe 5">
              <a:extLst>
                <a:ext uri="{FF2B5EF4-FFF2-40B4-BE49-F238E27FC236}">
                  <a16:creationId xmlns:a16="http://schemas.microsoft.com/office/drawing/2014/main" id="{EFCB2D1F-D165-44C5-9CE8-B83B4723A6D0}"/>
                </a:ext>
              </a:extLst>
            </p:cNvPr>
            <p:cNvGrpSpPr>
              <a:grpSpLocks/>
            </p:cNvGrpSpPr>
            <p:nvPr/>
          </p:nvGrpSpPr>
          <p:grpSpPr bwMode="auto">
            <a:xfrm>
              <a:off x="0" y="0"/>
              <a:ext cx="12446634" cy="892810"/>
              <a:chOff x="-1523663" y="-635"/>
              <a:chExt cx="12446293" cy="892810"/>
            </a:xfrm>
          </p:grpSpPr>
          <p:pic>
            <p:nvPicPr>
              <p:cNvPr id="30753" name="Picture 40">
                <a:extLst>
                  <a:ext uri="{FF2B5EF4-FFF2-40B4-BE49-F238E27FC236}">
                    <a16:creationId xmlns:a16="http://schemas.microsoft.com/office/drawing/2014/main" id="{37EDA60E-0D89-4DE9-B6F3-4819A782C8CF}"/>
                  </a:ext>
                </a:extLst>
              </p:cNvPr>
              <p:cNvPicPr>
                <a:picLocks noChangeAspect="1" noChangeArrowheads="1"/>
              </p:cNvPicPr>
              <p:nvPr/>
            </p:nvPicPr>
            <p:blipFill>
              <a:blip r:embed="rId3">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800099" y="508000"/>
                <a:ext cx="8229600" cy="38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4" name="Picture 41">
                <a:extLst>
                  <a:ext uri="{FF2B5EF4-FFF2-40B4-BE49-F238E27FC236}">
                    <a16:creationId xmlns:a16="http://schemas.microsoft.com/office/drawing/2014/main" id="{B8CDD80F-D48F-40A1-A07E-96505DB2E0CD}"/>
                  </a:ext>
                </a:extLst>
              </p:cNvPr>
              <p:cNvPicPr>
                <a:picLocks noChangeAspect="1" noChangeArrowheads="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694350" y="-635"/>
                <a:ext cx="122828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5" name="ZoneTexte 43">
                <a:extLst>
                  <a:ext uri="{FF2B5EF4-FFF2-40B4-BE49-F238E27FC236}">
                    <a16:creationId xmlns:a16="http://schemas.microsoft.com/office/drawing/2014/main" id="{A2E9F468-5452-4D11-AEA7-4B45C077B92A}"/>
                  </a:ext>
                </a:extLst>
              </p:cNvPr>
              <p:cNvSpPr txBox="1">
                <a:spLocks noChangeArrowheads="1"/>
              </p:cNvSpPr>
              <p:nvPr/>
            </p:nvSpPr>
            <p:spPr bwMode="auto">
              <a:xfrm>
                <a:off x="-1523663" y="198918"/>
                <a:ext cx="50766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b="1" i="1">
                    <a:solidFill>
                      <a:schemeClr val="bg1"/>
                    </a:solidFill>
                    <a:latin typeface="Arial" panose="020B0604020202020204" pitchFamily="34" charset="0"/>
                  </a:rPr>
                  <a:t>ÉTUDE N° 3 - Patron Plan - </a:t>
                </a:r>
                <a:r>
                  <a:rPr lang="fr-FR" altLang="fr-FR" sz="1200" b="1" i="1">
                    <a:solidFill>
                      <a:schemeClr val="bg1"/>
                    </a:solidFill>
                    <a:latin typeface="Arial" panose="020B0604020202020204" pitchFamily="34" charset="0"/>
                  </a:rPr>
                  <a:t>Construction du </a:t>
                </a:r>
                <a:r>
                  <a:rPr lang="fr-FR" altLang="fr-FR" sz="1600" b="1" i="1">
                    <a:solidFill>
                      <a:schemeClr val="bg1"/>
                    </a:solidFill>
                    <a:latin typeface="Segoe Print" panose="02000600000000000000" pitchFamily="2" charset="0"/>
                  </a:rPr>
                  <a:t>Décolleté</a:t>
                </a:r>
                <a:r>
                  <a:rPr lang="fr-FR" altLang="fr-FR" sz="1200" b="1" i="1">
                    <a:solidFill>
                      <a:schemeClr val="bg1"/>
                    </a:solidFill>
                    <a:latin typeface="Arial" panose="020B0604020202020204" pitchFamily="34" charset="0"/>
                  </a:rPr>
                  <a:t> </a:t>
                </a:r>
                <a:endParaRPr lang="fr-FR" altLang="fr-FR" sz="1400" b="1" i="1">
                  <a:solidFill>
                    <a:schemeClr val="bg1"/>
                  </a:solidFill>
                  <a:latin typeface="Arial" panose="020B0604020202020204" pitchFamily="34" charset="0"/>
                </a:endParaRPr>
              </a:p>
            </p:txBody>
          </p:sp>
        </p:grpSp>
        <p:sp>
          <p:nvSpPr>
            <p:cNvPr id="30752" name="ZoneTexte 44">
              <a:extLst>
                <a:ext uri="{FF2B5EF4-FFF2-40B4-BE49-F238E27FC236}">
                  <a16:creationId xmlns:a16="http://schemas.microsoft.com/office/drawing/2014/main" id="{698B3A9E-34AD-4A59-971D-706F38EF4780}"/>
                </a:ext>
              </a:extLst>
            </p:cNvPr>
            <p:cNvSpPr txBox="1">
              <a:spLocks noChangeArrowheads="1"/>
            </p:cNvSpPr>
            <p:nvPr/>
          </p:nvSpPr>
          <p:spPr bwMode="auto">
            <a:xfrm>
              <a:off x="4095750" y="0"/>
              <a:ext cx="74866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2000" b="1" i="1">
                  <a:solidFill>
                    <a:schemeClr val="bg1"/>
                  </a:solidFill>
                  <a:latin typeface="Arial" panose="020B0604020202020204" pitchFamily="34" charset="0"/>
                </a:rPr>
                <a:t>	</a:t>
              </a:r>
              <a:r>
                <a:rPr lang="fr-FR" altLang="fr-FR" sz="3600" b="1" i="1">
                  <a:solidFill>
                    <a:schemeClr val="bg1"/>
                  </a:solidFill>
                  <a:latin typeface="Arial" panose="020B0604020202020204" pitchFamily="34" charset="0"/>
                </a:rPr>
                <a:t>	</a:t>
              </a:r>
              <a:r>
                <a:rPr lang="fr-FR" altLang="fr-FR" sz="3200" b="1" i="1">
                  <a:solidFill>
                    <a:schemeClr val="bg1"/>
                  </a:solidFill>
                  <a:latin typeface="Arial" panose="020B0604020202020204" pitchFamily="34" charset="0"/>
                </a:rPr>
                <a:t>Construction de la </a:t>
              </a:r>
              <a:r>
                <a:rPr lang="fr-FR" altLang="fr-FR" sz="3600" b="1" i="1">
                  <a:solidFill>
                    <a:srgbClr val="00B050"/>
                  </a:solidFill>
                  <a:latin typeface="Arial" panose="020B0604020202020204" pitchFamily="34" charset="0"/>
                </a:rPr>
                <a:t>DOUBLURE</a:t>
              </a:r>
            </a:p>
          </p:txBody>
        </p:sp>
      </p:grpSp>
      <p:sp>
        <p:nvSpPr>
          <p:cNvPr id="2" name="Titre 1"/>
          <p:cNvSpPr>
            <a:spLocks noGrp="1"/>
          </p:cNvSpPr>
          <p:nvPr>
            <p:ph type="title" idx="4294967295"/>
          </p:nvPr>
        </p:nvSpPr>
        <p:spPr>
          <a:xfrm>
            <a:off x="0" y="-1112520"/>
            <a:ext cx="10353675" cy="969963"/>
          </a:xfrm>
        </p:spPr>
        <p:txBody>
          <a:bodyPr/>
          <a:lstStyle/>
          <a:p>
            <a:pPr algn="l"/>
            <a:r>
              <a:rPr lang="fr-FR" dirty="0"/>
              <a:t>Les lignes</a:t>
            </a:r>
            <a:r>
              <a:rPr lang="fr-FR" baseline="0" dirty="0"/>
              <a:t> de la doublure</a:t>
            </a:r>
            <a:endParaRPr lang="fr-FR" dirty="0"/>
          </a:p>
        </p:txBody>
      </p:sp>
      <p:sp>
        <p:nvSpPr>
          <p:cNvPr id="97" name="Espace réservé du numéro de diapositive 4"/>
          <p:cNvSpPr>
            <a:spLocks noGrp="1"/>
          </p:cNvSpPr>
          <p:nvPr>
            <p:ph type="sldNum" sz="quarter" idx="12"/>
          </p:nvPr>
        </p:nvSpPr>
        <p:spPr>
          <a:xfrm>
            <a:off x="11335816" y="6411852"/>
            <a:ext cx="754062" cy="365125"/>
          </a:xfrm>
        </p:spPr>
        <p:txBody>
          <a:bodyPr/>
          <a:lstStyle/>
          <a:p>
            <a:pPr>
              <a:defRPr/>
            </a:pPr>
            <a:fld id="{E9C9FC16-D6D1-4B45-882E-174261538B65}" type="slidenum">
              <a:rPr lang="fr-FR" altLang="fr-FR" sz="1050" b="1" smtClean="0">
                <a:solidFill>
                  <a:schemeClr val="bg1"/>
                </a:solidFill>
                <a:latin typeface="Arial" panose="020B0604020202020204" pitchFamily="34" charset="0"/>
                <a:cs typeface="Arial" panose="020B0604020202020204" pitchFamily="34" charset="0"/>
              </a:rPr>
              <a:pPr>
                <a:defRPr/>
              </a:pPr>
              <a:t>4</a:t>
            </a:fld>
            <a:endParaRPr lang="fr-FR" altLang="fr-FR" sz="1050" b="1" dirty="0">
              <a:solidFill>
                <a:schemeClr val="bg1"/>
              </a:solidFill>
              <a:latin typeface="Arial" panose="020B0604020202020204" pitchFamily="34" charset="0"/>
              <a:cs typeface="Arial" panose="020B0604020202020204" pitchFamily="34" charset="0"/>
            </a:endParaRPr>
          </a:p>
        </p:txBody>
      </p:sp>
      <p:grpSp>
        <p:nvGrpSpPr>
          <p:cNvPr id="3" name="Groupe 2"/>
          <p:cNvGrpSpPr/>
          <p:nvPr/>
        </p:nvGrpSpPr>
        <p:grpSpPr>
          <a:xfrm>
            <a:off x="138141" y="3987124"/>
            <a:ext cx="3200399" cy="660400"/>
            <a:chOff x="111760" y="3586480"/>
            <a:chExt cx="3200399" cy="660400"/>
          </a:xfrm>
        </p:grpSpPr>
        <p:grpSp>
          <p:nvGrpSpPr>
            <p:cNvPr id="86" name="Groupe 85"/>
            <p:cNvGrpSpPr/>
            <p:nvPr/>
          </p:nvGrpSpPr>
          <p:grpSpPr>
            <a:xfrm>
              <a:off x="113200" y="3622241"/>
              <a:ext cx="3198959" cy="510403"/>
              <a:chOff x="113200" y="3622241"/>
              <a:chExt cx="3198959" cy="510403"/>
            </a:xfrm>
          </p:grpSpPr>
          <p:sp>
            <p:nvSpPr>
              <p:cNvPr id="88" name="ZoneTexte 87"/>
              <p:cNvSpPr txBox="1"/>
              <p:nvPr/>
            </p:nvSpPr>
            <p:spPr>
              <a:xfrm>
                <a:off x="113200" y="3622241"/>
                <a:ext cx="3198959" cy="307777"/>
              </a:xfrm>
              <a:prstGeom prst="rect">
                <a:avLst/>
              </a:prstGeom>
              <a:noFill/>
            </p:spPr>
            <p:txBody>
              <a:bodyPr wrap="square" rtlCol="0">
                <a:spAutoFit/>
              </a:bodyPr>
              <a:lstStyle/>
              <a:p>
                <a:r>
                  <a:rPr lang="fr-FR" sz="1400" b="1" dirty="0">
                    <a:solidFill>
                      <a:schemeClr val="accent1"/>
                    </a:solidFill>
                    <a:latin typeface="Arial" panose="020B0604020202020204" pitchFamily="34" charset="0"/>
                    <a:cs typeface="Arial" panose="020B0604020202020204" pitchFamily="34" charset="0"/>
                  </a:rPr>
                  <a:t>Travail sur la couche</a:t>
                </a:r>
              </a:p>
            </p:txBody>
          </p:sp>
          <p:pic>
            <p:nvPicPr>
              <p:cNvPr id="89" name="Image 88" descr="Skovflåt Mark Ok · Gratis vektor grafik på Pixabay"/>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63474" y="3934300"/>
                <a:ext cx="214046" cy="198344"/>
              </a:xfrm>
              <a:prstGeom prst="rect">
                <a:avLst/>
              </a:prstGeom>
              <a:ln>
                <a:solidFill>
                  <a:schemeClr val="bg1"/>
                </a:solidFill>
              </a:ln>
            </p:spPr>
          </p:pic>
        </p:grpSp>
        <p:sp>
          <p:nvSpPr>
            <p:cNvPr id="90" name="ZoneTexte 89"/>
            <p:cNvSpPr txBox="1"/>
            <p:nvPr/>
          </p:nvSpPr>
          <p:spPr>
            <a:xfrm>
              <a:off x="477520" y="3901441"/>
              <a:ext cx="2042160" cy="276999"/>
            </a:xfrm>
            <a:prstGeom prst="rect">
              <a:avLst/>
            </a:prstGeom>
            <a:noFill/>
          </p:spPr>
          <p:txBody>
            <a:bodyPr wrap="square" rtlCol="0">
              <a:spAutoFit/>
            </a:bodyPr>
            <a:lstStyle/>
            <a:p>
              <a:r>
                <a:rPr lang="fr-FR" sz="1200" dirty="0">
                  <a:solidFill>
                    <a:schemeClr val="bg1"/>
                  </a:solidFill>
                  <a:latin typeface="Arial" panose="020B0604020202020204" pitchFamily="34" charset="0"/>
                  <a:cs typeface="Arial" panose="020B0604020202020204" pitchFamily="34" charset="0"/>
                </a:rPr>
                <a:t>Ligne de base EXT DBL</a:t>
              </a:r>
            </a:p>
          </p:txBody>
        </p:sp>
        <p:sp>
          <p:nvSpPr>
            <p:cNvPr id="91" name="Rectangle 90"/>
            <p:cNvSpPr/>
            <p:nvPr/>
          </p:nvSpPr>
          <p:spPr>
            <a:xfrm>
              <a:off x="111760" y="3586480"/>
              <a:ext cx="2512349" cy="660400"/>
            </a:xfrm>
            <a:prstGeom prst="rect">
              <a:avLst/>
            </a:prstGeom>
            <a:noFill/>
            <a:ln w="38100">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5" name="Groupe 4"/>
          <p:cNvGrpSpPr/>
          <p:nvPr/>
        </p:nvGrpSpPr>
        <p:grpSpPr>
          <a:xfrm>
            <a:off x="3059893" y="2634240"/>
            <a:ext cx="8949228" cy="3783012"/>
            <a:chOff x="3649173" y="2839345"/>
            <a:chExt cx="8949228" cy="3783012"/>
          </a:xfrm>
        </p:grpSpPr>
        <p:sp>
          <p:nvSpPr>
            <p:cNvPr id="27" name="Forme libre 26"/>
            <p:cNvSpPr/>
            <p:nvPr/>
          </p:nvSpPr>
          <p:spPr>
            <a:xfrm>
              <a:off x="6174873" y="3683825"/>
              <a:ext cx="4497728" cy="1187602"/>
            </a:xfrm>
            <a:custGeom>
              <a:avLst/>
              <a:gdLst>
                <a:gd name="connsiteX0" fmla="*/ 138442 w 4497728"/>
                <a:gd name="connsiteY0" fmla="*/ 597634 h 1187602"/>
                <a:gd name="connsiteX1" fmla="*/ 219722 w 4497728"/>
                <a:gd name="connsiteY1" fmla="*/ 790674 h 1187602"/>
                <a:gd name="connsiteX2" fmla="*/ 524522 w 4497728"/>
                <a:gd name="connsiteY2" fmla="*/ 861794 h 1187602"/>
                <a:gd name="connsiteX3" fmla="*/ 1164602 w 4497728"/>
                <a:gd name="connsiteY3" fmla="*/ 760194 h 1187602"/>
                <a:gd name="connsiteX4" fmla="*/ 1941842 w 4497728"/>
                <a:gd name="connsiteY4" fmla="*/ 582394 h 1187602"/>
                <a:gd name="connsiteX5" fmla="*/ 3069602 w 4497728"/>
                <a:gd name="connsiteY5" fmla="*/ 318234 h 1187602"/>
                <a:gd name="connsiteX6" fmla="*/ 4202442 w 4497728"/>
                <a:gd name="connsiteY6" fmla="*/ 43914 h 1187602"/>
                <a:gd name="connsiteX7" fmla="*/ 4400562 w 4497728"/>
                <a:gd name="connsiteY7" fmla="*/ 13434 h 1187602"/>
                <a:gd name="connsiteX8" fmla="*/ 4461522 w 4497728"/>
                <a:gd name="connsiteY8" fmla="*/ 175994 h 1187602"/>
                <a:gd name="connsiteX9" fmla="*/ 3841762 w 4497728"/>
                <a:gd name="connsiteY9" fmla="*/ 369034 h 1187602"/>
                <a:gd name="connsiteX10" fmla="*/ 2449842 w 4497728"/>
                <a:gd name="connsiteY10" fmla="*/ 760194 h 1187602"/>
                <a:gd name="connsiteX11" fmla="*/ 1063002 w 4497728"/>
                <a:gd name="connsiteY11" fmla="*/ 1136114 h 1187602"/>
                <a:gd name="connsiteX12" fmla="*/ 468642 w 4497728"/>
                <a:gd name="connsiteY12" fmla="*/ 1176754 h 1187602"/>
                <a:gd name="connsiteX13" fmla="*/ 179082 w 4497728"/>
                <a:gd name="connsiteY13" fmla="*/ 1064994 h 1187602"/>
                <a:gd name="connsiteX14" fmla="*/ 82562 w 4497728"/>
                <a:gd name="connsiteY14" fmla="*/ 897354 h 1187602"/>
                <a:gd name="connsiteX15" fmla="*/ 1282 w 4497728"/>
                <a:gd name="connsiteY15" fmla="*/ 623034 h 1187602"/>
                <a:gd name="connsiteX16" fmla="*/ 138442 w 4497728"/>
                <a:gd name="connsiteY16" fmla="*/ 597634 h 1187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97728" h="1187602">
                  <a:moveTo>
                    <a:pt x="138442" y="597634"/>
                  </a:moveTo>
                  <a:cubicBezTo>
                    <a:pt x="174849" y="625574"/>
                    <a:pt x="155375" y="746647"/>
                    <a:pt x="219722" y="790674"/>
                  </a:cubicBezTo>
                  <a:cubicBezTo>
                    <a:pt x="284069" y="834701"/>
                    <a:pt x="367042" y="866874"/>
                    <a:pt x="524522" y="861794"/>
                  </a:cubicBezTo>
                  <a:cubicBezTo>
                    <a:pt x="682002" y="856714"/>
                    <a:pt x="928382" y="806761"/>
                    <a:pt x="1164602" y="760194"/>
                  </a:cubicBezTo>
                  <a:cubicBezTo>
                    <a:pt x="1400822" y="713627"/>
                    <a:pt x="1941842" y="582394"/>
                    <a:pt x="1941842" y="582394"/>
                  </a:cubicBezTo>
                  <a:lnTo>
                    <a:pt x="3069602" y="318234"/>
                  </a:lnTo>
                  <a:lnTo>
                    <a:pt x="4202442" y="43914"/>
                  </a:lnTo>
                  <a:cubicBezTo>
                    <a:pt x="4424269" y="-6886"/>
                    <a:pt x="4357382" y="-8579"/>
                    <a:pt x="4400562" y="13434"/>
                  </a:cubicBezTo>
                  <a:cubicBezTo>
                    <a:pt x="4443742" y="35447"/>
                    <a:pt x="4554655" y="116727"/>
                    <a:pt x="4461522" y="175994"/>
                  </a:cubicBezTo>
                  <a:cubicBezTo>
                    <a:pt x="4368389" y="235261"/>
                    <a:pt x="3841762" y="369034"/>
                    <a:pt x="3841762" y="369034"/>
                  </a:cubicBezTo>
                  <a:lnTo>
                    <a:pt x="2449842" y="760194"/>
                  </a:lnTo>
                  <a:cubicBezTo>
                    <a:pt x="1986715" y="888041"/>
                    <a:pt x="1393202" y="1066687"/>
                    <a:pt x="1063002" y="1136114"/>
                  </a:cubicBezTo>
                  <a:cubicBezTo>
                    <a:pt x="732802" y="1205541"/>
                    <a:pt x="615962" y="1188607"/>
                    <a:pt x="468642" y="1176754"/>
                  </a:cubicBezTo>
                  <a:cubicBezTo>
                    <a:pt x="321322" y="1164901"/>
                    <a:pt x="243429" y="1111561"/>
                    <a:pt x="179082" y="1064994"/>
                  </a:cubicBezTo>
                  <a:cubicBezTo>
                    <a:pt x="114735" y="1018427"/>
                    <a:pt x="112195" y="971014"/>
                    <a:pt x="82562" y="897354"/>
                  </a:cubicBezTo>
                  <a:cubicBezTo>
                    <a:pt x="52929" y="823694"/>
                    <a:pt x="-9725" y="670447"/>
                    <a:pt x="1282" y="623034"/>
                  </a:cubicBezTo>
                  <a:cubicBezTo>
                    <a:pt x="12289" y="575621"/>
                    <a:pt x="102035" y="569694"/>
                    <a:pt x="138442" y="597634"/>
                  </a:cubicBezTo>
                  <a:close/>
                </a:path>
              </a:pathLst>
            </a:custGeom>
            <a:pattFill prst="pct75">
              <a:fgClr>
                <a:srgbClr val="FFC000"/>
              </a:fgClr>
              <a:bgClr>
                <a:schemeClr val="tx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0725" name="Groupe 1">
              <a:extLst>
                <a:ext uri="{FF2B5EF4-FFF2-40B4-BE49-F238E27FC236}">
                  <a16:creationId xmlns:a16="http://schemas.microsoft.com/office/drawing/2014/main" id="{49287304-B994-4372-B3F0-AA7686950389}"/>
                </a:ext>
              </a:extLst>
            </p:cNvPr>
            <p:cNvGrpSpPr>
              <a:grpSpLocks/>
            </p:cNvGrpSpPr>
            <p:nvPr/>
          </p:nvGrpSpPr>
          <p:grpSpPr bwMode="auto">
            <a:xfrm>
              <a:off x="3649173" y="2839345"/>
              <a:ext cx="7866062" cy="3783012"/>
              <a:chOff x="3980498" y="2753996"/>
              <a:chExt cx="7866062" cy="3783012"/>
            </a:xfrm>
          </p:grpSpPr>
          <p:grpSp>
            <p:nvGrpSpPr>
              <p:cNvPr id="30763" name="Groupe 1">
                <a:extLst>
                  <a:ext uri="{FF2B5EF4-FFF2-40B4-BE49-F238E27FC236}">
                    <a16:creationId xmlns:a16="http://schemas.microsoft.com/office/drawing/2014/main" id="{9B567E26-8BEB-4E0C-B0C4-875418685F01}"/>
                  </a:ext>
                </a:extLst>
              </p:cNvPr>
              <p:cNvGrpSpPr>
                <a:grpSpLocks/>
              </p:cNvGrpSpPr>
              <p:nvPr/>
            </p:nvGrpSpPr>
            <p:grpSpPr bwMode="auto">
              <a:xfrm>
                <a:off x="3980498" y="3619183"/>
                <a:ext cx="7440610" cy="2917825"/>
                <a:chOff x="1636712" y="3313112"/>
                <a:chExt cx="7440620" cy="2917827"/>
              </a:xfrm>
            </p:grpSpPr>
            <p:grpSp>
              <p:nvGrpSpPr>
                <p:cNvPr id="30804" name="Group 75">
                  <a:extLst>
                    <a:ext uri="{FF2B5EF4-FFF2-40B4-BE49-F238E27FC236}">
                      <a16:creationId xmlns:a16="http://schemas.microsoft.com/office/drawing/2014/main" id="{0B361736-9954-40D2-8424-5A5F9C74BA8D}"/>
                    </a:ext>
                  </a:extLst>
                </p:cNvPr>
                <p:cNvGrpSpPr>
                  <a:grpSpLocks/>
                </p:cNvGrpSpPr>
                <p:nvPr/>
              </p:nvGrpSpPr>
              <p:grpSpPr bwMode="auto">
                <a:xfrm>
                  <a:off x="8574094" y="3313112"/>
                  <a:ext cx="503238" cy="2039938"/>
                  <a:chOff x="4921" y="1895"/>
                  <a:chExt cx="317" cy="1285"/>
                </a:xfrm>
              </p:grpSpPr>
              <p:sp>
                <p:nvSpPr>
                  <p:cNvPr id="30807" name="Freeform 44">
                    <a:extLst>
                      <a:ext uri="{FF2B5EF4-FFF2-40B4-BE49-F238E27FC236}">
                        <a16:creationId xmlns:a16="http://schemas.microsoft.com/office/drawing/2014/main" id="{E0ACA7E1-1257-419D-9C88-10A23054C329}"/>
                      </a:ext>
                    </a:extLst>
                  </p:cNvPr>
                  <p:cNvSpPr>
                    <a:spLocks/>
                  </p:cNvSpPr>
                  <p:nvPr/>
                </p:nvSpPr>
                <p:spPr bwMode="auto">
                  <a:xfrm>
                    <a:off x="4921" y="1905"/>
                    <a:ext cx="279" cy="1275"/>
                  </a:xfrm>
                  <a:custGeom>
                    <a:avLst/>
                    <a:gdLst>
                      <a:gd name="T0" fmla="*/ 0 w 279"/>
                      <a:gd name="T1" fmla="*/ 0 h 1275"/>
                      <a:gd name="T2" fmla="*/ 229 w 279"/>
                      <a:gd name="T3" fmla="*/ 603 h 1275"/>
                      <a:gd name="T4" fmla="*/ 278 w 279"/>
                      <a:gd name="T5" fmla="*/ 982 h 1275"/>
                      <a:gd name="T6" fmla="*/ 219 w 279"/>
                      <a:gd name="T7" fmla="*/ 1275 h 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9" h="1275">
                        <a:moveTo>
                          <a:pt x="0" y="0"/>
                        </a:moveTo>
                        <a:cubicBezTo>
                          <a:pt x="38" y="100"/>
                          <a:pt x="183" y="439"/>
                          <a:pt x="229" y="603"/>
                        </a:cubicBezTo>
                        <a:cubicBezTo>
                          <a:pt x="275" y="767"/>
                          <a:pt x="279" y="871"/>
                          <a:pt x="278" y="982"/>
                        </a:cubicBezTo>
                        <a:cubicBezTo>
                          <a:pt x="277" y="1094"/>
                          <a:pt x="229" y="1225"/>
                          <a:pt x="219" y="1275"/>
                        </a:cubicBezTo>
                      </a:path>
                    </a:pathLst>
                  </a:custGeom>
                  <a:noFill/>
                  <a:ln w="28575"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0808" name="Freeform 44">
                    <a:extLst>
                      <a:ext uri="{FF2B5EF4-FFF2-40B4-BE49-F238E27FC236}">
                        <a16:creationId xmlns:a16="http://schemas.microsoft.com/office/drawing/2014/main" id="{F0556B39-0DD8-4A67-815E-951D5644B84F}"/>
                      </a:ext>
                    </a:extLst>
                  </p:cNvPr>
                  <p:cNvSpPr>
                    <a:spLocks/>
                  </p:cNvSpPr>
                  <p:nvPr/>
                </p:nvSpPr>
                <p:spPr bwMode="auto">
                  <a:xfrm>
                    <a:off x="4959" y="1895"/>
                    <a:ext cx="279" cy="1275"/>
                  </a:xfrm>
                  <a:custGeom>
                    <a:avLst/>
                    <a:gdLst>
                      <a:gd name="T0" fmla="*/ 0 w 279"/>
                      <a:gd name="T1" fmla="*/ 0 h 1275"/>
                      <a:gd name="T2" fmla="*/ 229 w 279"/>
                      <a:gd name="T3" fmla="*/ 603 h 1275"/>
                      <a:gd name="T4" fmla="*/ 278 w 279"/>
                      <a:gd name="T5" fmla="*/ 982 h 1275"/>
                      <a:gd name="T6" fmla="*/ 219 w 279"/>
                      <a:gd name="T7" fmla="*/ 1275 h 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9" h="1275">
                        <a:moveTo>
                          <a:pt x="0" y="0"/>
                        </a:moveTo>
                        <a:cubicBezTo>
                          <a:pt x="38" y="100"/>
                          <a:pt x="183" y="439"/>
                          <a:pt x="229" y="603"/>
                        </a:cubicBezTo>
                        <a:cubicBezTo>
                          <a:pt x="275" y="767"/>
                          <a:pt x="279" y="871"/>
                          <a:pt x="278" y="982"/>
                        </a:cubicBezTo>
                        <a:cubicBezTo>
                          <a:pt x="277" y="1094"/>
                          <a:pt x="229" y="1225"/>
                          <a:pt x="219" y="1275"/>
                        </a:cubicBezTo>
                      </a:path>
                    </a:pathLst>
                  </a:custGeom>
                  <a:noFill/>
                  <a:ln w="952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30805" name="Freeform 24">
                  <a:extLst>
                    <a:ext uri="{FF2B5EF4-FFF2-40B4-BE49-F238E27FC236}">
                      <a16:creationId xmlns:a16="http://schemas.microsoft.com/office/drawing/2014/main" id="{947635C5-2CA2-4E53-A3F1-0EA03E2A26F7}"/>
                    </a:ext>
                  </a:extLst>
                </p:cNvPr>
                <p:cNvSpPr>
                  <a:spLocks/>
                </p:cNvSpPr>
                <p:nvPr/>
              </p:nvSpPr>
              <p:spPr bwMode="auto">
                <a:xfrm>
                  <a:off x="1636712" y="4346576"/>
                  <a:ext cx="7269163" cy="1884363"/>
                </a:xfrm>
                <a:custGeom>
                  <a:avLst/>
                  <a:gdLst>
                    <a:gd name="T0" fmla="*/ 0 w 9842"/>
                    <a:gd name="T1" fmla="*/ 0 h 9916"/>
                    <a:gd name="T2" fmla="*/ 2147483646 w 9842"/>
                    <a:gd name="T3" fmla="*/ 2147483646 h 9916"/>
                    <a:gd name="T4" fmla="*/ 2147483646 w 9842"/>
                    <a:gd name="T5" fmla="*/ 2147483646 h 9916"/>
                    <a:gd name="T6" fmla="*/ 2147483646 w 9842"/>
                    <a:gd name="T7" fmla="*/ 2147483646 h 9916"/>
                    <a:gd name="T8" fmla="*/ 2147483646 w 9842"/>
                    <a:gd name="T9" fmla="*/ 2147483646 h 9916"/>
                    <a:gd name="T10" fmla="*/ 2147483646 w 9842"/>
                    <a:gd name="T11" fmla="*/ 2147483646 h 9916"/>
                    <a:gd name="T12" fmla="*/ 2147483646 w 9842"/>
                    <a:gd name="T13" fmla="*/ 2147483646 h 9916"/>
                    <a:gd name="T14" fmla="*/ 2147483646 w 9842"/>
                    <a:gd name="T15" fmla="*/ 2147483646 h 9916"/>
                    <a:gd name="T16" fmla="*/ 2147483646 w 9842"/>
                    <a:gd name="T17" fmla="*/ 2147483646 h 9916"/>
                    <a:gd name="T18" fmla="*/ 2147483646 w 9842"/>
                    <a:gd name="T19" fmla="*/ 2147483646 h 9916"/>
                    <a:gd name="T20" fmla="*/ 2147483646 w 9842"/>
                    <a:gd name="T21" fmla="*/ 2147483646 h 99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842" h="9916">
                      <a:moveTo>
                        <a:pt x="0" y="0"/>
                      </a:moveTo>
                      <a:cubicBezTo>
                        <a:pt x="60" y="67"/>
                        <a:pt x="39" y="1119"/>
                        <a:pt x="112" y="1646"/>
                      </a:cubicBezTo>
                      <a:cubicBezTo>
                        <a:pt x="185" y="2172"/>
                        <a:pt x="157" y="2431"/>
                        <a:pt x="438" y="3141"/>
                      </a:cubicBezTo>
                      <a:cubicBezTo>
                        <a:pt x="720" y="3843"/>
                        <a:pt x="1270" y="4987"/>
                        <a:pt x="1803" y="5906"/>
                      </a:cubicBezTo>
                      <a:cubicBezTo>
                        <a:pt x="2336" y="6834"/>
                        <a:pt x="3121" y="8028"/>
                        <a:pt x="3647" y="8672"/>
                      </a:cubicBezTo>
                      <a:cubicBezTo>
                        <a:pt x="4172" y="9323"/>
                        <a:pt x="4629" y="9699"/>
                        <a:pt x="4954" y="9850"/>
                      </a:cubicBezTo>
                      <a:cubicBezTo>
                        <a:pt x="5276" y="10000"/>
                        <a:pt x="5334" y="9891"/>
                        <a:pt x="5590" y="9591"/>
                      </a:cubicBezTo>
                      <a:cubicBezTo>
                        <a:pt x="5844" y="9282"/>
                        <a:pt x="6205" y="8513"/>
                        <a:pt x="6478" y="8028"/>
                      </a:cubicBezTo>
                      <a:cubicBezTo>
                        <a:pt x="6750" y="7536"/>
                        <a:pt x="6948" y="7034"/>
                        <a:pt x="7238" y="6692"/>
                      </a:cubicBezTo>
                      <a:cubicBezTo>
                        <a:pt x="7531" y="6341"/>
                        <a:pt x="7758" y="6174"/>
                        <a:pt x="8218" y="5940"/>
                      </a:cubicBezTo>
                      <a:cubicBezTo>
                        <a:pt x="8678" y="5706"/>
                        <a:pt x="9470" y="5443"/>
                        <a:pt x="9842" y="5310"/>
                      </a:cubicBezTo>
                    </a:path>
                  </a:pathLst>
                </a:custGeom>
                <a:noFill/>
                <a:ln w="2857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0806" name="Freeform 25">
                  <a:extLst>
                    <a:ext uri="{FF2B5EF4-FFF2-40B4-BE49-F238E27FC236}">
                      <a16:creationId xmlns:a16="http://schemas.microsoft.com/office/drawing/2014/main" id="{82D570B9-F8C1-4379-88CE-6ACAA5736943}"/>
                    </a:ext>
                  </a:extLst>
                </p:cNvPr>
                <p:cNvSpPr>
                  <a:spLocks/>
                </p:cNvSpPr>
                <p:nvPr/>
              </p:nvSpPr>
              <p:spPr bwMode="auto">
                <a:xfrm>
                  <a:off x="1858965" y="4854577"/>
                  <a:ext cx="7065964" cy="1287463"/>
                </a:xfrm>
                <a:custGeom>
                  <a:avLst/>
                  <a:gdLst>
                    <a:gd name="T0" fmla="*/ 0 w 10040"/>
                    <a:gd name="T1" fmla="*/ 0 h 10000"/>
                    <a:gd name="T2" fmla="*/ 2147483646 w 10040"/>
                    <a:gd name="T3" fmla="*/ 2147483646 h 10000"/>
                    <a:gd name="T4" fmla="*/ 2147483646 w 10040"/>
                    <a:gd name="T5" fmla="*/ 2147483646 h 10000"/>
                    <a:gd name="T6" fmla="*/ 2147483646 w 10040"/>
                    <a:gd name="T7" fmla="*/ 2147483646 h 10000"/>
                    <a:gd name="T8" fmla="*/ 2147483646 w 10040"/>
                    <a:gd name="T9" fmla="*/ 2147483646 h 10000"/>
                    <a:gd name="T10" fmla="*/ 2147483646 w 10040"/>
                    <a:gd name="T11" fmla="*/ 2147483646 h 10000"/>
                    <a:gd name="T12" fmla="*/ 2147483646 w 10040"/>
                    <a:gd name="T13" fmla="*/ 2147483646 h 10000"/>
                    <a:gd name="T14" fmla="*/ 2147483646 w 10040"/>
                    <a:gd name="T15" fmla="*/ 2147483646 h 10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40" h="10000">
                      <a:moveTo>
                        <a:pt x="0" y="0"/>
                      </a:moveTo>
                      <a:cubicBezTo>
                        <a:pt x="216" y="937"/>
                        <a:pt x="684" y="2749"/>
                        <a:pt x="1164" y="4093"/>
                      </a:cubicBezTo>
                      <a:cubicBezTo>
                        <a:pt x="1644" y="5436"/>
                        <a:pt x="2382" y="7137"/>
                        <a:pt x="2887" y="8087"/>
                      </a:cubicBezTo>
                      <a:cubicBezTo>
                        <a:pt x="3392" y="9036"/>
                        <a:pt x="3830" y="9504"/>
                        <a:pt x="4193" y="9800"/>
                      </a:cubicBezTo>
                      <a:cubicBezTo>
                        <a:pt x="4557" y="10084"/>
                        <a:pt x="4798" y="10046"/>
                        <a:pt x="5057" y="9812"/>
                      </a:cubicBezTo>
                      <a:cubicBezTo>
                        <a:pt x="5319" y="9566"/>
                        <a:pt x="5459" y="9024"/>
                        <a:pt x="5752" y="8358"/>
                      </a:cubicBezTo>
                      <a:cubicBezTo>
                        <a:pt x="6045" y="7680"/>
                        <a:pt x="6404" y="6448"/>
                        <a:pt x="6808" y="5830"/>
                      </a:cubicBezTo>
                      <a:cubicBezTo>
                        <a:pt x="7211" y="5202"/>
                        <a:pt x="9616" y="4082"/>
                        <a:pt x="10040" y="3882"/>
                      </a:cubicBezTo>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30764" name="Groupe 64">
                <a:extLst>
                  <a:ext uri="{FF2B5EF4-FFF2-40B4-BE49-F238E27FC236}">
                    <a16:creationId xmlns:a16="http://schemas.microsoft.com/office/drawing/2014/main" id="{1FB2DC22-8E29-4BA2-8A25-2AF8033402DA}"/>
                  </a:ext>
                </a:extLst>
              </p:cNvPr>
              <p:cNvGrpSpPr>
                <a:grpSpLocks/>
              </p:cNvGrpSpPr>
              <p:nvPr/>
            </p:nvGrpSpPr>
            <p:grpSpPr bwMode="auto">
              <a:xfrm>
                <a:off x="4090035" y="2753996"/>
                <a:ext cx="7756525" cy="3327400"/>
                <a:chOff x="1668779" y="2849880"/>
                <a:chExt cx="7757161" cy="3328035"/>
              </a:xfrm>
            </p:grpSpPr>
            <p:grpSp>
              <p:nvGrpSpPr>
                <p:cNvPr id="30787" name="Groupe 65">
                  <a:extLst>
                    <a:ext uri="{FF2B5EF4-FFF2-40B4-BE49-F238E27FC236}">
                      <a16:creationId xmlns:a16="http://schemas.microsoft.com/office/drawing/2014/main" id="{9412ABB2-B79C-4163-A6AC-03B2C907880D}"/>
                    </a:ext>
                  </a:extLst>
                </p:cNvPr>
                <p:cNvGrpSpPr>
                  <a:grpSpLocks/>
                </p:cNvGrpSpPr>
                <p:nvPr/>
              </p:nvGrpSpPr>
              <p:grpSpPr bwMode="auto">
                <a:xfrm>
                  <a:off x="1668779" y="3088640"/>
                  <a:ext cx="7757161" cy="3089275"/>
                  <a:chOff x="1108709" y="3187700"/>
                  <a:chExt cx="7757161" cy="3089275"/>
                </a:xfrm>
              </p:grpSpPr>
              <p:sp>
                <p:nvSpPr>
                  <p:cNvPr id="30789" name="Text Box 2">
                    <a:extLst>
                      <a:ext uri="{FF2B5EF4-FFF2-40B4-BE49-F238E27FC236}">
                        <a16:creationId xmlns:a16="http://schemas.microsoft.com/office/drawing/2014/main" id="{0AFFE4AB-E7A7-4F97-A81C-67446E70AE32}"/>
                      </a:ext>
                    </a:extLst>
                  </p:cNvPr>
                  <p:cNvSpPr txBox="1">
                    <a:spLocks noChangeArrowheads="1"/>
                  </p:cNvSpPr>
                  <p:nvPr/>
                </p:nvSpPr>
                <p:spPr bwMode="auto">
                  <a:xfrm>
                    <a:off x="8481695" y="5252720"/>
                    <a:ext cx="38417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E</a:t>
                    </a:r>
                  </a:p>
                </p:txBody>
              </p:sp>
              <p:sp>
                <p:nvSpPr>
                  <p:cNvPr id="30790" name="Text Box 3">
                    <a:extLst>
                      <a:ext uri="{FF2B5EF4-FFF2-40B4-BE49-F238E27FC236}">
                        <a16:creationId xmlns:a16="http://schemas.microsoft.com/office/drawing/2014/main" id="{DC4E0026-DF94-478D-844C-5B291430C025}"/>
                      </a:ext>
                    </a:extLst>
                  </p:cNvPr>
                  <p:cNvSpPr txBox="1">
                    <a:spLocks noChangeArrowheads="1"/>
                  </p:cNvSpPr>
                  <p:nvPr/>
                </p:nvSpPr>
                <p:spPr bwMode="auto">
                  <a:xfrm>
                    <a:off x="3500438" y="5053013"/>
                    <a:ext cx="5080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D’</a:t>
                    </a:r>
                  </a:p>
                  <a:p>
                    <a:pPr eaLnBrk="1" hangingPunct="1"/>
                    <a:r>
                      <a:rPr lang="fr-FR" altLang="fr-FR" sz="800" b="1">
                        <a:solidFill>
                          <a:schemeClr val="bg1"/>
                        </a:solidFill>
                        <a:latin typeface="Arial" panose="020B0604020202020204" pitchFamily="34" charset="0"/>
                      </a:rPr>
                      <a:t>  D</a:t>
                    </a:r>
                  </a:p>
                </p:txBody>
              </p:sp>
              <p:sp>
                <p:nvSpPr>
                  <p:cNvPr id="30791" name="Text Box 4">
                    <a:extLst>
                      <a:ext uri="{FF2B5EF4-FFF2-40B4-BE49-F238E27FC236}">
                        <a16:creationId xmlns:a16="http://schemas.microsoft.com/office/drawing/2014/main" id="{80A20D7D-6293-4F52-8571-CF77251ED724}"/>
                      </a:ext>
                    </a:extLst>
                  </p:cNvPr>
                  <p:cNvSpPr txBox="1">
                    <a:spLocks noChangeArrowheads="1"/>
                  </p:cNvSpPr>
                  <p:nvPr/>
                </p:nvSpPr>
                <p:spPr bwMode="auto">
                  <a:xfrm>
                    <a:off x="3108643" y="4230688"/>
                    <a:ext cx="554037"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r>
                      <a:rPr lang="fr-FR" altLang="fr-FR" sz="800" b="1" noProof="1">
                        <a:solidFill>
                          <a:schemeClr val="bg1"/>
                        </a:solidFill>
                        <a:latin typeface="Arial" panose="020B0604020202020204" pitchFamily="34" charset="0"/>
                      </a:rPr>
                      <a:t>B</a:t>
                    </a:r>
                    <a:endParaRPr lang="fr-FR" altLang="fr-FR" sz="1000">
                      <a:solidFill>
                        <a:schemeClr val="bg1"/>
                      </a:solidFill>
                      <a:latin typeface="Times New Roman" panose="02020603050405020304" pitchFamily="18" charset="0"/>
                    </a:endParaRPr>
                  </a:p>
                </p:txBody>
              </p:sp>
              <p:sp>
                <p:nvSpPr>
                  <p:cNvPr id="30792" name="Text Box 6">
                    <a:extLst>
                      <a:ext uri="{FF2B5EF4-FFF2-40B4-BE49-F238E27FC236}">
                        <a16:creationId xmlns:a16="http://schemas.microsoft.com/office/drawing/2014/main" id="{8B40B1C1-69F2-4018-B204-5326DA2DFC10}"/>
                      </a:ext>
                    </a:extLst>
                  </p:cNvPr>
                  <p:cNvSpPr txBox="1">
                    <a:spLocks noChangeArrowheads="1"/>
                  </p:cNvSpPr>
                  <p:nvPr/>
                </p:nvSpPr>
                <p:spPr bwMode="auto">
                  <a:xfrm>
                    <a:off x="7983220" y="3743960"/>
                    <a:ext cx="381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r>
                      <a:rPr lang="fr-FR" altLang="fr-FR" sz="800" b="1" noProof="1">
                        <a:solidFill>
                          <a:schemeClr val="bg1"/>
                        </a:solidFill>
                        <a:latin typeface="Arial" panose="020B0604020202020204" pitchFamily="34" charset="0"/>
                      </a:rPr>
                      <a:t>F</a:t>
                    </a:r>
                  </a:p>
                  <a:p>
                    <a:pPr eaLnBrk="1" hangingPunct="1"/>
                    <a:endParaRPr lang="fr-FR" altLang="fr-FR" sz="1000">
                      <a:solidFill>
                        <a:schemeClr val="bg1"/>
                      </a:solidFill>
                      <a:latin typeface="Times New Roman" panose="02020603050405020304" pitchFamily="18" charset="0"/>
                    </a:endParaRPr>
                  </a:p>
                </p:txBody>
              </p:sp>
              <p:sp>
                <p:nvSpPr>
                  <p:cNvPr id="30793" name="Text Box 7">
                    <a:extLst>
                      <a:ext uri="{FF2B5EF4-FFF2-40B4-BE49-F238E27FC236}">
                        <a16:creationId xmlns:a16="http://schemas.microsoft.com/office/drawing/2014/main" id="{15244D47-D540-444E-AC80-242DF417723E}"/>
                      </a:ext>
                    </a:extLst>
                  </p:cNvPr>
                  <p:cNvSpPr txBox="1">
                    <a:spLocks noChangeArrowheads="1"/>
                  </p:cNvSpPr>
                  <p:nvPr/>
                </p:nvSpPr>
                <p:spPr bwMode="auto">
                  <a:xfrm>
                    <a:off x="1120775" y="4864100"/>
                    <a:ext cx="47625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A</a:t>
                    </a:r>
                  </a:p>
                </p:txBody>
              </p:sp>
              <p:grpSp>
                <p:nvGrpSpPr>
                  <p:cNvPr id="30794" name="Group 8">
                    <a:extLst>
                      <a:ext uri="{FF2B5EF4-FFF2-40B4-BE49-F238E27FC236}">
                        <a16:creationId xmlns:a16="http://schemas.microsoft.com/office/drawing/2014/main" id="{F8153AA2-527D-4532-90F4-8563C569946C}"/>
                      </a:ext>
                    </a:extLst>
                  </p:cNvPr>
                  <p:cNvGrpSpPr>
                    <a:grpSpLocks/>
                  </p:cNvGrpSpPr>
                  <p:nvPr/>
                </p:nvGrpSpPr>
                <p:grpSpPr bwMode="auto">
                  <a:xfrm>
                    <a:off x="1308100" y="3187700"/>
                    <a:ext cx="7089778" cy="3089275"/>
                    <a:chOff x="4011" y="3674"/>
                    <a:chExt cx="11164" cy="4866"/>
                  </a:xfrm>
                </p:grpSpPr>
                <p:sp>
                  <p:nvSpPr>
                    <p:cNvPr id="30799" name="Freeform 9">
                      <a:extLst>
                        <a:ext uri="{FF2B5EF4-FFF2-40B4-BE49-F238E27FC236}">
                          <a16:creationId xmlns:a16="http://schemas.microsoft.com/office/drawing/2014/main" id="{5C89B765-0534-43D8-A4C0-3E2AC9BDE77B}"/>
                        </a:ext>
                      </a:extLst>
                    </p:cNvPr>
                    <p:cNvSpPr>
                      <a:spLocks/>
                    </p:cNvSpPr>
                    <p:nvPr/>
                  </p:nvSpPr>
                  <p:spPr bwMode="auto">
                    <a:xfrm>
                      <a:off x="4011" y="6412"/>
                      <a:ext cx="11110" cy="2057"/>
                    </a:xfrm>
                    <a:custGeom>
                      <a:avLst/>
                      <a:gdLst>
                        <a:gd name="T0" fmla="*/ 0 w 3420"/>
                        <a:gd name="T1" fmla="*/ 0 h 633"/>
                        <a:gd name="T2" fmla="*/ 2147483646 w 3420"/>
                        <a:gd name="T3" fmla="*/ 2147483646 h 633"/>
                        <a:gd name="T4" fmla="*/ 2147483646 w 3420"/>
                        <a:gd name="T5" fmla="*/ 2147483646 h 633"/>
                        <a:gd name="T6" fmla="*/ 2147483646 w 3420"/>
                        <a:gd name="T7" fmla="*/ 2147483646 h 633"/>
                        <a:gd name="T8" fmla="*/ 2147483646 w 3420"/>
                        <a:gd name="T9" fmla="*/ 2147483646 h 633"/>
                        <a:gd name="T10" fmla="*/ 2147483646 w 3420"/>
                        <a:gd name="T11" fmla="*/ 2147483646 h 633"/>
                        <a:gd name="T12" fmla="*/ 2147483646 w 3420"/>
                        <a:gd name="T13" fmla="*/ 2147483646 h 633"/>
                        <a:gd name="T14" fmla="*/ 2147483646 w 3420"/>
                        <a:gd name="T15" fmla="*/ 2147483646 h 633"/>
                        <a:gd name="T16" fmla="*/ 2147483646 w 3420"/>
                        <a:gd name="T17" fmla="*/ 2147483646 h 633"/>
                        <a:gd name="T18" fmla="*/ 2147483646 w 3420"/>
                        <a:gd name="T19" fmla="*/ 2147483646 h 633"/>
                        <a:gd name="T20" fmla="*/ 2147483646 w 3420"/>
                        <a:gd name="T21" fmla="*/ 2147483646 h 6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20" h="633">
                          <a:moveTo>
                            <a:pt x="0" y="0"/>
                          </a:moveTo>
                          <a:cubicBezTo>
                            <a:pt x="6" y="18"/>
                            <a:pt x="13" y="36"/>
                            <a:pt x="45" y="68"/>
                          </a:cubicBezTo>
                          <a:cubicBezTo>
                            <a:pt x="77" y="100"/>
                            <a:pt x="97" y="136"/>
                            <a:pt x="195" y="195"/>
                          </a:cubicBezTo>
                          <a:cubicBezTo>
                            <a:pt x="293" y="254"/>
                            <a:pt x="464" y="352"/>
                            <a:pt x="630" y="420"/>
                          </a:cubicBezTo>
                          <a:cubicBezTo>
                            <a:pt x="796" y="488"/>
                            <a:pt x="1047" y="567"/>
                            <a:pt x="1192" y="600"/>
                          </a:cubicBezTo>
                          <a:cubicBezTo>
                            <a:pt x="1337" y="633"/>
                            <a:pt x="1403" y="630"/>
                            <a:pt x="1501" y="618"/>
                          </a:cubicBezTo>
                          <a:cubicBezTo>
                            <a:pt x="1599" y="606"/>
                            <a:pt x="1697" y="561"/>
                            <a:pt x="1780" y="528"/>
                          </a:cubicBezTo>
                          <a:cubicBezTo>
                            <a:pt x="1863" y="495"/>
                            <a:pt x="1898" y="456"/>
                            <a:pt x="1996" y="420"/>
                          </a:cubicBezTo>
                          <a:cubicBezTo>
                            <a:pt x="2094" y="384"/>
                            <a:pt x="2215" y="339"/>
                            <a:pt x="2370" y="315"/>
                          </a:cubicBezTo>
                          <a:cubicBezTo>
                            <a:pt x="2525" y="291"/>
                            <a:pt x="2750" y="293"/>
                            <a:pt x="2925" y="278"/>
                          </a:cubicBezTo>
                          <a:cubicBezTo>
                            <a:pt x="3100" y="263"/>
                            <a:pt x="3339" y="234"/>
                            <a:pt x="3420" y="225"/>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0800" name="Freeform 10">
                      <a:extLst>
                        <a:ext uri="{FF2B5EF4-FFF2-40B4-BE49-F238E27FC236}">
                          <a16:creationId xmlns:a16="http://schemas.microsoft.com/office/drawing/2014/main" id="{9CAD4D9E-0648-4E54-B314-1C34B12406F0}"/>
                        </a:ext>
                      </a:extLst>
                    </p:cNvPr>
                    <p:cNvSpPr>
                      <a:spLocks/>
                    </p:cNvSpPr>
                    <p:nvPr/>
                  </p:nvSpPr>
                  <p:spPr bwMode="auto">
                    <a:xfrm>
                      <a:off x="4424" y="6877"/>
                      <a:ext cx="8039" cy="1663"/>
                    </a:xfrm>
                    <a:custGeom>
                      <a:avLst/>
                      <a:gdLst>
                        <a:gd name="T0" fmla="*/ 0 w 2475"/>
                        <a:gd name="T1" fmla="*/ 0 h 512"/>
                        <a:gd name="T2" fmla="*/ 2147483646 w 2475"/>
                        <a:gd name="T3" fmla="*/ 2147483646 h 512"/>
                        <a:gd name="T4" fmla="*/ 2147483646 w 2475"/>
                        <a:gd name="T5" fmla="*/ 2147483646 h 512"/>
                        <a:gd name="T6" fmla="*/ 2147483646 w 2475"/>
                        <a:gd name="T7" fmla="*/ 2147483646 h 512"/>
                        <a:gd name="T8" fmla="*/ 2147483646 w 2475"/>
                        <a:gd name="T9" fmla="*/ 2147483646 h 512"/>
                        <a:gd name="T10" fmla="*/ 2147483646 w 2475"/>
                        <a:gd name="T11" fmla="*/ 2147483646 h 512"/>
                        <a:gd name="T12" fmla="*/ 2147483646 w 2475"/>
                        <a:gd name="T13" fmla="*/ 2147483646 h 512"/>
                        <a:gd name="T14" fmla="*/ 2147483646 w 2475"/>
                        <a:gd name="T15" fmla="*/ 2147483646 h 5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75" h="512">
                          <a:moveTo>
                            <a:pt x="0" y="0"/>
                          </a:moveTo>
                          <a:cubicBezTo>
                            <a:pt x="97" y="50"/>
                            <a:pt x="194" y="100"/>
                            <a:pt x="323" y="157"/>
                          </a:cubicBezTo>
                          <a:cubicBezTo>
                            <a:pt x="452" y="214"/>
                            <a:pt x="607" y="284"/>
                            <a:pt x="777" y="340"/>
                          </a:cubicBezTo>
                          <a:cubicBezTo>
                            <a:pt x="947" y="396"/>
                            <a:pt x="1192" y="480"/>
                            <a:pt x="1341" y="496"/>
                          </a:cubicBezTo>
                          <a:cubicBezTo>
                            <a:pt x="1490" y="512"/>
                            <a:pt x="1562" y="473"/>
                            <a:pt x="1673" y="435"/>
                          </a:cubicBezTo>
                          <a:cubicBezTo>
                            <a:pt x="1784" y="397"/>
                            <a:pt x="1906" y="313"/>
                            <a:pt x="2010" y="270"/>
                          </a:cubicBezTo>
                          <a:cubicBezTo>
                            <a:pt x="2114" y="227"/>
                            <a:pt x="2221" y="194"/>
                            <a:pt x="2298" y="175"/>
                          </a:cubicBezTo>
                          <a:cubicBezTo>
                            <a:pt x="2375" y="156"/>
                            <a:pt x="2438" y="161"/>
                            <a:pt x="2475" y="157"/>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0801" name="Freeform 11">
                      <a:extLst>
                        <a:ext uri="{FF2B5EF4-FFF2-40B4-BE49-F238E27FC236}">
                          <a16:creationId xmlns:a16="http://schemas.microsoft.com/office/drawing/2014/main" id="{75D6FF9C-4DFC-4155-A0AC-45B2A3502ECB}"/>
                        </a:ext>
                      </a:extLst>
                    </p:cNvPr>
                    <p:cNvSpPr>
                      <a:spLocks/>
                    </p:cNvSpPr>
                    <p:nvPr/>
                  </p:nvSpPr>
                  <p:spPr bwMode="auto">
                    <a:xfrm>
                      <a:off x="4011" y="3674"/>
                      <a:ext cx="6162" cy="2738"/>
                    </a:xfrm>
                    <a:custGeom>
                      <a:avLst/>
                      <a:gdLst>
                        <a:gd name="T0" fmla="*/ 0 w 1897"/>
                        <a:gd name="T1" fmla="*/ 2147483646 h 843"/>
                        <a:gd name="T2" fmla="*/ 2147483646 w 1897"/>
                        <a:gd name="T3" fmla="*/ 2147483646 h 843"/>
                        <a:gd name="T4" fmla="*/ 2147483646 w 1897"/>
                        <a:gd name="T5" fmla="*/ 2147483646 h 843"/>
                        <a:gd name="T6" fmla="*/ 2147483646 w 1897"/>
                        <a:gd name="T7" fmla="*/ 2147483646 h 843"/>
                        <a:gd name="T8" fmla="*/ 2147483646 w 1897"/>
                        <a:gd name="T9" fmla="*/ 2147483646 h 843"/>
                        <a:gd name="T10" fmla="*/ 2147483646 w 1897"/>
                        <a:gd name="T11" fmla="*/ 2147483646 h 843"/>
                        <a:gd name="T12" fmla="*/ 2147483646 w 1897"/>
                        <a:gd name="T13" fmla="*/ 0 h 8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7" h="843">
                          <a:moveTo>
                            <a:pt x="0" y="843"/>
                          </a:moveTo>
                          <a:cubicBezTo>
                            <a:pt x="30" y="816"/>
                            <a:pt x="60" y="790"/>
                            <a:pt x="135" y="768"/>
                          </a:cubicBezTo>
                          <a:cubicBezTo>
                            <a:pt x="210" y="746"/>
                            <a:pt x="312" y="732"/>
                            <a:pt x="450" y="708"/>
                          </a:cubicBezTo>
                          <a:cubicBezTo>
                            <a:pt x="588" y="684"/>
                            <a:pt x="847" y="651"/>
                            <a:pt x="964" y="624"/>
                          </a:cubicBezTo>
                          <a:cubicBezTo>
                            <a:pt x="1081" y="597"/>
                            <a:pt x="1062" y="602"/>
                            <a:pt x="1153" y="546"/>
                          </a:cubicBezTo>
                          <a:cubicBezTo>
                            <a:pt x="1244" y="490"/>
                            <a:pt x="1389" y="379"/>
                            <a:pt x="1513" y="288"/>
                          </a:cubicBezTo>
                          <a:cubicBezTo>
                            <a:pt x="1637" y="197"/>
                            <a:pt x="1817" y="60"/>
                            <a:pt x="1897" y="0"/>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0802" name="Freeform 12">
                      <a:extLst>
                        <a:ext uri="{FF2B5EF4-FFF2-40B4-BE49-F238E27FC236}">
                          <a16:creationId xmlns:a16="http://schemas.microsoft.com/office/drawing/2014/main" id="{1FE0EB7C-6B02-49A8-80C4-E8558FC68256}"/>
                        </a:ext>
                      </a:extLst>
                    </p:cNvPr>
                    <p:cNvSpPr>
                      <a:spLocks/>
                    </p:cNvSpPr>
                    <p:nvPr/>
                  </p:nvSpPr>
                  <p:spPr bwMode="auto">
                    <a:xfrm>
                      <a:off x="10164" y="3683"/>
                      <a:ext cx="4346" cy="695"/>
                    </a:xfrm>
                    <a:custGeom>
                      <a:avLst/>
                      <a:gdLst>
                        <a:gd name="T0" fmla="*/ 0 w 1338"/>
                        <a:gd name="T1" fmla="*/ 0 h 214"/>
                        <a:gd name="T2" fmla="*/ 2147483646 w 1338"/>
                        <a:gd name="T3" fmla="*/ 2147483646 h 214"/>
                        <a:gd name="T4" fmla="*/ 2147483646 w 1338"/>
                        <a:gd name="T5" fmla="*/ 2147483646 h 214"/>
                        <a:gd name="T6" fmla="*/ 2147483646 w 1338"/>
                        <a:gd name="T7" fmla="*/ 2147483646 h 2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38" h="214">
                          <a:moveTo>
                            <a:pt x="0" y="0"/>
                          </a:moveTo>
                          <a:cubicBezTo>
                            <a:pt x="84" y="29"/>
                            <a:pt x="385" y="146"/>
                            <a:pt x="504" y="180"/>
                          </a:cubicBezTo>
                          <a:cubicBezTo>
                            <a:pt x="623" y="214"/>
                            <a:pt x="572" y="199"/>
                            <a:pt x="711" y="201"/>
                          </a:cubicBezTo>
                          <a:cubicBezTo>
                            <a:pt x="850" y="203"/>
                            <a:pt x="1208" y="194"/>
                            <a:pt x="1338" y="192"/>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0803" name="Freeform 13">
                      <a:extLst>
                        <a:ext uri="{FF2B5EF4-FFF2-40B4-BE49-F238E27FC236}">
                          <a16:creationId xmlns:a16="http://schemas.microsoft.com/office/drawing/2014/main" id="{AAC8B25F-EDEF-4FC5-8706-63376A1E9ED7}"/>
                        </a:ext>
                      </a:extLst>
                    </p:cNvPr>
                    <p:cNvSpPr>
                      <a:spLocks/>
                    </p:cNvSpPr>
                    <p:nvPr/>
                  </p:nvSpPr>
                  <p:spPr bwMode="auto">
                    <a:xfrm>
                      <a:off x="14555" y="4332"/>
                      <a:ext cx="620" cy="2852"/>
                    </a:xfrm>
                    <a:custGeom>
                      <a:avLst/>
                      <a:gdLst>
                        <a:gd name="T0" fmla="*/ 0 w 191"/>
                        <a:gd name="T1" fmla="*/ 0 h 878"/>
                        <a:gd name="T2" fmla="*/ 2147483646 w 191"/>
                        <a:gd name="T3" fmla="*/ 2147483646 h 878"/>
                        <a:gd name="T4" fmla="*/ 2147483646 w 191"/>
                        <a:gd name="T5" fmla="*/ 2147483646 h 878"/>
                        <a:gd name="T6" fmla="*/ 2147483646 w 191"/>
                        <a:gd name="T7" fmla="*/ 2147483646 h 8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1" h="878">
                          <a:moveTo>
                            <a:pt x="0" y="0"/>
                          </a:moveTo>
                          <a:cubicBezTo>
                            <a:pt x="41" y="129"/>
                            <a:pt x="83" y="260"/>
                            <a:pt x="113" y="368"/>
                          </a:cubicBezTo>
                          <a:cubicBezTo>
                            <a:pt x="143" y="476"/>
                            <a:pt x="169" y="566"/>
                            <a:pt x="180" y="651"/>
                          </a:cubicBezTo>
                          <a:cubicBezTo>
                            <a:pt x="191" y="736"/>
                            <a:pt x="180" y="831"/>
                            <a:pt x="180" y="878"/>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30795" name="Line 14">
                    <a:extLst>
                      <a:ext uri="{FF2B5EF4-FFF2-40B4-BE49-F238E27FC236}">
                        <a16:creationId xmlns:a16="http://schemas.microsoft.com/office/drawing/2014/main" id="{5AE31667-6C59-4DD3-AE85-B2B1373AD67D}"/>
                      </a:ext>
                    </a:extLst>
                  </p:cNvPr>
                  <p:cNvSpPr>
                    <a:spLocks noChangeShapeType="1"/>
                  </p:cNvSpPr>
                  <p:nvPr/>
                </p:nvSpPr>
                <p:spPr bwMode="auto">
                  <a:xfrm>
                    <a:off x="3457575" y="4416425"/>
                    <a:ext cx="687388" cy="1811338"/>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0796" name="Line 15">
                    <a:extLst>
                      <a:ext uri="{FF2B5EF4-FFF2-40B4-BE49-F238E27FC236}">
                        <a16:creationId xmlns:a16="http://schemas.microsoft.com/office/drawing/2014/main" id="{94AB49CB-7BF7-4343-AE21-991989757A5B}"/>
                      </a:ext>
                    </a:extLst>
                  </p:cNvPr>
                  <p:cNvSpPr>
                    <a:spLocks noChangeShapeType="1"/>
                  </p:cNvSpPr>
                  <p:nvPr/>
                </p:nvSpPr>
                <p:spPr bwMode="auto">
                  <a:xfrm flipV="1">
                    <a:off x="3784600" y="3935413"/>
                    <a:ext cx="4300538" cy="1323975"/>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0797" name="Line 16">
                    <a:extLst>
                      <a:ext uri="{FF2B5EF4-FFF2-40B4-BE49-F238E27FC236}">
                        <a16:creationId xmlns:a16="http://schemas.microsoft.com/office/drawing/2014/main" id="{92DAD8F1-BDF0-49A9-8FA2-E804FB240BB8}"/>
                      </a:ext>
                    </a:extLst>
                  </p:cNvPr>
                  <p:cNvSpPr>
                    <a:spLocks noChangeShapeType="1"/>
                  </p:cNvSpPr>
                  <p:nvPr/>
                </p:nvSpPr>
                <p:spPr bwMode="auto">
                  <a:xfrm flipV="1">
                    <a:off x="3708400" y="3935413"/>
                    <a:ext cx="4376738" cy="1192212"/>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0798" name="Line 17">
                    <a:extLst>
                      <a:ext uri="{FF2B5EF4-FFF2-40B4-BE49-F238E27FC236}">
                        <a16:creationId xmlns:a16="http://schemas.microsoft.com/office/drawing/2014/main" id="{32675F78-42F1-4127-A66F-0D520DB77FDD}"/>
                      </a:ext>
                    </a:extLst>
                  </p:cNvPr>
                  <p:cNvSpPr>
                    <a:spLocks noChangeShapeType="1"/>
                  </p:cNvSpPr>
                  <p:nvPr/>
                </p:nvSpPr>
                <p:spPr bwMode="auto">
                  <a:xfrm flipV="1">
                    <a:off x="1108709" y="4178300"/>
                    <a:ext cx="3841115" cy="652780"/>
                  </a:xfrm>
                  <a:prstGeom prst="line">
                    <a:avLst/>
                  </a:prstGeom>
                  <a:noFill/>
                  <a:ln w="6350">
                    <a:solidFill>
                      <a:srgbClr val="FF0000"/>
                    </a:solidFill>
                    <a:prstDash val="lgDashDot"/>
                    <a:round/>
                    <a:headEnd/>
                    <a:tailEnd/>
                  </a:ln>
                  <a:extLst>
                    <a:ext uri="{909E8E84-426E-40DD-AFC4-6F175D3DCCD1}">
                      <a14:hiddenFill xmlns:a14="http://schemas.microsoft.com/office/drawing/2010/main">
                        <a:noFill/>
                      </a14:hiddenFill>
                    </a:ext>
                  </a:extLst>
                </p:spPr>
                <p:txBody>
                  <a:bodyPr/>
                  <a:lstStyle/>
                  <a:p>
                    <a:endParaRPr lang="fr-FR"/>
                  </a:p>
                </p:txBody>
              </p:sp>
            </p:grpSp>
            <p:cxnSp>
              <p:nvCxnSpPr>
                <p:cNvPr id="30788" name="Connecteur droit 66">
                  <a:extLst>
                    <a:ext uri="{FF2B5EF4-FFF2-40B4-BE49-F238E27FC236}">
                      <a16:creationId xmlns:a16="http://schemas.microsoft.com/office/drawing/2014/main" id="{FE746FA8-3275-4135-AFDC-853FF8D7BD71}"/>
                    </a:ext>
                  </a:extLst>
                </p:cNvPr>
                <p:cNvCxnSpPr>
                  <a:cxnSpLocks noChangeShapeType="1"/>
                </p:cNvCxnSpPr>
                <p:nvPr/>
              </p:nvCxnSpPr>
              <p:spPr bwMode="auto">
                <a:xfrm flipV="1">
                  <a:off x="4015740" y="2849880"/>
                  <a:ext cx="2057400" cy="1508760"/>
                </a:xfrm>
                <a:prstGeom prst="line">
                  <a:avLst/>
                </a:prstGeom>
                <a:noFill/>
                <a:ln w="9525" algn="ctr">
                  <a:solidFill>
                    <a:srgbClr val="FF0000"/>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30766" name="Groupe 6">
                <a:extLst>
                  <a:ext uri="{FF2B5EF4-FFF2-40B4-BE49-F238E27FC236}">
                    <a16:creationId xmlns:a16="http://schemas.microsoft.com/office/drawing/2014/main" id="{01D084F9-A4AE-44FB-98E8-4F4A4DAF4222}"/>
                  </a:ext>
                </a:extLst>
              </p:cNvPr>
              <p:cNvGrpSpPr>
                <a:grpSpLocks/>
              </p:cNvGrpSpPr>
              <p:nvPr/>
            </p:nvGrpSpPr>
            <p:grpSpPr bwMode="auto">
              <a:xfrm>
                <a:off x="6481801" y="3786755"/>
                <a:ext cx="4609109" cy="1142114"/>
                <a:chOff x="3779838" y="3918585"/>
                <a:chExt cx="4607877" cy="1142685"/>
              </a:xfrm>
            </p:grpSpPr>
            <p:sp>
              <p:nvSpPr>
                <p:cNvPr id="30780" name="Freeform 23">
                  <a:extLst>
                    <a:ext uri="{FF2B5EF4-FFF2-40B4-BE49-F238E27FC236}">
                      <a16:creationId xmlns:a16="http://schemas.microsoft.com/office/drawing/2014/main" id="{C768C89C-D4BA-4FF7-A5F1-1883C185180E}"/>
                    </a:ext>
                  </a:extLst>
                </p:cNvPr>
                <p:cNvSpPr>
                  <a:spLocks/>
                </p:cNvSpPr>
                <p:nvPr/>
              </p:nvSpPr>
              <p:spPr bwMode="auto">
                <a:xfrm>
                  <a:off x="3779838" y="3918585"/>
                  <a:ext cx="4607877" cy="1142685"/>
                </a:xfrm>
                <a:custGeom>
                  <a:avLst/>
                  <a:gdLst>
                    <a:gd name="T0" fmla="*/ 0 w 2844"/>
                    <a:gd name="T1" fmla="*/ 2147483646 h 712"/>
                    <a:gd name="T2" fmla="*/ 2147483646 w 2844"/>
                    <a:gd name="T3" fmla="*/ 2147483646 h 712"/>
                    <a:gd name="T4" fmla="*/ 2147483646 w 2844"/>
                    <a:gd name="T5" fmla="*/ 2147483646 h 712"/>
                    <a:gd name="T6" fmla="*/ 2147483646 w 2844"/>
                    <a:gd name="T7" fmla="*/ 2147483646 h 712"/>
                    <a:gd name="T8" fmla="*/ 2147483646 w 2844"/>
                    <a:gd name="T9" fmla="*/ 0 h 7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4" h="712">
                      <a:moveTo>
                        <a:pt x="0" y="300"/>
                      </a:moveTo>
                      <a:cubicBezTo>
                        <a:pt x="18" y="411"/>
                        <a:pt x="45" y="526"/>
                        <a:pt x="138" y="591"/>
                      </a:cubicBezTo>
                      <a:cubicBezTo>
                        <a:pt x="230" y="654"/>
                        <a:pt x="325" y="712"/>
                        <a:pt x="558" y="679"/>
                      </a:cubicBezTo>
                      <a:cubicBezTo>
                        <a:pt x="791" y="646"/>
                        <a:pt x="1156" y="508"/>
                        <a:pt x="1537" y="395"/>
                      </a:cubicBezTo>
                      <a:cubicBezTo>
                        <a:pt x="1918" y="282"/>
                        <a:pt x="2572" y="82"/>
                        <a:pt x="2844" y="0"/>
                      </a:cubicBezTo>
                    </a:path>
                  </a:pathLst>
                </a:custGeom>
                <a:noFill/>
                <a:ln w="28575"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0782" name="Freeform 24">
                  <a:extLst>
                    <a:ext uri="{FF2B5EF4-FFF2-40B4-BE49-F238E27FC236}">
                      <a16:creationId xmlns:a16="http://schemas.microsoft.com/office/drawing/2014/main" id="{EA019730-B817-4B59-89B8-B25C3C88A52A}"/>
                    </a:ext>
                  </a:extLst>
                </p:cNvPr>
                <p:cNvSpPr>
                  <a:spLocks/>
                </p:cNvSpPr>
                <p:nvPr/>
              </p:nvSpPr>
              <p:spPr bwMode="auto">
                <a:xfrm>
                  <a:off x="3779838" y="3966210"/>
                  <a:ext cx="4518025" cy="1009650"/>
                </a:xfrm>
                <a:custGeom>
                  <a:avLst/>
                  <a:gdLst>
                    <a:gd name="T0" fmla="*/ 0 w 2846"/>
                    <a:gd name="T1" fmla="*/ 2147483646 h 636"/>
                    <a:gd name="T2" fmla="*/ 2147483646 w 2846"/>
                    <a:gd name="T3" fmla="*/ 2147483646 h 636"/>
                    <a:gd name="T4" fmla="*/ 2147483646 w 2846"/>
                    <a:gd name="T5" fmla="*/ 2147483646 h 636"/>
                    <a:gd name="T6" fmla="*/ 2147483646 w 2846"/>
                    <a:gd name="T7" fmla="*/ 2147483646 h 636"/>
                    <a:gd name="T8" fmla="*/ 2147483646 w 2846"/>
                    <a:gd name="T9" fmla="*/ 2147483646 h 636"/>
                    <a:gd name="T10" fmla="*/ 2147483646 w 2846"/>
                    <a:gd name="T11" fmla="*/ 0 h 6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46" h="636">
                      <a:moveTo>
                        <a:pt x="0" y="294"/>
                      </a:moveTo>
                      <a:cubicBezTo>
                        <a:pt x="20" y="390"/>
                        <a:pt x="61" y="499"/>
                        <a:pt x="144" y="554"/>
                      </a:cubicBezTo>
                      <a:cubicBezTo>
                        <a:pt x="227" y="609"/>
                        <a:pt x="345" y="636"/>
                        <a:pt x="500" y="622"/>
                      </a:cubicBezTo>
                      <a:cubicBezTo>
                        <a:pt x="655" y="608"/>
                        <a:pt x="849" y="530"/>
                        <a:pt x="1076" y="470"/>
                      </a:cubicBezTo>
                      <a:cubicBezTo>
                        <a:pt x="1303" y="410"/>
                        <a:pt x="1565" y="340"/>
                        <a:pt x="1860" y="262"/>
                      </a:cubicBezTo>
                      <a:cubicBezTo>
                        <a:pt x="2155" y="184"/>
                        <a:pt x="2646" y="53"/>
                        <a:pt x="2846" y="0"/>
                      </a:cubicBezTo>
                    </a:path>
                  </a:pathLst>
                </a:custGeom>
                <a:noFill/>
                <a:ln w="19050"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30767" name="Group 87">
                <a:extLst>
                  <a:ext uri="{FF2B5EF4-FFF2-40B4-BE49-F238E27FC236}">
                    <a16:creationId xmlns:a16="http://schemas.microsoft.com/office/drawing/2014/main" id="{5BBC68C6-37F6-424B-95F5-AAF059513227}"/>
                  </a:ext>
                </a:extLst>
              </p:cNvPr>
              <p:cNvGrpSpPr>
                <a:grpSpLocks/>
              </p:cNvGrpSpPr>
              <p:nvPr/>
            </p:nvGrpSpPr>
            <p:grpSpPr bwMode="auto">
              <a:xfrm>
                <a:off x="6661785" y="3562034"/>
                <a:ext cx="4398963" cy="1978025"/>
                <a:chOff x="2280" y="1810"/>
                <a:chExt cx="2771" cy="1246"/>
              </a:xfrm>
            </p:grpSpPr>
            <p:sp>
              <p:nvSpPr>
                <p:cNvPr id="30775" name="Freeform 36">
                  <a:extLst>
                    <a:ext uri="{FF2B5EF4-FFF2-40B4-BE49-F238E27FC236}">
                      <a16:creationId xmlns:a16="http://schemas.microsoft.com/office/drawing/2014/main" id="{4D2E9251-C874-40FE-AE4A-4F12C434B2B2}"/>
                    </a:ext>
                  </a:extLst>
                </p:cNvPr>
                <p:cNvSpPr>
                  <a:spLocks/>
                </p:cNvSpPr>
                <p:nvPr/>
              </p:nvSpPr>
              <p:spPr bwMode="auto">
                <a:xfrm>
                  <a:off x="2280" y="1810"/>
                  <a:ext cx="2771" cy="554"/>
                </a:xfrm>
                <a:custGeom>
                  <a:avLst/>
                  <a:gdLst>
                    <a:gd name="T0" fmla="*/ 0 w 10665"/>
                    <a:gd name="T1" fmla="*/ 0 h 10807"/>
                    <a:gd name="T2" fmla="*/ 0 w 10665"/>
                    <a:gd name="T3" fmla="*/ 0 h 10807"/>
                    <a:gd name="T4" fmla="*/ 0 w 10665"/>
                    <a:gd name="T5" fmla="*/ 0 h 10807"/>
                    <a:gd name="T6" fmla="*/ 0 w 10665"/>
                    <a:gd name="T7" fmla="*/ 0 h 1080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665" h="10807">
                      <a:moveTo>
                        <a:pt x="0" y="7958"/>
                      </a:moveTo>
                      <a:cubicBezTo>
                        <a:pt x="46" y="8755"/>
                        <a:pt x="116" y="10608"/>
                        <a:pt x="624" y="10772"/>
                      </a:cubicBezTo>
                      <a:cubicBezTo>
                        <a:pt x="1133" y="10936"/>
                        <a:pt x="1496" y="10561"/>
                        <a:pt x="3059" y="8920"/>
                      </a:cubicBezTo>
                      <a:cubicBezTo>
                        <a:pt x="4622" y="7278"/>
                        <a:pt x="9220" y="1676"/>
                        <a:pt x="10665" y="0"/>
                      </a:cubicBezTo>
                    </a:path>
                  </a:pathLst>
                </a:custGeom>
                <a:noFill/>
                <a:ln w="19050">
                  <a:solidFill>
                    <a:schemeClr val="accent6"/>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nvGrpSpPr>
                <p:cNvPr id="30776" name="Group 77">
                  <a:extLst>
                    <a:ext uri="{FF2B5EF4-FFF2-40B4-BE49-F238E27FC236}">
                      <a16:creationId xmlns:a16="http://schemas.microsoft.com/office/drawing/2014/main" id="{376BFE69-AEEB-41F5-A5C0-4621A847AA0C}"/>
                    </a:ext>
                  </a:extLst>
                </p:cNvPr>
                <p:cNvGrpSpPr>
                  <a:grpSpLocks/>
                </p:cNvGrpSpPr>
                <p:nvPr/>
              </p:nvGrpSpPr>
              <p:grpSpPr bwMode="auto">
                <a:xfrm>
                  <a:off x="2558" y="2304"/>
                  <a:ext cx="911" cy="752"/>
                  <a:chOff x="2558" y="2304"/>
                  <a:chExt cx="911" cy="752"/>
                </a:xfrm>
              </p:grpSpPr>
              <p:sp>
                <p:nvSpPr>
                  <p:cNvPr id="30777" name="Text Box 69">
                    <a:extLst>
                      <a:ext uri="{FF2B5EF4-FFF2-40B4-BE49-F238E27FC236}">
                        <a16:creationId xmlns:a16="http://schemas.microsoft.com/office/drawing/2014/main" id="{86BEAC58-8234-4BF6-86FC-C3C4F104F8B4}"/>
                      </a:ext>
                    </a:extLst>
                  </p:cNvPr>
                  <p:cNvSpPr txBox="1">
                    <a:spLocks noChangeArrowheads="1"/>
                  </p:cNvSpPr>
                  <p:nvPr/>
                </p:nvSpPr>
                <p:spPr bwMode="auto">
                  <a:xfrm>
                    <a:off x="2558" y="2765"/>
                    <a:ext cx="911" cy="291"/>
                  </a:xfrm>
                  <a:prstGeom prst="rect">
                    <a:avLst/>
                  </a:prstGeom>
                  <a:solidFill>
                    <a:srgbClr val="FFC000"/>
                  </a:solidFill>
                  <a:ln w="1905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spcBef>
                        <a:spcPct val="50000"/>
                      </a:spcBef>
                    </a:pPr>
                    <a:r>
                      <a:rPr lang="fr-FR" altLang="fr-FR" sz="1200" b="1" dirty="0">
                        <a:solidFill>
                          <a:schemeClr val="bg1"/>
                        </a:solidFill>
                        <a:latin typeface="Arial" panose="020B0604020202020204" pitchFamily="34" charset="0"/>
                        <a:cs typeface="Arial" panose="020B0604020202020204" pitchFamily="34" charset="0"/>
                      </a:rPr>
                      <a:t>Zone de rafraîchissage</a:t>
                    </a:r>
                  </a:p>
                </p:txBody>
              </p:sp>
              <p:sp>
                <p:nvSpPr>
                  <p:cNvPr id="30779" name="Freeform 71">
                    <a:extLst>
                      <a:ext uri="{FF2B5EF4-FFF2-40B4-BE49-F238E27FC236}">
                        <a16:creationId xmlns:a16="http://schemas.microsoft.com/office/drawing/2014/main" id="{1F22E1DF-6F7E-4DE9-BC0B-06B08D4A930A}"/>
                      </a:ext>
                    </a:extLst>
                  </p:cNvPr>
                  <p:cNvSpPr>
                    <a:spLocks/>
                  </p:cNvSpPr>
                  <p:nvPr/>
                </p:nvSpPr>
                <p:spPr bwMode="auto">
                  <a:xfrm flipH="1" flipV="1">
                    <a:off x="3072" y="2304"/>
                    <a:ext cx="164" cy="464"/>
                  </a:xfrm>
                  <a:custGeom>
                    <a:avLst/>
                    <a:gdLst>
                      <a:gd name="T0" fmla="*/ 0 w 258"/>
                      <a:gd name="T1" fmla="*/ 0 h 460"/>
                      <a:gd name="T2" fmla="*/ 0 w 258"/>
                      <a:gd name="T3" fmla="*/ 1 h 460"/>
                      <a:gd name="T4" fmla="*/ 0 60000 65536"/>
                      <a:gd name="T5" fmla="*/ 0 60000 65536"/>
                    </a:gdLst>
                    <a:ahLst/>
                    <a:cxnLst>
                      <a:cxn ang="T4">
                        <a:pos x="T0" y="T1"/>
                      </a:cxn>
                      <a:cxn ang="T5">
                        <a:pos x="T2" y="T3"/>
                      </a:cxn>
                    </a:cxnLst>
                    <a:rect l="0" t="0" r="r" b="b"/>
                    <a:pathLst>
                      <a:path w="258" h="460">
                        <a:moveTo>
                          <a:pt x="258" y="0"/>
                        </a:moveTo>
                        <a:lnTo>
                          <a:pt x="0" y="460"/>
                        </a:lnTo>
                      </a:path>
                    </a:pathLst>
                  </a:custGeom>
                  <a:noFill/>
                  <a:ln w="19050" cap="flat" cmpd="sng">
                    <a:solidFill>
                      <a:schemeClr val="bg1"/>
                    </a:solidFill>
                    <a:prstDash val="solid"/>
                    <a:round/>
                    <a:headEnd type="none" w="med" len="me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grpSp>
          </p:grpSp>
        </p:grpSp>
        <p:sp>
          <p:nvSpPr>
            <p:cNvPr id="93" name="Freeform 37">
              <a:extLst>
                <a:ext uri="{FF2B5EF4-FFF2-40B4-BE49-F238E27FC236}">
                  <a16:creationId xmlns:a16="http://schemas.microsoft.com/office/drawing/2014/main" id="{7E2651D0-10AF-4670-864F-FF4EE1A48504}"/>
                </a:ext>
              </a:extLst>
            </p:cNvPr>
            <p:cNvSpPr>
              <a:spLocks/>
            </p:cNvSpPr>
            <p:nvPr/>
          </p:nvSpPr>
          <p:spPr bwMode="auto">
            <a:xfrm>
              <a:off x="9227058" y="3865096"/>
              <a:ext cx="249237" cy="2033589"/>
            </a:xfrm>
            <a:custGeom>
              <a:avLst/>
              <a:gdLst>
                <a:gd name="T0" fmla="*/ 157 w 157"/>
                <a:gd name="T1" fmla="*/ 0 h 1281"/>
                <a:gd name="T2" fmla="*/ 0 w 157"/>
                <a:gd name="T3" fmla="*/ 1281 h 1281"/>
                <a:gd name="T4" fmla="*/ 0 60000 65536"/>
                <a:gd name="T5" fmla="*/ 0 60000 65536"/>
              </a:gdLst>
              <a:ahLst/>
              <a:cxnLst>
                <a:cxn ang="T4">
                  <a:pos x="T0" y="T1"/>
                </a:cxn>
                <a:cxn ang="T5">
                  <a:pos x="T2" y="T3"/>
                </a:cxn>
              </a:cxnLst>
              <a:rect l="0" t="0" r="r" b="b"/>
              <a:pathLst>
                <a:path w="157" h="1281">
                  <a:moveTo>
                    <a:pt x="157" y="0"/>
                  </a:moveTo>
                  <a:lnTo>
                    <a:pt x="0" y="1281"/>
                  </a:lnTo>
                </a:path>
              </a:pathLst>
            </a:custGeom>
            <a:noFill/>
            <a:ln w="28575">
              <a:solidFill>
                <a:schemeClr val="accent6"/>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nvGrpSpPr>
            <p:cNvPr id="4" name="Groupe 3"/>
            <p:cNvGrpSpPr/>
            <p:nvPr/>
          </p:nvGrpSpPr>
          <p:grpSpPr>
            <a:xfrm>
              <a:off x="10474281" y="3643580"/>
              <a:ext cx="644525" cy="2160589"/>
              <a:chOff x="9525446" y="3578521"/>
              <a:chExt cx="644525" cy="2160589"/>
            </a:xfrm>
          </p:grpSpPr>
          <p:sp>
            <p:nvSpPr>
              <p:cNvPr id="94" name="Freeform 34">
                <a:extLst>
                  <a:ext uri="{FF2B5EF4-FFF2-40B4-BE49-F238E27FC236}">
                    <a16:creationId xmlns:a16="http://schemas.microsoft.com/office/drawing/2014/main" id="{A08527FA-B603-4C0F-9D02-330A37616A79}"/>
                  </a:ext>
                </a:extLst>
              </p:cNvPr>
              <p:cNvSpPr>
                <a:spLocks noChangeArrowheads="1"/>
              </p:cNvSpPr>
              <p:nvPr/>
            </p:nvSpPr>
            <p:spPr bwMode="auto">
              <a:xfrm>
                <a:off x="9525446" y="3578521"/>
                <a:ext cx="644525" cy="2160589"/>
              </a:xfrm>
              <a:custGeom>
                <a:avLst/>
                <a:gdLst>
                  <a:gd name="T0" fmla="*/ 0 w 313"/>
                  <a:gd name="T1" fmla="*/ 0 h 1047"/>
                  <a:gd name="T2" fmla="*/ 2147483646 w 313"/>
                  <a:gd name="T3" fmla="*/ 2147483646 h 1047"/>
                  <a:gd name="T4" fmla="*/ 0 60000 65536"/>
                  <a:gd name="T5" fmla="*/ 0 60000 65536"/>
                </a:gdLst>
                <a:ahLst/>
                <a:cxnLst>
                  <a:cxn ang="T4">
                    <a:pos x="T0" y="T1"/>
                  </a:cxn>
                  <a:cxn ang="T5">
                    <a:pos x="T2" y="T3"/>
                  </a:cxn>
                </a:cxnLst>
                <a:rect l="0" t="0" r="r" b="b"/>
                <a:pathLst>
                  <a:path w="313" h="1047">
                    <a:moveTo>
                      <a:pt x="0" y="0"/>
                    </a:moveTo>
                    <a:lnTo>
                      <a:pt x="313" y="1047"/>
                    </a:lnTo>
                  </a:path>
                </a:pathLst>
              </a:custGeom>
              <a:solidFill>
                <a:srgbClr val="FFFFFF"/>
              </a:solidFill>
              <a:ln w="9525" cap="flat" cmpd="sng">
                <a:solidFill>
                  <a:srgbClr val="00B050"/>
                </a:solidFill>
                <a:prstDash val="lgDashDot"/>
                <a:round/>
                <a:headEnd/>
                <a:tailEnd/>
              </a:ln>
            </p:spPr>
            <p:txBody>
              <a:bodyPr/>
              <a:lstStyle/>
              <a:p>
                <a:endParaRPr lang="fr-FR"/>
              </a:p>
            </p:txBody>
          </p:sp>
          <p:sp>
            <p:nvSpPr>
              <p:cNvPr id="95" name="Freeform 35">
                <a:extLst>
                  <a:ext uri="{FF2B5EF4-FFF2-40B4-BE49-F238E27FC236}">
                    <a16:creationId xmlns:a16="http://schemas.microsoft.com/office/drawing/2014/main" id="{B3FBED11-A859-45E1-BF92-07C3DABC6E47}"/>
                  </a:ext>
                </a:extLst>
              </p:cNvPr>
              <p:cNvSpPr>
                <a:spLocks/>
              </p:cNvSpPr>
              <p:nvPr/>
            </p:nvSpPr>
            <p:spPr bwMode="auto">
              <a:xfrm>
                <a:off x="9814113" y="4592193"/>
                <a:ext cx="101600" cy="1125538"/>
              </a:xfrm>
              <a:custGeom>
                <a:avLst/>
                <a:gdLst>
                  <a:gd name="T0" fmla="*/ 1253 w 50"/>
                  <a:gd name="T1" fmla="*/ 0 h 546"/>
                  <a:gd name="T2" fmla="*/ 6356 w 50"/>
                  <a:gd name="T3" fmla="*/ 29486 h 546"/>
                  <a:gd name="T4" fmla="*/ 5893 w 50"/>
                  <a:gd name="T5" fmla="*/ 59065 h 546"/>
                  <a:gd name="T6" fmla="*/ 0 w 50"/>
                  <a:gd name="T7" fmla="*/ 101499 h 5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0" h="546">
                    <a:moveTo>
                      <a:pt x="9" y="0"/>
                    </a:moveTo>
                    <a:cubicBezTo>
                      <a:pt x="14" y="26"/>
                      <a:pt x="40" y="106"/>
                      <a:pt x="45" y="159"/>
                    </a:cubicBezTo>
                    <a:cubicBezTo>
                      <a:pt x="50" y="212"/>
                      <a:pt x="49" y="254"/>
                      <a:pt x="42" y="318"/>
                    </a:cubicBezTo>
                    <a:cubicBezTo>
                      <a:pt x="35" y="382"/>
                      <a:pt x="17" y="464"/>
                      <a:pt x="0" y="546"/>
                    </a:cubicBezTo>
                  </a:path>
                </a:pathLst>
              </a:custGeom>
              <a:noFill/>
              <a:ln w="28575" cmpd="sng">
                <a:solidFill>
                  <a:srgbClr val="FF3399"/>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cxnSp>
          <p:nvCxnSpPr>
            <p:cNvPr id="6" name="Connecteur droit 5"/>
            <p:cNvCxnSpPr/>
            <p:nvPr/>
          </p:nvCxnSpPr>
          <p:spPr>
            <a:xfrm flipH="1">
              <a:off x="10701020" y="5507990"/>
              <a:ext cx="91440" cy="50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Connecteur droit 110"/>
            <p:cNvCxnSpPr/>
            <p:nvPr/>
          </p:nvCxnSpPr>
          <p:spPr>
            <a:xfrm flipH="1">
              <a:off x="10878820" y="5457190"/>
              <a:ext cx="91440" cy="508000"/>
            </a:xfrm>
            <a:prstGeom prst="line">
              <a:avLst/>
            </a:prstGeom>
          </p:spPr>
          <p:style>
            <a:lnRef idx="1">
              <a:schemeClr val="accent1"/>
            </a:lnRef>
            <a:fillRef idx="0">
              <a:schemeClr val="accent1"/>
            </a:fillRef>
            <a:effectRef idx="0">
              <a:schemeClr val="accent1"/>
            </a:effectRef>
            <a:fontRef idx="minor">
              <a:schemeClr val="tx1"/>
            </a:fontRef>
          </p:style>
        </p:cxnSp>
        <p:sp>
          <p:nvSpPr>
            <p:cNvPr id="112" name="Text Box 52">
              <a:extLst>
                <a:ext uri="{FF2B5EF4-FFF2-40B4-BE49-F238E27FC236}">
                  <a16:creationId xmlns:a16="http://schemas.microsoft.com/office/drawing/2014/main" id="{BC984AF0-4179-42B2-8165-524797EB199A}"/>
                </a:ext>
              </a:extLst>
            </p:cNvPr>
            <p:cNvSpPr txBox="1">
              <a:spLocks noChangeArrowheads="1"/>
            </p:cNvSpPr>
            <p:nvPr/>
          </p:nvSpPr>
          <p:spPr bwMode="auto">
            <a:xfrm>
              <a:off x="10030460" y="5786120"/>
              <a:ext cx="700405" cy="17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dirty="0">
                  <a:solidFill>
                    <a:srgbClr val="00B050"/>
                  </a:solidFill>
                  <a:latin typeface="Arial Rounded MT Bold" panose="020F0704030504030204" pitchFamily="34" charset="0"/>
                </a:rPr>
                <a:t>5 ou 6 mm</a:t>
              </a:r>
            </a:p>
          </p:txBody>
        </p:sp>
        <p:cxnSp>
          <p:nvCxnSpPr>
            <p:cNvPr id="8" name="Connecteur droit 7"/>
            <p:cNvCxnSpPr/>
            <p:nvPr/>
          </p:nvCxnSpPr>
          <p:spPr>
            <a:xfrm flipH="1">
              <a:off x="10380981" y="5951220"/>
              <a:ext cx="332739" cy="15875"/>
            </a:xfrm>
            <a:prstGeom prst="line">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13" name="Connecteur droit 112"/>
            <p:cNvCxnSpPr/>
            <p:nvPr/>
          </p:nvCxnSpPr>
          <p:spPr>
            <a:xfrm flipV="1">
              <a:off x="10881360" y="5937885"/>
              <a:ext cx="276225" cy="8890"/>
            </a:xfrm>
            <a:prstGeom prst="line">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flipV="1">
              <a:off x="10721340" y="5943600"/>
              <a:ext cx="163830" cy="5080"/>
            </a:xfrm>
            <a:prstGeom prst="line">
              <a:avLst/>
            </a:prstGeom>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11054081" y="3887759"/>
              <a:ext cx="1544320" cy="307777"/>
            </a:xfrm>
            <a:prstGeom prst="rect">
              <a:avLst/>
            </a:prstGeom>
            <a:noFill/>
            <a:ln>
              <a:solidFill>
                <a:srgbClr val="FF3399"/>
              </a:solidFill>
            </a:ln>
          </p:spPr>
          <p:txBody>
            <a:bodyPr wrap="square" rtlCol="0">
              <a:spAutoFit/>
            </a:bodyPr>
            <a:lstStyle/>
            <a:p>
              <a:pPr algn="ctr"/>
              <a:r>
                <a:rPr lang="fr-FR" sz="1400" dirty="0">
                  <a:solidFill>
                    <a:srgbClr val="FF3399"/>
                  </a:solidFill>
                  <a:latin typeface="Arial" panose="020B0604020202020204" pitchFamily="34" charset="0"/>
                  <a:cs typeface="Arial" panose="020B0604020202020204" pitchFamily="34" charset="0"/>
                </a:rPr>
                <a:t>Marge de  5 mm</a:t>
              </a:r>
            </a:p>
          </p:txBody>
        </p:sp>
        <p:cxnSp>
          <p:nvCxnSpPr>
            <p:cNvPr id="117" name="Connecteur droit avec flèche 116"/>
            <p:cNvCxnSpPr>
              <a:stCxn id="118" idx="1"/>
            </p:cNvCxnSpPr>
            <p:nvPr/>
          </p:nvCxnSpPr>
          <p:spPr>
            <a:xfrm flipH="1">
              <a:off x="9376555" y="4630928"/>
              <a:ext cx="370840" cy="133131"/>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18" name="ZoneTexte 117"/>
            <p:cNvSpPr txBox="1"/>
            <p:nvPr/>
          </p:nvSpPr>
          <p:spPr>
            <a:xfrm>
              <a:off x="9747395" y="4477039"/>
              <a:ext cx="802640" cy="307777"/>
            </a:xfrm>
            <a:prstGeom prst="rect">
              <a:avLst/>
            </a:prstGeom>
            <a:noFill/>
            <a:ln>
              <a:solidFill>
                <a:schemeClr val="accent6"/>
              </a:solidFill>
            </a:ln>
          </p:spPr>
          <p:txBody>
            <a:bodyPr wrap="square" rtlCol="0">
              <a:spAutoFit/>
            </a:bodyPr>
            <a:lstStyle/>
            <a:p>
              <a:r>
                <a:rPr lang="fr-FR" sz="1400" dirty="0">
                  <a:solidFill>
                    <a:schemeClr val="accent6"/>
                  </a:solidFill>
                  <a:latin typeface="Arial" panose="020B0604020202020204" pitchFamily="34" charset="0"/>
                  <a:cs typeface="Arial" panose="020B0604020202020204" pitchFamily="34" charset="0"/>
                </a:rPr>
                <a:t>Courbe</a:t>
              </a:r>
            </a:p>
          </p:txBody>
        </p:sp>
        <p:cxnSp>
          <p:nvCxnSpPr>
            <p:cNvPr id="122" name="Connecteur droit avec flèche 121"/>
            <p:cNvCxnSpPr>
              <a:stCxn id="118" idx="1"/>
            </p:cNvCxnSpPr>
            <p:nvPr/>
          </p:nvCxnSpPr>
          <p:spPr>
            <a:xfrm flipH="1" flipV="1">
              <a:off x="8197995" y="4225579"/>
              <a:ext cx="1549400" cy="405349"/>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92" name="Connecteur droit avec flèche 91"/>
            <p:cNvCxnSpPr/>
            <p:nvPr/>
          </p:nvCxnSpPr>
          <p:spPr>
            <a:xfrm flipH="1">
              <a:off x="10816735" y="4228465"/>
              <a:ext cx="509125" cy="596554"/>
            </a:xfrm>
            <a:prstGeom prst="straightConnector1">
              <a:avLst/>
            </a:prstGeom>
            <a:ln w="28575">
              <a:solidFill>
                <a:srgbClr val="FF3399"/>
              </a:solidFill>
              <a:tailEnd type="triangle"/>
            </a:ln>
          </p:spPr>
          <p:style>
            <a:lnRef idx="1">
              <a:schemeClr val="accent1"/>
            </a:lnRef>
            <a:fillRef idx="0">
              <a:schemeClr val="accent1"/>
            </a:fillRef>
            <a:effectRef idx="0">
              <a:schemeClr val="accent1"/>
            </a:effectRef>
            <a:fontRef idx="minor">
              <a:schemeClr val="tx1"/>
            </a:fontRef>
          </p:style>
        </p:cxnSp>
      </p:grpSp>
      <p:pic>
        <p:nvPicPr>
          <p:cNvPr id="131" name="Image 130">
            <a:extLst>
              <a:ext uri="{FF2B5EF4-FFF2-40B4-BE49-F238E27FC236}">
                <a16:creationId xmlns:a16="http://schemas.microsoft.com/office/drawing/2014/main" id="{8A9D2BAB-C823-4B59-8DD9-0FE5E6974495}"/>
              </a:ext>
            </a:extLst>
          </p:cNvPr>
          <p:cNvPicPr/>
          <p:nvPr/>
        </p:nvPicPr>
        <p:blipFill>
          <a:blip r:embed="rId6">
            <a:clrChange>
              <a:clrFrom>
                <a:srgbClr val="FFFEFC"/>
              </a:clrFrom>
              <a:clrTo>
                <a:srgbClr val="FFFEFC">
                  <a:alpha val="0"/>
                </a:srgbClr>
              </a:clrTo>
            </a:clrChange>
            <a:extLst>
              <a:ext uri="{28A0092B-C50C-407E-A947-70E740481C1C}">
                <a14:useLocalDpi xmlns:a14="http://schemas.microsoft.com/office/drawing/2010/main" val="0"/>
              </a:ext>
            </a:extLst>
          </a:blip>
          <a:srcRect/>
          <a:stretch>
            <a:fillRect/>
          </a:stretch>
        </p:blipFill>
        <p:spPr bwMode="auto">
          <a:xfrm>
            <a:off x="185737" y="6219825"/>
            <a:ext cx="89058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 name="Image 95" descr="Question mark PNG">
            <a:hlinkClick r:id="rId7" action="ppaction://hlinksldjump"/>
            <a:extLst>
              <a:ext uri="{FF2B5EF4-FFF2-40B4-BE49-F238E27FC236}">
                <a16:creationId xmlns:a16="http://schemas.microsoft.com/office/drawing/2014/main" id="{58DF1CC0-A7C7-46E7-BBA5-D10F08919772}"/>
              </a:ext>
            </a:extLst>
          </p:cNvPr>
          <p:cNvPicPr>
            <a:picLocks noChangeAspect="1"/>
          </p:cNvPicPr>
          <p:nvPr/>
        </p:nvPicPr>
        <p:blipFill>
          <a:blip r:embed="rId8"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7259601" y="762978"/>
            <a:ext cx="557250" cy="533304"/>
          </a:xfrm>
          <a:prstGeom prst="rect">
            <a:avLst/>
          </a:prstGeom>
        </p:spPr>
      </p:pic>
      <p:grpSp>
        <p:nvGrpSpPr>
          <p:cNvPr id="98" name="Groupe 1">
            <a:extLst>
              <a:ext uri="{FF2B5EF4-FFF2-40B4-BE49-F238E27FC236}">
                <a16:creationId xmlns:a16="http://schemas.microsoft.com/office/drawing/2014/main" id="{A5260835-82C5-4D77-86CD-7CFD99B9BF49}"/>
              </a:ext>
            </a:extLst>
          </p:cNvPr>
          <p:cNvGrpSpPr>
            <a:grpSpLocks/>
          </p:cNvGrpSpPr>
          <p:nvPr/>
        </p:nvGrpSpPr>
        <p:grpSpPr bwMode="auto">
          <a:xfrm>
            <a:off x="2589099" y="6241396"/>
            <a:ext cx="3930650" cy="465138"/>
            <a:chOff x="8261498" y="6176277"/>
            <a:chExt cx="3930502" cy="465309"/>
          </a:xfrm>
        </p:grpSpPr>
        <p:pic>
          <p:nvPicPr>
            <p:cNvPr id="99" name="Image 98">
              <a:hlinkClick r:id="rId9"/>
              <a:extLst>
                <a:ext uri="{FF2B5EF4-FFF2-40B4-BE49-F238E27FC236}">
                  <a16:creationId xmlns:a16="http://schemas.microsoft.com/office/drawing/2014/main" id="{CC78D97C-0222-43DB-9216-0AC84FF7CDA0}"/>
                </a:ext>
              </a:extLst>
            </p:cNvPr>
            <p:cNvPicPr>
              <a:picLocks noChangeAspect="1"/>
            </p:cNvPicPr>
            <p:nvPr/>
          </p:nvPicPr>
          <p:blipFill rotWithShape="1">
            <a:blip r:embed="rId10" cstate="print">
              <a:duotone>
                <a:schemeClr val="accent1">
                  <a:shade val="45000"/>
                  <a:satMod val="135000"/>
                </a:schemeClr>
                <a:prstClr val="white"/>
              </a:duotone>
            </a:blip>
            <a:srcRect l="22922" r="23090"/>
            <a:stretch/>
          </p:blipFill>
          <p:spPr>
            <a:xfrm>
              <a:off x="8261498" y="6176277"/>
              <a:ext cx="535123" cy="465309"/>
            </a:xfrm>
            <a:prstGeom prst="rect">
              <a:avLst/>
            </a:prstGeom>
          </p:spPr>
        </p:pic>
        <p:sp>
          <p:nvSpPr>
            <p:cNvPr id="100" name="Rectangle 72">
              <a:extLst>
                <a:ext uri="{FF2B5EF4-FFF2-40B4-BE49-F238E27FC236}">
                  <a16:creationId xmlns:a16="http://schemas.microsoft.com/office/drawing/2014/main" id="{D0384C21-BCA8-45C9-AFF4-5D4D53251E4D}"/>
                </a:ext>
              </a:extLst>
            </p:cNvPr>
            <p:cNvSpPr>
              <a:spLocks noChangeArrowheads="1"/>
            </p:cNvSpPr>
            <p:nvPr/>
          </p:nvSpPr>
          <p:spPr bwMode="auto">
            <a:xfrm>
              <a:off x="8778875" y="6312565"/>
              <a:ext cx="3413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i="1" dirty="0">
                  <a:solidFill>
                    <a:schemeClr val="bg1"/>
                  </a:solidFill>
                  <a:latin typeface="Arial" panose="020B0604020202020204" pitchFamily="34" charset="0"/>
                  <a:cs typeface="Arial" panose="020B0604020202020204" pitchFamily="34" charset="0"/>
                </a:rPr>
                <a:t>tuto du traçage des lignes doublure</a:t>
              </a:r>
            </a:p>
          </p:txBody>
        </p:sp>
      </p:grpSp>
      <p:grpSp>
        <p:nvGrpSpPr>
          <p:cNvPr id="101" name="Groupe 71">
            <a:extLst>
              <a:ext uri="{FF2B5EF4-FFF2-40B4-BE49-F238E27FC236}">
                <a16:creationId xmlns:a16="http://schemas.microsoft.com/office/drawing/2014/main" id="{DFBE348C-023C-4DC7-89A2-9288670D1D4C}"/>
              </a:ext>
            </a:extLst>
          </p:cNvPr>
          <p:cNvGrpSpPr>
            <a:grpSpLocks/>
          </p:cNvGrpSpPr>
          <p:nvPr/>
        </p:nvGrpSpPr>
        <p:grpSpPr bwMode="auto">
          <a:xfrm>
            <a:off x="3445036" y="2361798"/>
            <a:ext cx="3865563" cy="276225"/>
            <a:chOff x="2295525" y="6035674"/>
            <a:chExt cx="3865563" cy="276225"/>
          </a:xfrm>
        </p:grpSpPr>
        <p:sp>
          <p:nvSpPr>
            <p:cNvPr id="102" name="Rectangle 72">
              <a:extLst>
                <a:ext uri="{FF2B5EF4-FFF2-40B4-BE49-F238E27FC236}">
                  <a16:creationId xmlns:a16="http://schemas.microsoft.com/office/drawing/2014/main" id="{098AC913-6705-478E-AF79-202308AE7C7A}"/>
                </a:ext>
              </a:extLst>
            </p:cNvPr>
            <p:cNvSpPr>
              <a:spLocks noChangeArrowheads="1"/>
            </p:cNvSpPr>
            <p:nvPr/>
          </p:nvSpPr>
          <p:spPr bwMode="auto">
            <a:xfrm>
              <a:off x="2748554" y="6035869"/>
              <a:ext cx="3412534" cy="27603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200" b="1" i="1" dirty="0">
                  <a:solidFill>
                    <a:schemeClr val="bg1"/>
                  </a:solidFill>
                  <a:latin typeface="Arial" panose="020B0604020202020204" pitchFamily="34" charset="0"/>
                  <a:cs typeface="Arial" panose="020B0604020202020204" pitchFamily="34" charset="0"/>
                </a:rPr>
                <a:t>Menu PATRONNAGE– </a:t>
              </a:r>
              <a:r>
                <a:rPr lang="fr-FR" altLang="fr-FR" sz="1200" b="1" i="1" dirty="0">
                  <a:solidFill>
                    <a:schemeClr val="accent6">
                      <a:lumMod val="75000"/>
                    </a:schemeClr>
                  </a:solidFill>
                  <a:latin typeface="Arial" panose="020B0604020202020204" pitchFamily="34" charset="0"/>
                  <a:cs typeface="Arial" panose="020B0604020202020204" pitchFamily="34" charset="0"/>
                </a:rPr>
                <a:t>Courbe et marge</a:t>
              </a:r>
            </a:p>
          </p:txBody>
        </p:sp>
        <p:pic>
          <p:nvPicPr>
            <p:cNvPr id="103" name="Image 105" descr="D:\0-Mes images\RCS.png">
              <a:extLst>
                <a:ext uri="{FF2B5EF4-FFF2-40B4-BE49-F238E27FC236}">
                  <a16:creationId xmlns:a16="http://schemas.microsoft.com/office/drawing/2014/main" id="{32E2FD1C-A05D-4992-B8F9-D946771CC465}"/>
                </a:ext>
              </a:extLst>
            </p:cNvPr>
            <p:cNvPicPr>
              <a:picLocks noChangeAspect="1"/>
            </p:cNvPicPr>
            <p:nvPr/>
          </p:nvPicPr>
          <p:blipFill>
            <a:blip r:embed="rId11" cstate="hqprint">
              <a:extLst>
                <a:ext uri="{28A0092B-C50C-407E-A947-70E740481C1C}">
                  <a14:useLocalDpi xmlns:a14="http://schemas.microsoft.com/office/drawing/2010/main" val="0"/>
                </a:ext>
              </a:extLst>
            </a:blip>
            <a:srcRect/>
            <a:stretch>
              <a:fillRect/>
            </a:stretch>
          </p:blipFill>
          <p:spPr bwMode="auto">
            <a:xfrm>
              <a:off x="2295525" y="6035674"/>
              <a:ext cx="469432" cy="254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4" name="Rectangle 103">
            <a:extLst>
              <a:ext uri="{FF2B5EF4-FFF2-40B4-BE49-F238E27FC236}">
                <a16:creationId xmlns:a16="http://schemas.microsoft.com/office/drawing/2014/main" id="{AF9C3500-9C25-447D-8974-FFCDAE46AAB9}"/>
              </a:ext>
            </a:extLst>
          </p:cNvPr>
          <p:cNvSpPr/>
          <p:nvPr/>
        </p:nvSpPr>
        <p:spPr>
          <a:xfrm>
            <a:off x="3215511" y="1339994"/>
            <a:ext cx="6168520" cy="707886"/>
          </a:xfrm>
          <a:prstGeom prst="rect">
            <a:avLst/>
          </a:prstGeom>
          <a:solidFill>
            <a:schemeClr val="tx1"/>
          </a:solidFill>
        </p:spPr>
        <p:txBody>
          <a:bodyPr wrap="square">
            <a:spAutoFit/>
          </a:bodyPr>
          <a:lstStyle/>
          <a:p>
            <a:pPr eaLnBrk="1" hangingPunct="1">
              <a:defRPr/>
            </a:pPr>
            <a:r>
              <a:rPr lang="fr-FR" altLang="fr-FR" sz="1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TRAVAIL A FAIRE :</a:t>
            </a:r>
          </a:p>
          <a:p>
            <a:pPr marL="228600" indent="-228600" eaLnBrk="1" hangingPunct="1">
              <a:buFont typeface="+mj-lt"/>
              <a:buAutoNum type="arabicPeriod"/>
              <a:defRPr/>
            </a:pPr>
            <a:r>
              <a:rPr lang="fr-FR" altLang="fr-FR" sz="1400" dirty="0">
                <a:solidFill>
                  <a:schemeClr val="bg1"/>
                </a:solidFill>
                <a:latin typeface="Arial" panose="020B0604020202020204" pitchFamily="34" charset="0"/>
                <a:cs typeface="Arial" panose="020B0604020202020204" pitchFamily="34" charset="0"/>
              </a:rPr>
              <a:t>Tracer la ligne du rafraîchi et de l’antiglissoir avec la </a:t>
            </a:r>
            <a:r>
              <a:rPr lang="fr-FR" altLang="fr-FR" sz="1400" b="1" dirty="0">
                <a:solidFill>
                  <a:schemeClr val="accent6">
                    <a:lumMod val="75000"/>
                  </a:schemeClr>
                </a:solidFill>
                <a:latin typeface="Arial" panose="020B0604020202020204" pitchFamily="34" charset="0"/>
                <a:cs typeface="Arial" panose="020B0604020202020204" pitchFamily="34" charset="0"/>
              </a:rPr>
              <a:t>commande courbe</a:t>
            </a:r>
          </a:p>
          <a:p>
            <a:pPr marL="228600" indent="-228600" eaLnBrk="1" hangingPunct="1">
              <a:buFont typeface="+mj-lt"/>
              <a:buAutoNum type="arabicPeriod"/>
              <a:defRPr/>
            </a:pPr>
            <a:r>
              <a:rPr lang="fr-FR" altLang="fr-FR" sz="1400" dirty="0">
                <a:solidFill>
                  <a:schemeClr val="bg1"/>
                </a:solidFill>
                <a:latin typeface="Arial" panose="020B0604020202020204" pitchFamily="34" charset="0"/>
                <a:cs typeface="Arial" panose="020B0604020202020204" pitchFamily="34" charset="0"/>
              </a:rPr>
              <a:t>Tracer la ligne de la pince avec </a:t>
            </a:r>
            <a:r>
              <a:rPr lang="fr-FR" altLang="fr-FR" sz="1400" b="1" dirty="0">
                <a:solidFill>
                  <a:schemeClr val="accent6">
                    <a:lumMod val="75000"/>
                  </a:schemeClr>
                </a:solidFill>
                <a:latin typeface="Arial" panose="020B0604020202020204" pitchFamily="34" charset="0"/>
                <a:cs typeface="Arial" panose="020B0604020202020204" pitchFamily="34" charset="0"/>
              </a:rPr>
              <a:t>la commande marge </a:t>
            </a:r>
          </a:p>
        </p:txBody>
      </p:sp>
      <p:graphicFrame>
        <p:nvGraphicFramePr>
          <p:cNvPr id="78" name="Tableau 77">
            <a:extLst>
              <a:ext uri="{FF2B5EF4-FFF2-40B4-BE49-F238E27FC236}">
                <a16:creationId xmlns:a16="http://schemas.microsoft.com/office/drawing/2014/main" id="{CB019276-A574-4D79-AE60-C92BE20F9872}"/>
              </a:ext>
            </a:extLst>
          </p:cNvPr>
          <p:cNvGraphicFramePr>
            <a:graphicFrameLocks noGrp="1"/>
          </p:cNvGraphicFramePr>
          <p:nvPr>
            <p:extLst>
              <p:ext uri="{D42A27DB-BD31-4B8C-83A1-F6EECF244321}">
                <p14:modId xmlns:p14="http://schemas.microsoft.com/office/powerpoint/2010/main" val="1299046569"/>
              </p:ext>
            </p:extLst>
          </p:nvPr>
        </p:nvGraphicFramePr>
        <p:xfrm>
          <a:off x="118872" y="475270"/>
          <a:ext cx="2860040" cy="3341579"/>
        </p:xfrm>
        <a:graphic>
          <a:graphicData uri="http://schemas.openxmlformats.org/drawingml/2006/table">
            <a:tbl>
              <a:tblPr firstRow="1" bandRow="1">
                <a:effectLst>
                  <a:outerShdw blurRad="50800" dist="38100" algn="l" rotWithShape="0">
                    <a:prstClr val="black">
                      <a:alpha val="40000"/>
                    </a:prstClr>
                  </a:outerShdw>
                </a:effectLst>
                <a:tableStyleId>{D7AC3CCA-C797-4891-BE02-D94E43425B78}</a:tableStyleId>
              </a:tblPr>
              <a:tblGrid>
                <a:gridCol w="342813">
                  <a:extLst>
                    <a:ext uri="{9D8B030D-6E8A-4147-A177-3AD203B41FA5}">
                      <a16:colId xmlns:a16="http://schemas.microsoft.com/office/drawing/2014/main" val="20000"/>
                    </a:ext>
                  </a:extLst>
                </a:gridCol>
                <a:gridCol w="2517227">
                  <a:extLst>
                    <a:ext uri="{9D8B030D-6E8A-4147-A177-3AD203B41FA5}">
                      <a16:colId xmlns:a16="http://schemas.microsoft.com/office/drawing/2014/main" val="20001"/>
                    </a:ext>
                  </a:extLst>
                </a:gridCol>
              </a:tblGrid>
              <a:tr h="302152">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b="1" baseline="0" dirty="0">
                          <a:solidFill>
                            <a:schemeClr val="bg1"/>
                          </a:solidFill>
                          <a:latin typeface="Arial" panose="020B0604020202020204" pitchFamily="34" charset="0"/>
                        </a:rPr>
                        <a:t>       </a:t>
                      </a:r>
                      <a:r>
                        <a:rPr lang="fr-FR" altLang="fr-FR" sz="1400" b="1" dirty="0">
                          <a:solidFill>
                            <a:schemeClr val="bg1"/>
                          </a:solidFill>
                          <a:latin typeface="Arial" panose="020B0604020202020204" pitchFamily="34" charset="0"/>
                        </a:rPr>
                        <a:t>Accueil Général</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hMerge="1">
                  <a:txBody>
                    <a:bodyPr/>
                    <a:lstStyle/>
                    <a:p>
                      <a:endParaRPr lang="fr-FR"/>
                    </a:p>
                  </a:txBody>
                  <a:tcPr/>
                </a:tc>
                <a:extLst>
                  <a:ext uri="{0D108BD9-81ED-4DB2-BD59-A6C34878D82A}">
                    <a16:rowId xmlns:a16="http://schemas.microsoft.com/office/drawing/2014/main" val="10000"/>
                  </a:ext>
                </a:extLst>
              </a:tr>
              <a:tr h="29821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dirty="0">
                          <a:solidFill>
                            <a:schemeClr val="bg1"/>
                          </a:solidFill>
                          <a:effectLst/>
                          <a:latin typeface="Adobe Gothic Std B" panose="020B0800000000000000" pitchFamily="34" charset="-128"/>
                          <a:ea typeface="Adobe Gothic Std B" panose="020B0800000000000000" pitchFamily="34" charset="-128"/>
                        </a:rPr>
                        <a:t>1</a:t>
                      </a:r>
                      <a:endParaRPr lang="fr-FR" altLang="fr-FR" sz="1100" b="0" dirty="0">
                        <a:solidFill>
                          <a:schemeClr val="bg1"/>
                        </a:solidFill>
                        <a:effectLst/>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points de repères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2</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Tracer axes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3</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Tracer lignes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255926206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4</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a:t>
                      </a:r>
                      <a:r>
                        <a:rPr lang="fr-FR" altLang="fr-FR" sz="1100" baseline="0" dirty="0">
                          <a:solidFill>
                            <a:schemeClr val="bg1"/>
                          </a:solidFill>
                          <a:latin typeface="Arial" panose="020B0604020202020204" pitchFamily="34" charset="0"/>
                        </a:rPr>
                        <a:t> m</a:t>
                      </a:r>
                      <a:r>
                        <a:rPr lang="fr-FR" altLang="fr-FR" sz="1100" dirty="0">
                          <a:solidFill>
                            <a:schemeClr val="bg1"/>
                          </a:solidFill>
                          <a:latin typeface="Arial" panose="020B0604020202020204" pitchFamily="34" charset="0"/>
                        </a:rPr>
                        <a:t>arges</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de piquage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9648050"/>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5</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les points de repères montage</a:t>
                      </a:r>
                      <a:endParaRPr lang="fr-FR" altLang="fr-FR" sz="1100" dirty="0">
                        <a:solidFill>
                          <a:schemeClr val="bg1"/>
                        </a:solidFill>
                        <a:latin typeface="Arial" panose="020B0604020202020204" pitchFamily="34" charset="0"/>
                      </a:endParaRP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66514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6</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marges de montage doublure </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7</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pince de l’antiglissoir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8</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claque DBL</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9</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8706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kern="1200" dirty="0" smtClean="0">
                          <a:solidFill>
                            <a:schemeClr val="bg1"/>
                          </a:solidFill>
                          <a:latin typeface="Arial" panose="020B0604020202020204" pitchFamily="34" charset="0"/>
                          <a:ea typeface="+mn-ea"/>
                          <a:cs typeface="+mn-cs"/>
                        </a:rPr>
                        <a:t>10</a:t>
                      </a:r>
                      <a:endParaRPr lang="fr-FR" altLang="fr-FR" sz="1100" b="1" kern="1200" dirty="0">
                        <a:solidFill>
                          <a:schemeClr val="bg1"/>
                        </a:solidFill>
                        <a:latin typeface="Arial" panose="020B0604020202020204" pitchFamily="34" charset="0"/>
                        <a:ea typeface="+mn-ea"/>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Extraire pièces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dirty="0" smtClean="0">
                          <a:solidFill>
                            <a:schemeClr val="bg1"/>
                          </a:solidFill>
                          <a:latin typeface="Arial" panose="020B0604020202020204" pitchFamily="34" charset="0"/>
                        </a:rPr>
                        <a:t>11</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Ajouter</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repères pièces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bl>
          </a:graphicData>
        </a:graphic>
      </p:graphicFrame>
      <p:sp>
        <p:nvSpPr>
          <p:cNvPr id="80" name="Bouton d'action : Accueil 79">
            <a:hlinkClick r:id="" action="ppaction://noaction" highlightClick="1"/>
            <a:extLst>
              <a:ext uri="{FF2B5EF4-FFF2-40B4-BE49-F238E27FC236}">
                <a16:creationId xmlns:a16="http://schemas.microsoft.com/office/drawing/2014/main" id="{FD49172B-DA4C-434A-BACA-98286F4ECBBA}"/>
              </a:ext>
            </a:extLst>
          </p:cNvPr>
          <p:cNvSpPr/>
          <p:nvPr/>
        </p:nvSpPr>
        <p:spPr>
          <a:xfrm>
            <a:off x="111760" y="465555"/>
            <a:ext cx="323850" cy="298450"/>
          </a:xfrm>
          <a:prstGeom prst="actionButtonHom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ctr"/>
          <a:lstStyle/>
          <a:p>
            <a:pPr algn="ctr">
              <a:defRPr/>
            </a:pPr>
            <a:endParaRPr lang="fr-FR"/>
          </a:p>
        </p:txBody>
      </p:sp>
      <p:sp>
        <p:nvSpPr>
          <p:cNvPr id="107" name="Rectangle à coins arrondis 106">
            <a:hlinkClick r:id="" action="ppaction://hlinkshowjump?jump=firstslide"/>
            <a:extLst>
              <a:ext uri="{FF2B5EF4-FFF2-40B4-BE49-F238E27FC236}">
                <a16:creationId xmlns:a16="http://schemas.microsoft.com/office/drawing/2014/main" id="{82BBB749-1EC8-44AE-A17A-E6142235AD28}"/>
              </a:ext>
            </a:extLst>
          </p:cNvPr>
          <p:cNvSpPr/>
          <p:nvPr/>
        </p:nvSpPr>
        <p:spPr>
          <a:xfrm>
            <a:off x="124968" y="466344"/>
            <a:ext cx="2831592" cy="29178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9" name="Rectangle 108">
            <a:hlinkClick r:id="rId12" action="ppaction://hlinksldjump"/>
            <a:extLst>
              <a:ext uri="{FF2B5EF4-FFF2-40B4-BE49-F238E27FC236}">
                <a16:creationId xmlns:a16="http://schemas.microsoft.com/office/drawing/2014/main" id="{7E449B24-B2A9-4DF7-A48A-90045CA02532}"/>
              </a:ext>
            </a:extLst>
          </p:cNvPr>
          <p:cNvSpPr/>
          <p:nvPr/>
        </p:nvSpPr>
        <p:spPr>
          <a:xfrm>
            <a:off x="145243" y="800862"/>
            <a:ext cx="2839721" cy="286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0" name="Rectangle 109">
            <a:hlinkClick r:id="rId13" action="ppaction://hlinksldjump"/>
            <a:extLst>
              <a:ext uri="{FF2B5EF4-FFF2-40B4-BE49-F238E27FC236}">
                <a16:creationId xmlns:a16="http://schemas.microsoft.com/office/drawing/2014/main" id="{DC8155D0-228B-47B5-A552-6EB5879CF372}"/>
              </a:ext>
            </a:extLst>
          </p:cNvPr>
          <p:cNvSpPr/>
          <p:nvPr/>
        </p:nvSpPr>
        <p:spPr>
          <a:xfrm>
            <a:off x="140163" y="1088296"/>
            <a:ext cx="2848754" cy="2806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4" name="Rectangle 113">
            <a:hlinkClick r:id="rId14" action="ppaction://hlinksldjump"/>
            <a:extLst>
              <a:ext uri="{FF2B5EF4-FFF2-40B4-BE49-F238E27FC236}">
                <a16:creationId xmlns:a16="http://schemas.microsoft.com/office/drawing/2014/main" id="{E92A6229-A81F-4E65-BA49-2A3327815FD1}"/>
              </a:ext>
            </a:extLst>
          </p:cNvPr>
          <p:cNvSpPr/>
          <p:nvPr/>
        </p:nvSpPr>
        <p:spPr>
          <a:xfrm>
            <a:off x="122384" y="1366438"/>
            <a:ext cx="284885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5" name="Rectangle 114">
            <a:hlinkClick r:id="rId15" action="ppaction://hlinksldjump"/>
            <a:extLst>
              <a:ext uri="{FF2B5EF4-FFF2-40B4-BE49-F238E27FC236}">
                <a16:creationId xmlns:a16="http://schemas.microsoft.com/office/drawing/2014/main" id="{1B2FA0B9-57D0-465B-A2B1-C4707E95F02D}"/>
              </a:ext>
            </a:extLst>
          </p:cNvPr>
          <p:cNvSpPr/>
          <p:nvPr/>
        </p:nvSpPr>
        <p:spPr>
          <a:xfrm>
            <a:off x="116589" y="1635679"/>
            <a:ext cx="285567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6" name="Rectangle 115">
            <a:hlinkClick r:id="rId16" action="ppaction://hlinksldjump"/>
            <a:extLst>
              <a:ext uri="{FF2B5EF4-FFF2-40B4-BE49-F238E27FC236}">
                <a16:creationId xmlns:a16="http://schemas.microsoft.com/office/drawing/2014/main" id="{713EEA36-C370-4C3B-8670-527CD73C4F89}"/>
              </a:ext>
            </a:extLst>
          </p:cNvPr>
          <p:cNvSpPr/>
          <p:nvPr/>
        </p:nvSpPr>
        <p:spPr>
          <a:xfrm>
            <a:off x="142548" y="1933462"/>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9" name="Rectangle 118">
            <a:hlinkClick r:id="rId17" action="ppaction://hlinksldjump"/>
            <a:extLst>
              <a:ext uri="{FF2B5EF4-FFF2-40B4-BE49-F238E27FC236}">
                <a16:creationId xmlns:a16="http://schemas.microsoft.com/office/drawing/2014/main" id="{CA40AA67-D1C3-49DB-8332-1120C5C670BB}"/>
              </a:ext>
            </a:extLst>
          </p:cNvPr>
          <p:cNvSpPr/>
          <p:nvPr/>
        </p:nvSpPr>
        <p:spPr>
          <a:xfrm>
            <a:off x="121747" y="2454908"/>
            <a:ext cx="2838519" cy="265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0" name="Rectangle 119">
            <a:hlinkClick r:id="rId18" action="ppaction://hlinksldjump"/>
            <a:extLst>
              <a:ext uri="{FF2B5EF4-FFF2-40B4-BE49-F238E27FC236}">
                <a16:creationId xmlns:a16="http://schemas.microsoft.com/office/drawing/2014/main" id="{F478668A-DDDF-40B6-99C7-A9A47CFEA7BC}"/>
              </a:ext>
            </a:extLst>
          </p:cNvPr>
          <p:cNvSpPr/>
          <p:nvPr/>
        </p:nvSpPr>
        <p:spPr>
          <a:xfrm>
            <a:off x="130002" y="2723917"/>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1" name="Rectangle 120">
            <a:hlinkClick r:id="rId19" action="ppaction://hlinksldjump"/>
            <a:extLst>
              <a:ext uri="{FF2B5EF4-FFF2-40B4-BE49-F238E27FC236}">
                <a16:creationId xmlns:a16="http://schemas.microsoft.com/office/drawing/2014/main" id="{9F7FE488-0F67-44E3-8971-357C356F0746}"/>
              </a:ext>
            </a:extLst>
          </p:cNvPr>
          <p:cNvSpPr/>
          <p:nvPr/>
        </p:nvSpPr>
        <p:spPr>
          <a:xfrm>
            <a:off x="119382" y="3276090"/>
            <a:ext cx="2834296" cy="270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3" name="Rectangle 122">
            <a:hlinkClick r:id="rId20" action="ppaction://hlinksldjump"/>
            <a:extLst>
              <a:ext uri="{FF2B5EF4-FFF2-40B4-BE49-F238E27FC236}">
                <a16:creationId xmlns:a16="http://schemas.microsoft.com/office/drawing/2014/main" id="{712BA9CA-A8EE-4139-B8D4-80A52A57166D}"/>
              </a:ext>
            </a:extLst>
          </p:cNvPr>
          <p:cNvSpPr/>
          <p:nvPr/>
        </p:nvSpPr>
        <p:spPr>
          <a:xfrm>
            <a:off x="104649" y="3532584"/>
            <a:ext cx="2861517" cy="2686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4" name="Rectangle 123">
            <a:hlinkClick r:id="rId21" action="ppaction://hlinksldjump"/>
            <a:extLst>
              <a:ext uri="{FF2B5EF4-FFF2-40B4-BE49-F238E27FC236}">
                <a16:creationId xmlns:a16="http://schemas.microsoft.com/office/drawing/2014/main" id="{F478668A-DDDF-40B6-99C7-A9A47CFEA7BC}"/>
              </a:ext>
            </a:extLst>
          </p:cNvPr>
          <p:cNvSpPr/>
          <p:nvPr/>
        </p:nvSpPr>
        <p:spPr>
          <a:xfrm>
            <a:off x="129494" y="2996713"/>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5" name="Rectangle 124">
            <a:hlinkClick r:id="rId22" action="ppaction://hlinksldjump"/>
            <a:extLst>
              <a:ext uri="{FF2B5EF4-FFF2-40B4-BE49-F238E27FC236}">
                <a16:creationId xmlns:a16="http://schemas.microsoft.com/office/drawing/2014/main" id="{713EEA36-C370-4C3B-8670-527CD73C4F89}"/>
              </a:ext>
            </a:extLst>
          </p:cNvPr>
          <p:cNvSpPr/>
          <p:nvPr/>
        </p:nvSpPr>
        <p:spPr>
          <a:xfrm>
            <a:off x="133023" y="2209687"/>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1" name="Ellipse 90">
            <a:extLst>
              <a:ext uri="{FF2B5EF4-FFF2-40B4-BE49-F238E27FC236}">
                <a16:creationId xmlns:a16="http://schemas.microsoft.com/office/drawing/2014/main" id="{27843E28-BDC0-4775-B56B-A8435D518071}"/>
              </a:ext>
            </a:extLst>
          </p:cNvPr>
          <p:cNvSpPr/>
          <p:nvPr/>
        </p:nvSpPr>
        <p:spPr>
          <a:xfrm rot="10800000">
            <a:off x="11389463" y="-121388"/>
            <a:ext cx="1314450" cy="1000125"/>
          </a:xfrm>
          <a:prstGeom prst="ellipse">
            <a:avLst/>
          </a:prstGeom>
          <a:solidFill>
            <a:srgbClr val="66FF33"/>
          </a:solidFill>
          <a:ln>
            <a:noFill/>
          </a:ln>
          <a:effectLst>
            <a:innerShdw blurRad="63500" dist="1270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31749" name="Groupe 2">
            <a:extLst>
              <a:ext uri="{FF2B5EF4-FFF2-40B4-BE49-F238E27FC236}">
                <a16:creationId xmlns:a16="http://schemas.microsoft.com/office/drawing/2014/main" id="{6365E562-60F3-413E-A32E-82D03880F34B}"/>
              </a:ext>
            </a:extLst>
          </p:cNvPr>
          <p:cNvGrpSpPr>
            <a:grpSpLocks/>
          </p:cNvGrpSpPr>
          <p:nvPr/>
        </p:nvGrpSpPr>
        <p:grpSpPr bwMode="auto">
          <a:xfrm>
            <a:off x="3804696" y="2805755"/>
            <a:ext cx="7805737" cy="3783012"/>
            <a:chOff x="2801938" y="2886075"/>
            <a:chExt cx="7805737" cy="3783012"/>
          </a:xfrm>
        </p:grpSpPr>
        <p:grpSp>
          <p:nvGrpSpPr>
            <p:cNvPr id="31776" name="Groupe 1">
              <a:extLst>
                <a:ext uri="{FF2B5EF4-FFF2-40B4-BE49-F238E27FC236}">
                  <a16:creationId xmlns:a16="http://schemas.microsoft.com/office/drawing/2014/main" id="{AE5F21B5-DD07-44AC-AD05-F646C3447C2A}"/>
                </a:ext>
              </a:extLst>
            </p:cNvPr>
            <p:cNvGrpSpPr>
              <a:grpSpLocks/>
            </p:cNvGrpSpPr>
            <p:nvPr/>
          </p:nvGrpSpPr>
          <p:grpSpPr bwMode="auto">
            <a:xfrm>
              <a:off x="2801938" y="3751262"/>
              <a:ext cx="7440610" cy="2917825"/>
              <a:chOff x="1636712" y="3313112"/>
              <a:chExt cx="7440620" cy="2917827"/>
            </a:xfrm>
          </p:grpSpPr>
          <p:grpSp>
            <p:nvGrpSpPr>
              <p:cNvPr id="31843" name="Group 75">
                <a:extLst>
                  <a:ext uri="{FF2B5EF4-FFF2-40B4-BE49-F238E27FC236}">
                    <a16:creationId xmlns:a16="http://schemas.microsoft.com/office/drawing/2014/main" id="{759BC07D-9E2F-4893-AE1D-842CC53522CB}"/>
                  </a:ext>
                </a:extLst>
              </p:cNvPr>
              <p:cNvGrpSpPr>
                <a:grpSpLocks/>
              </p:cNvGrpSpPr>
              <p:nvPr/>
            </p:nvGrpSpPr>
            <p:grpSpPr bwMode="auto">
              <a:xfrm>
                <a:off x="8574094" y="3313112"/>
                <a:ext cx="503238" cy="2039938"/>
                <a:chOff x="4921" y="1895"/>
                <a:chExt cx="317" cy="1285"/>
              </a:xfrm>
            </p:grpSpPr>
            <p:sp>
              <p:nvSpPr>
                <p:cNvPr id="31846" name="Freeform 44">
                  <a:extLst>
                    <a:ext uri="{FF2B5EF4-FFF2-40B4-BE49-F238E27FC236}">
                      <a16:creationId xmlns:a16="http://schemas.microsoft.com/office/drawing/2014/main" id="{644A912E-339C-44BD-B6F8-9B51BA3DF2F5}"/>
                    </a:ext>
                  </a:extLst>
                </p:cNvPr>
                <p:cNvSpPr>
                  <a:spLocks/>
                </p:cNvSpPr>
                <p:nvPr/>
              </p:nvSpPr>
              <p:spPr bwMode="auto">
                <a:xfrm>
                  <a:off x="4921" y="1905"/>
                  <a:ext cx="279" cy="1275"/>
                </a:xfrm>
                <a:custGeom>
                  <a:avLst/>
                  <a:gdLst>
                    <a:gd name="T0" fmla="*/ 0 w 279"/>
                    <a:gd name="T1" fmla="*/ 0 h 1275"/>
                    <a:gd name="T2" fmla="*/ 229 w 279"/>
                    <a:gd name="T3" fmla="*/ 603 h 1275"/>
                    <a:gd name="T4" fmla="*/ 278 w 279"/>
                    <a:gd name="T5" fmla="*/ 982 h 1275"/>
                    <a:gd name="T6" fmla="*/ 219 w 279"/>
                    <a:gd name="T7" fmla="*/ 1275 h 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9" h="1275">
                      <a:moveTo>
                        <a:pt x="0" y="0"/>
                      </a:moveTo>
                      <a:cubicBezTo>
                        <a:pt x="38" y="100"/>
                        <a:pt x="183" y="439"/>
                        <a:pt x="229" y="603"/>
                      </a:cubicBezTo>
                      <a:cubicBezTo>
                        <a:pt x="275" y="767"/>
                        <a:pt x="279" y="871"/>
                        <a:pt x="278" y="982"/>
                      </a:cubicBezTo>
                      <a:cubicBezTo>
                        <a:pt x="277" y="1094"/>
                        <a:pt x="229" y="1225"/>
                        <a:pt x="219" y="1275"/>
                      </a:cubicBezTo>
                    </a:path>
                  </a:pathLst>
                </a:custGeom>
                <a:noFill/>
                <a:ln w="28575"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1847" name="Freeform 44">
                  <a:extLst>
                    <a:ext uri="{FF2B5EF4-FFF2-40B4-BE49-F238E27FC236}">
                      <a16:creationId xmlns:a16="http://schemas.microsoft.com/office/drawing/2014/main" id="{413FA872-D699-4E36-B24B-2103057ECAE1}"/>
                    </a:ext>
                  </a:extLst>
                </p:cNvPr>
                <p:cNvSpPr>
                  <a:spLocks/>
                </p:cNvSpPr>
                <p:nvPr/>
              </p:nvSpPr>
              <p:spPr bwMode="auto">
                <a:xfrm>
                  <a:off x="4959" y="1895"/>
                  <a:ext cx="279" cy="1275"/>
                </a:xfrm>
                <a:custGeom>
                  <a:avLst/>
                  <a:gdLst>
                    <a:gd name="T0" fmla="*/ 0 w 279"/>
                    <a:gd name="T1" fmla="*/ 0 h 1275"/>
                    <a:gd name="T2" fmla="*/ 229 w 279"/>
                    <a:gd name="T3" fmla="*/ 603 h 1275"/>
                    <a:gd name="T4" fmla="*/ 278 w 279"/>
                    <a:gd name="T5" fmla="*/ 982 h 1275"/>
                    <a:gd name="T6" fmla="*/ 219 w 279"/>
                    <a:gd name="T7" fmla="*/ 1275 h 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9" h="1275">
                      <a:moveTo>
                        <a:pt x="0" y="0"/>
                      </a:moveTo>
                      <a:cubicBezTo>
                        <a:pt x="38" y="100"/>
                        <a:pt x="183" y="439"/>
                        <a:pt x="229" y="603"/>
                      </a:cubicBezTo>
                      <a:cubicBezTo>
                        <a:pt x="275" y="767"/>
                        <a:pt x="279" y="871"/>
                        <a:pt x="278" y="982"/>
                      </a:cubicBezTo>
                      <a:cubicBezTo>
                        <a:pt x="277" y="1094"/>
                        <a:pt x="229" y="1225"/>
                        <a:pt x="219" y="1275"/>
                      </a:cubicBezTo>
                    </a:path>
                  </a:pathLst>
                </a:custGeom>
                <a:noFill/>
                <a:ln w="952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31844" name="Freeform 24">
                <a:extLst>
                  <a:ext uri="{FF2B5EF4-FFF2-40B4-BE49-F238E27FC236}">
                    <a16:creationId xmlns:a16="http://schemas.microsoft.com/office/drawing/2014/main" id="{43B72A9F-692D-48C5-903B-0F23BA9210E9}"/>
                  </a:ext>
                </a:extLst>
              </p:cNvPr>
              <p:cNvSpPr>
                <a:spLocks/>
              </p:cNvSpPr>
              <p:nvPr/>
            </p:nvSpPr>
            <p:spPr bwMode="auto">
              <a:xfrm>
                <a:off x="1636712" y="4346576"/>
                <a:ext cx="7269163" cy="1884363"/>
              </a:xfrm>
              <a:custGeom>
                <a:avLst/>
                <a:gdLst>
                  <a:gd name="T0" fmla="*/ 0 w 9842"/>
                  <a:gd name="T1" fmla="*/ 0 h 9916"/>
                  <a:gd name="T2" fmla="*/ 2147483646 w 9842"/>
                  <a:gd name="T3" fmla="*/ 2147483646 h 9916"/>
                  <a:gd name="T4" fmla="*/ 2147483646 w 9842"/>
                  <a:gd name="T5" fmla="*/ 2147483646 h 9916"/>
                  <a:gd name="T6" fmla="*/ 2147483646 w 9842"/>
                  <a:gd name="T7" fmla="*/ 2147483646 h 9916"/>
                  <a:gd name="T8" fmla="*/ 2147483646 w 9842"/>
                  <a:gd name="T9" fmla="*/ 2147483646 h 9916"/>
                  <a:gd name="T10" fmla="*/ 2147483646 w 9842"/>
                  <a:gd name="T11" fmla="*/ 2147483646 h 9916"/>
                  <a:gd name="T12" fmla="*/ 2147483646 w 9842"/>
                  <a:gd name="T13" fmla="*/ 2147483646 h 9916"/>
                  <a:gd name="T14" fmla="*/ 2147483646 w 9842"/>
                  <a:gd name="T15" fmla="*/ 2147483646 h 9916"/>
                  <a:gd name="T16" fmla="*/ 2147483646 w 9842"/>
                  <a:gd name="T17" fmla="*/ 2147483646 h 9916"/>
                  <a:gd name="T18" fmla="*/ 2147483646 w 9842"/>
                  <a:gd name="T19" fmla="*/ 2147483646 h 9916"/>
                  <a:gd name="T20" fmla="*/ 2147483646 w 9842"/>
                  <a:gd name="T21" fmla="*/ 2147483646 h 99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842" h="9916">
                    <a:moveTo>
                      <a:pt x="0" y="0"/>
                    </a:moveTo>
                    <a:cubicBezTo>
                      <a:pt x="60" y="67"/>
                      <a:pt x="39" y="1119"/>
                      <a:pt x="112" y="1646"/>
                    </a:cubicBezTo>
                    <a:cubicBezTo>
                      <a:pt x="185" y="2172"/>
                      <a:pt x="157" y="2431"/>
                      <a:pt x="438" y="3141"/>
                    </a:cubicBezTo>
                    <a:cubicBezTo>
                      <a:pt x="720" y="3843"/>
                      <a:pt x="1270" y="4987"/>
                      <a:pt x="1803" y="5906"/>
                    </a:cubicBezTo>
                    <a:cubicBezTo>
                      <a:pt x="2336" y="6834"/>
                      <a:pt x="3121" y="8028"/>
                      <a:pt x="3647" y="8672"/>
                    </a:cubicBezTo>
                    <a:cubicBezTo>
                      <a:pt x="4172" y="9323"/>
                      <a:pt x="4629" y="9699"/>
                      <a:pt x="4954" y="9850"/>
                    </a:cubicBezTo>
                    <a:cubicBezTo>
                      <a:pt x="5276" y="10000"/>
                      <a:pt x="5334" y="9891"/>
                      <a:pt x="5590" y="9591"/>
                    </a:cubicBezTo>
                    <a:cubicBezTo>
                      <a:pt x="5844" y="9282"/>
                      <a:pt x="6205" y="8513"/>
                      <a:pt x="6478" y="8028"/>
                    </a:cubicBezTo>
                    <a:cubicBezTo>
                      <a:pt x="6750" y="7536"/>
                      <a:pt x="6948" y="7034"/>
                      <a:pt x="7238" y="6692"/>
                    </a:cubicBezTo>
                    <a:cubicBezTo>
                      <a:pt x="7531" y="6341"/>
                      <a:pt x="7758" y="6174"/>
                      <a:pt x="8218" y="5940"/>
                    </a:cubicBezTo>
                    <a:cubicBezTo>
                      <a:pt x="8678" y="5706"/>
                      <a:pt x="9470" y="5443"/>
                      <a:pt x="9842" y="5310"/>
                    </a:cubicBezTo>
                  </a:path>
                </a:pathLst>
              </a:custGeom>
              <a:noFill/>
              <a:ln w="2857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1845" name="Freeform 25">
                <a:extLst>
                  <a:ext uri="{FF2B5EF4-FFF2-40B4-BE49-F238E27FC236}">
                    <a16:creationId xmlns:a16="http://schemas.microsoft.com/office/drawing/2014/main" id="{459B3563-3149-4307-8649-93C77F63A99F}"/>
                  </a:ext>
                </a:extLst>
              </p:cNvPr>
              <p:cNvSpPr>
                <a:spLocks/>
              </p:cNvSpPr>
              <p:nvPr/>
            </p:nvSpPr>
            <p:spPr bwMode="auto">
              <a:xfrm>
                <a:off x="1858965" y="4854577"/>
                <a:ext cx="7065964" cy="1287463"/>
              </a:xfrm>
              <a:custGeom>
                <a:avLst/>
                <a:gdLst>
                  <a:gd name="T0" fmla="*/ 0 w 10040"/>
                  <a:gd name="T1" fmla="*/ 0 h 10000"/>
                  <a:gd name="T2" fmla="*/ 2147483646 w 10040"/>
                  <a:gd name="T3" fmla="*/ 2147483646 h 10000"/>
                  <a:gd name="T4" fmla="*/ 2147483646 w 10040"/>
                  <a:gd name="T5" fmla="*/ 2147483646 h 10000"/>
                  <a:gd name="T6" fmla="*/ 2147483646 w 10040"/>
                  <a:gd name="T7" fmla="*/ 2147483646 h 10000"/>
                  <a:gd name="T8" fmla="*/ 2147483646 w 10040"/>
                  <a:gd name="T9" fmla="*/ 2147483646 h 10000"/>
                  <a:gd name="T10" fmla="*/ 2147483646 w 10040"/>
                  <a:gd name="T11" fmla="*/ 2147483646 h 10000"/>
                  <a:gd name="T12" fmla="*/ 2147483646 w 10040"/>
                  <a:gd name="T13" fmla="*/ 2147483646 h 10000"/>
                  <a:gd name="T14" fmla="*/ 2147483646 w 10040"/>
                  <a:gd name="T15" fmla="*/ 2147483646 h 10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40" h="10000">
                    <a:moveTo>
                      <a:pt x="0" y="0"/>
                    </a:moveTo>
                    <a:cubicBezTo>
                      <a:pt x="216" y="937"/>
                      <a:pt x="684" y="2749"/>
                      <a:pt x="1164" y="4093"/>
                    </a:cubicBezTo>
                    <a:cubicBezTo>
                      <a:pt x="1644" y="5436"/>
                      <a:pt x="2382" y="7137"/>
                      <a:pt x="2887" y="8087"/>
                    </a:cubicBezTo>
                    <a:cubicBezTo>
                      <a:pt x="3392" y="9036"/>
                      <a:pt x="3830" y="9504"/>
                      <a:pt x="4193" y="9800"/>
                    </a:cubicBezTo>
                    <a:cubicBezTo>
                      <a:pt x="4557" y="10084"/>
                      <a:pt x="4798" y="10046"/>
                      <a:pt x="5057" y="9812"/>
                    </a:cubicBezTo>
                    <a:cubicBezTo>
                      <a:pt x="5319" y="9566"/>
                      <a:pt x="5459" y="9024"/>
                      <a:pt x="5752" y="8358"/>
                    </a:cubicBezTo>
                    <a:cubicBezTo>
                      <a:pt x="6045" y="7680"/>
                      <a:pt x="6404" y="6448"/>
                      <a:pt x="6808" y="5830"/>
                    </a:cubicBezTo>
                    <a:cubicBezTo>
                      <a:pt x="7211" y="5202"/>
                      <a:pt x="9616" y="4082"/>
                      <a:pt x="10040" y="3882"/>
                    </a:cubicBezTo>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31777" name="Groupe 64">
              <a:extLst>
                <a:ext uri="{FF2B5EF4-FFF2-40B4-BE49-F238E27FC236}">
                  <a16:creationId xmlns:a16="http://schemas.microsoft.com/office/drawing/2014/main" id="{3F882970-63B5-4B5B-8C08-A4F0E7CB610A}"/>
                </a:ext>
              </a:extLst>
            </p:cNvPr>
            <p:cNvGrpSpPr>
              <a:grpSpLocks/>
            </p:cNvGrpSpPr>
            <p:nvPr/>
          </p:nvGrpSpPr>
          <p:grpSpPr bwMode="auto">
            <a:xfrm>
              <a:off x="2911475" y="2886075"/>
              <a:ext cx="7696200" cy="3327400"/>
              <a:chOff x="1668779" y="2849880"/>
              <a:chExt cx="7696201" cy="3328035"/>
            </a:xfrm>
          </p:grpSpPr>
          <p:grpSp>
            <p:nvGrpSpPr>
              <p:cNvPr id="31826" name="Groupe 65">
                <a:extLst>
                  <a:ext uri="{FF2B5EF4-FFF2-40B4-BE49-F238E27FC236}">
                    <a16:creationId xmlns:a16="http://schemas.microsoft.com/office/drawing/2014/main" id="{F8E4D3E2-46BD-4D17-94F5-617885797905}"/>
                  </a:ext>
                </a:extLst>
              </p:cNvPr>
              <p:cNvGrpSpPr>
                <a:grpSpLocks/>
              </p:cNvGrpSpPr>
              <p:nvPr/>
            </p:nvGrpSpPr>
            <p:grpSpPr bwMode="auto">
              <a:xfrm>
                <a:off x="1668779" y="3088640"/>
                <a:ext cx="7696201" cy="3089275"/>
                <a:chOff x="1108709" y="3187700"/>
                <a:chExt cx="7696201" cy="3089275"/>
              </a:xfrm>
            </p:grpSpPr>
            <p:sp>
              <p:nvSpPr>
                <p:cNvPr id="31828" name="Text Box 2">
                  <a:extLst>
                    <a:ext uri="{FF2B5EF4-FFF2-40B4-BE49-F238E27FC236}">
                      <a16:creationId xmlns:a16="http://schemas.microsoft.com/office/drawing/2014/main" id="{2DBA3641-2587-4D1E-B72E-42AC84BCF835}"/>
                    </a:ext>
                  </a:extLst>
                </p:cNvPr>
                <p:cNvSpPr txBox="1">
                  <a:spLocks noChangeArrowheads="1"/>
                </p:cNvSpPr>
                <p:nvPr/>
              </p:nvSpPr>
              <p:spPr bwMode="auto">
                <a:xfrm>
                  <a:off x="8420735" y="5252720"/>
                  <a:ext cx="38417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E</a:t>
                  </a:r>
                </a:p>
              </p:txBody>
            </p:sp>
            <p:sp>
              <p:nvSpPr>
                <p:cNvPr id="31829" name="Text Box 3">
                  <a:extLst>
                    <a:ext uri="{FF2B5EF4-FFF2-40B4-BE49-F238E27FC236}">
                      <a16:creationId xmlns:a16="http://schemas.microsoft.com/office/drawing/2014/main" id="{2627A911-AC72-42F9-93EC-D1AEAD8D428D}"/>
                    </a:ext>
                  </a:extLst>
                </p:cNvPr>
                <p:cNvSpPr txBox="1">
                  <a:spLocks noChangeArrowheads="1"/>
                </p:cNvSpPr>
                <p:nvPr/>
              </p:nvSpPr>
              <p:spPr bwMode="auto">
                <a:xfrm>
                  <a:off x="3500438" y="5053013"/>
                  <a:ext cx="5080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D’</a:t>
                  </a:r>
                </a:p>
                <a:p>
                  <a:pPr eaLnBrk="1" hangingPunct="1"/>
                  <a:r>
                    <a:rPr lang="fr-FR" altLang="fr-FR" sz="800" b="1">
                      <a:solidFill>
                        <a:schemeClr val="bg1"/>
                      </a:solidFill>
                      <a:latin typeface="Arial" panose="020B0604020202020204" pitchFamily="34" charset="0"/>
                    </a:rPr>
                    <a:t>  D</a:t>
                  </a:r>
                </a:p>
              </p:txBody>
            </p:sp>
            <p:sp>
              <p:nvSpPr>
                <p:cNvPr id="31830" name="Text Box 4">
                  <a:extLst>
                    <a:ext uri="{FF2B5EF4-FFF2-40B4-BE49-F238E27FC236}">
                      <a16:creationId xmlns:a16="http://schemas.microsoft.com/office/drawing/2014/main" id="{87708BD6-EC9E-4321-B115-2DA9D03036AE}"/>
                    </a:ext>
                  </a:extLst>
                </p:cNvPr>
                <p:cNvSpPr txBox="1">
                  <a:spLocks noChangeArrowheads="1"/>
                </p:cNvSpPr>
                <p:nvPr/>
              </p:nvSpPr>
              <p:spPr bwMode="auto">
                <a:xfrm>
                  <a:off x="3108643" y="4230688"/>
                  <a:ext cx="554037"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r>
                    <a:rPr lang="fr-FR" altLang="fr-FR" sz="800" b="1" noProof="1">
                      <a:solidFill>
                        <a:schemeClr val="bg1"/>
                      </a:solidFill>
                      <a:latin typeface="Arial" panose="020B0604020202020204" pitchFamily="34" charset="0"/>
                    </a:rPr>
                    <a:t>B</a:t>
                  </a:r>
                  <a:endParaRPr lang="fr-FR" altLang="fr-FR" sz="1000">
                    <a:solidFill>
                      <a:schemeClr val="bg1"/>
                    </a:solidFill>
                    <a:latin typeface="Times New Roman" panose="02020603050405020304" pitchFamily="18" charset="0"/>
                  </a:endParaRPr>
                </a:p>
              </p:txBody>
            </p:sp>
            <p:sp>
              <p:nvSpPr>
                <p:cNvPr id="31831" name="Text Box 6">
                  <a:extLst>
                    <a:ext uri="{FF2B5EF4-FFF2-40B4-BE49-F238E27FC236}">
                      <a16:creationId xmlns:a16="http://schemas.microsoft.com/office/drawing/2014/main" id="{5A537F7A-AB35-430B-91BB-06DBF103321E}"/>
                    </a:ext>
                  </a:extLst>
                </p:cNvPr>
                <p:cNvSpPr txBox="1">
                  <a:spLocks noChangeArrowheads="1"/>
                </p:cNvSpPr>
                <p:nvPr/>
              </p:nvSpPr>
              <p:spPr bwMode="auto">
                <a:xfrm>
                  <a:off x="7983220" y="3743960"/>
                  <a:ext cx="381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r>
                    <a:rPr lang="fr-FR" altLang="fr-FR" sz="800" b="1" noProof="1">
                      <a:solidFill>
                        <a:schemeClr val="bg1"/>
                      </a:solidFill>
                      <a:latin typeface="Arial" panose="020B0604020202020204" pitchFamily="34" charset="0"/>
                    </a:rPr>
                    <a:t>F</a:t>
                  </a:r>
                </a:p>
                <a:p>
                  <a:pPr eaLnBrk="1" hangingPunct="1"/>
                  <a:endParaRPr lang="fr-FR" altLang="fr-FR" sz="1000">
                    <a:solidFill>
                      <a:schemeClr val="bg1"/>
                    </a:solidFill>
                    <a:latin typeface="Times New Roman" panose="02020603050405020304" pitchFamily="18" charset="0"/>
                  </a:endParaRPr>
                </a:p>
              </p:txBody>
            </p:sp>
            <p:sp>
              <p:nvSpPr>
                <p:cNvPr id="31832" name="Text Box 7">
                  <a:extLst>
                    <a:ext uri="{FF2B5EF4-FFF2-40B4-BE49-F238E27FC236}">
                      <a16:creationId xmlns:a16="http://schemas.microsoft.com/office/drawing/2014/main" id="{843B5275-03E2-4627-B7C2-EB23A87EB35C}"/>
                    </a:ext>
                  </a:extLst>
                </p:cNvPr>
                <p:cNvSpPr txBox="1">
                  <a:spLocks noChangeArrowheads="1"/>
                </p:cNvSpPr>
                <p:nvPr/>
              </p:nvSpPr>
              <p:spPr bwMode="auto">
                <a:xfrm>
                  <a:off x="1120775" y="4864100"/>
                  <a:ext cx="47625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A</a:t>
                  </a:r>
                </a:p>
              </p:txBody>
            </p:sp>
            <p:grpSp>
              <p:nvGrpSpPr>
                <p:cNvPr id="31833" name="Group 8">
                  <a:extLst>
                    <a:ext uri="{FF2B5EF4-FFF2-40B4-BE49-F238E27FC236}">
                      <a16:creationId xmlns:a16="http://schemas.microsoft.com/office/drawing/2014/main" id="{04745144-C5D2-4E2A-BA34-95A446FB42C7}"/>
                    </a:ext>
                  </a:extLst>
                </p:cNvPr>
                <p:cNvGrpSpPr>
                  <a:grpSpLocks/>
                </p:cNvGrpSpPr>
                <p:nvPr/>
              </p:nvGrpSpPr>
              <p:grpSpPr bwMode="auto">
                <a:xfrm>
                  <a:off x="1308100" y="3187700"/>
                  <a:ext cx="7089778" cy="3089275"/>
                  <a:chOff x="4011" y="3674"/>
                  <a:chExt cx="11164" cy="4866"/>
                </a:xfrm>
              </p:grpSpPr>
              <p:sp>
                <p:nvSpPr>
                  <p:cNvPr id="31838" name="Freeform 9">
                    <a:extLst>
                      <a:ext uri="{FF2B5EF4-FFF2-40B4-BE49-F238E27FC236}">
                        <a16:creationId xmlns:a16="http://schemas.microsoft.com/office/drawing/2014/main" id="{28B6A272-E776-42E8-A3A8-BC6C60A6F76E}"/>
                      </a:ext>
                    </a:extLst>
                  </p:cNvPr>
                  <p:cNvSpPr>
                    <a:spLocks/>
                  </p:cNvSpPr>
                  <p:nvPr/>
                </p:nvSpPr>
                <p:spPr bwMode="auto">
                  <a:xfrm>
                    <a:off x="4011" y="6412"/>
                    <a:ext cx="11110" cy="2057"/>
                  </a:xfrm>
                  <a:custGeom>
                    <a:avLst/>
                    <a:gdLst>
                      <a:gd name="T0" fmla="*/ 0 w 3420"/>
                      <a:gd name="T1" fmla="*/ 0 h 633"/>
                      <a:gd name="T2" fmla="*/ 2147483646 w 3420"/>
                      <a:gd name="T3" fmla="*/ 2147483646 h 633"/>
                      <a:gd name="T4" fmla="*/ 2147483646 w 3420"/>
                      <a:gd name="T5" fmla="*/ 2147483646 h 633"/>
                      <a:gd name="T6" fmla="*/ 2147483646 w 3420"/>
                      <a:gd name="T7" fmla="*/ 2147483646 h 633"/>
                      <a:gd name="T8" fmla="*/ 2147483646 w 3420"/>
                      <a:gd name="T9" fmla="*/ 2147483646 h 633"/>
                      <a:gd name="T10" fmla="*/ 2147483646 w 3420"/>
                      <a:gd name="T11" fmla="*/ 2147483646 h 633"/>
                      <a:gd name="T12" fmla="*/ 2147483646 w 3420"/>
                      <a:gd name="T13" fmla="*/ 2147483646 h 633"/>
                      <a:gd name="T14" fmla="*/ 2147483646 w 3420"/>
                      <a:gd name="T15" fmla="*/ 2147483646 h 633"/>
                      <a:gd name="T16" fmla="*/ 2147483646 w 3420"/>
                      <a:gd name="T17" fmla="*/ 2147483646 h 633"/>
                      <a:gd name="T18" fmla="*/ 2147483646 w 3420"/>
                      <a:gd name="T19" fmla="*/ 2147483646 h 633"/>
                      <a:gd name="T20" fmla="*/ 2147483646 w 3420"/>
                      <a:gd name="T21" fmla="*/ 2147483646 h 6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20" h="633">
                        <a:moveTo>
                          <a:pt x="0" y="0"/>
                        </a:moveTo>
                        <a:cubicBezTo>
                          <a:pt x="6" y="18"/>
                          <a:pt x="13" y="36"/>
                          <a:pt x="45" y="68"/>
                        </a:cubicBezTo>
                        <a:cubicBezTo>
                          <a:pt x="77" y="100"/>
                          <a:pt x="97" y="136"/>
                          <a:pt x="195" y="195"/>
                        </a:cubicBezTo>
                        <a:cubicBezTo>
                          <a:pt x="293" y="254"/>
                          <a:pt x="464" y="352"/>
                          <a:pt x="630" y="420"/>
                        </a:cubicBezTo>
                        <a:cubicBezTo>
                          <a:pt x="796" y="488"/>
                          <a:pt x="1047" y="567"/>
                          <a:pt x="1192" y="600"/>
                        </a:cubicBezTo>
                        <a:cubicBezTo>
                          <a:pt x="1337" y="633"/>
                          <a:pt x="1403" y="630"/>
                          <a:pt x="1501" y="618"/>
                        </a:cubicBezTo>
                        <a:cubicBezTo>
                          <a:pt x="1599" y="606"/>
                          <a:pt x="1697" y="561"/>
                          <a:pt x="1780" y="528"/>
                        </a:cubicBezTo>
                        <a:cubicBezTo>
                          <a:pt x="1863" y="495"/>
                          <a:pt x="1898" y="456"/>
                          <a:pt x="1996" y="420"/>
                        </a:cubicBezTo>
                        <a:cubicBezTo>
                          <a:pt x="2094" y="384"/>
                          <a:pt x="2215" y="339"/>
                          <a:pt x="2370" y="315"/>
                        </a:cubicBezTo>
                        <a:cubicBezTo>
                          <a:pt x="2525" y="291"/>
                          <a:pt x="2750" y="293"/>
                          <a:pt x="2925" y="278"/>
                        </a:cubicBezTo>
                        <a:cubicBezTo>
                          <a:pt x="3100" y="263"/>
                          <a:pt x="3339" y="234"/>
                          <a:pt x="3420" y="225"/>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1839" name="Freeform 10">
                    <a:extLst>
                      <a:ext uri="{FF2B5EF4-FFF2-40B4-BE49-F238E27FC236}">
                        <a16:creationId xmlns:a16="http://schemas.microsoft.com/office/drawing/2014/main" id="{A84135E3-65AE-454F-8EAE-3D5B799B364A}"/>
                      </a:ext>
                    </a:extLst>
                  </p:cNvPr>
                  <p:cNvSpPr>
                    <a:spLocks/>
                  </p:cNvSpPr>
                  <p:nvPr/>
                </p:nvSpPr>
                <p:spPr bwMode="auto">
                  <a:xfrm>
                    <a:off x="4424" y="6877"/>
                    <a:ext cx="8039" cy="1663"/>
                  </a:xfrm>
                  <a:custGeom>
                    <a:avLst/>
                    <a:gdLst>
                      <a:gd name="T0" fmla="*/ 0 w 2475"/>
                      <a:gd name="T1" fmla="*/ 0 h 512"/>
                      <a:gd name="T2" fmla="*/ 2147483646 w 2475"/>
                      <a:gd name="T3" fmla="*/ 2147483646 h 512"/>
                      <a:gd name="T4" fmla="*/ 2147483646 w 2475"/>
                      <a:gd name="T5" fmla="*/ 2147483646 h 512"/>
                      <a:gd name="T6" fmla="*/ 2147483646 w 2475"/>
                      <a:gd name="T7" fmla="*/ 2147483646 h 512"/>
                      <a:gd name="T8" fmla="*/ 2147483646 w 2475"/>
                      <a:gd name="T9" fmla="*/ 2147483646 h 512"/>
                      <a:gd name="T10" fmla="*/ 2147483646 w 2475"/>
                      <a:gd name="T11" fmla="*/ 2147483646 h 512"/>
                      <a:gd name="T12" fmla="*/ 2147483646 w 2475"/>
                      <a:gd name="T13" fmla="*/ 2147483646 h 512"/>
                      <a:gd name="T14" fmla="*/ 2147483646 w 2475"/>
                      <a:gd name="T15" fmla="*/ 2147483646 h 5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75" h="512">
                        <a:moveTo>
                          <a:pt x="0" y="0"/>
                        </a:moveTo>
                        <a:cubicBezTo>
                          <a:pt x="97" y="50"/>
                          <a:pt x="194" y="100"/>
                          <a:pt x="323" y="157"/>
                        </a:cubicBezTo>
                        <a:cubicBezTo>
                          <a:pt x="452" y="214"/>
                          <a:pt x="607" y="284"/>
                          <a:pt x="777" y="340"/>
                        </a:cubicBezTo>
                        <a:cubicBezTo>
                          <a:pt x="947" y="396"/>
                          <a:pt x="1192" y="480"/>
                          <a:pt x="1341" y="496"/>
                        </a:cubicBezTo>
                        <a:cubicBezTo>
                          <a:pt x="1490" y="512"/>
                          <a:pt x="1562" y="473"/>
                          <a:pt x="1673" y="435"/>
                        </a:cubicBezTo>
                        <a:cubicBezTo>
                          <a:pt x="1784" y="397"/>
                          <a:pt x="1906" y="313"/>
                          <a:pt x="2010" y="270"/>
                        </a:cubicBezTo>
                        <a:cubicBezTo>
                          <a:pt x="2114" y="227"/>
                          <a:pt x="2221" y="194"/>
                          <a:pt x="2298" y="175"/>
                        </a:cubicBezTo>
                        <a:cubicBezTo>
                          <a:pt x="2375" y="156"/>
                          <a:pt x="2438" y="161"/>
                          <a:pt x="2475" y="157"/>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1840" name="Freeform 11">
                    <a:extLst>
                      <a:ext uri="{FF2B5EF4-FFF2-40B4-BE49-F238E27FC236}">
                        <a16:creationId xmlns:a16="http://schemas.microsoft.com/office/drawing/2014/main" id="{9EB98F1C-0117-4E3D-9599-82843F976F55}"/>
                      </a:ext>
                    </a:extLst>
                  </p:cNvPr>
                  <p:cNvSpPr>
                    <a:spLocks/>
                  </p:cNvSpPr>
                  <p:nvPr/>
                </p:nvSpPr>
                <p:spPr bwMode="auto">
                  <a:xfrm>
                    <a:off x="4011" y="3674"/>
                    <a:ext cx="6162" cy="2738"/>
                  </a:xfrm>
                  <a:custGeom>
                    <a:avLst/>
                    <a:gdLst>
                      <a:gd name="T0" fmla="*/ 0 w 1897"/>
                      <a:gd name="T1" fmla="*/ 2147483646 h 843"/>
                      <a:gd name="T2" fmla="*/ 2147483646 w 1897"/>
                      <a:gd name="T3" fmla="*/ 2147483646 h 843"/>
                      <a:gd name="T4" fmla="*/ 2147483646 w 1897"/>
                      <a:gd name="T5" fmla="*/ 2147483646 h 843"/>
                      <a:gd name="T6" fmla="*/ 2147483646 w 1897"/>
                      <a:gd name="T7" fmla="*/ 2147483646 h 843"/>
                      <a:gd name="T8" fmla="*/ 2147483646 w 1897"/>
                      <a:gd name="T9" fmla="*/ 2147483646 h 843"/>
                      <a:gd name="T10" fmla="*/ 2147483646 w 1897"/>
                      <a:gd name="T11" fmla="*/ 2147483646 h 843"/>
                      <a:gd name="T12" fmla="*/ 2147483646 w 1897"/>
                      <a:gd name="T13" fmla="*/ 0 h 8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7" h="843">
                        <a:moveTo>
                          <a:pt x="0" y="843"/>
                        </a:moveTo>
                        <a:cubicBezTo>
                          <a:pt x="30" y="816"/>
                          <a:pt x="60" y="790"/>
                          <a:pt x="135" y="768"/>
                        </a:cubicBezTo>
                        <a:cubicBezTo>
                          <a:pt x="210" y="746"/>
                          <a:pt x="312" y="732"/>
                          <a:pt x="450" y="708"/>
                        </a:cubicBezTo>
                        <a:cubicBezTo>
                          <a:pt x="588" y="684"/>
                          <a:pt x="847" y="651"/>
                          <a:pt x="964" y="624"/>
                        </a:cubicBezTo>
                        <a:cubicBezTo>
                          <a:pt x="1081" y="597"/>
                          <a:pt x="1062" y="602"/>
                          <a:pt x="1153" y="546"/>
                        </a:cubicBezTo>
                        <a:cubicBezTo>
                          <a:pt x="1244" y="490"/>
                          <a:pt x="1389" y="379"/>
                          <a:pt x="1513" y="288"/>
                        </a:cubicBezTo>
                        <a:cubicBezTo>
                          <a:pt x="1637" y="197"/>
                          <a:pt x="1817" y="60"/>
                          <a:pt x="1897" y="0"/>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1841" name="Freeform 12">
                    <a:extLst>
                      <a:ext uri="{FF2B5EF4-FFF2-40B4-BE49-F238E27FC236}">
                        <a16:creationId xmlns:a16="http://schemas.microsoft.com/office/drawing/2014/main" id="{5B7EAC22-90D7-45F6-94FA-527685DF36DE}"/>
                      </a:ext>
                    </a:extLst>
                  </p:cNvPr>
                  <p:cNvSpPr>
                    <a:spLocks/>
                  </p:cNvSpPr>
                  <p:nvPr/>
                </p:nvSpPr>
                <p:spPr bwMode="auto">
                  <a:xfrm>
                    <a:off x="10164" y="3683"/>
                    <a:ext cx="4346" cy="695"/>
                  </a:xfrm>
                  <a:custGeom>
                    <a:avLst/>
                    <a:gdLst>
                      <a:gd name="T0" fmla="*/ 0 w 1338"/>
                      <a:gd name="T1" fmla="*/ 0 h 214"/>
                      <a:gd name="T2" fmla="*/ 2147483646 w 1338"/>
                      <a:gd name="T3" fmla="*/ 2147483646 h 214"/>
                      <a:gd name="T4" fmla="*/ 2147483646 w 1338"/>
                      <a:gd name="T5" fmla="*/ 2147483646 h 214"/>
                      <a:gd name="T6" fmla="*/ 2147483646 w 1338"/>
                      <a:gd name="T7" fmla="*/ 2147483646 h 2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38" h="214">
                        <a:moveTo>
                          <a:pt x="0" y="0"/>
                        </a:moveTo>
                        <a:cubicBezTo>
                          <a:pt x="84" y="29"/>
                          <a:pt x="385" y="146"/>
                          <a:pt x="504" y="180"/>
                        </a:cubicBezTo>
                        <a:cubicBezTo>
                          <a:pt x="623" y="214"/>
                          <a:pt x="572" y="199"/>
                          <a:pt x="711" y="201"/>
                        </a:cubicBezTo>
                        <a:cubicBezTo>
                          <a:pt x="850" y="203"/>
                          <a:pt x="1208" y="194"/>
                          <a:pt x="1338" y="192"/>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1842" name="Freeform 13">
                    <a:extLst>
                      <a:ext uri="{FF2B5EF4-FFF2-40B4-BE49-F238E27FC236}">
                        <a16:creationId xmlns:a16="http://schemas.microsoft.com/office/drawing/2014/main" id="{5E9A524E-9A17-4AD6-BCE6-3A2B8984C74B}"/>
                      </a:ext>
                    </a:extLst>
                  </p:cNvPr>
                  <p:cNvSpPr>
                    <a:spLocks/>
                  </p:cNvSpPr>
                  <p:nvPr/>
                </p:nvSpPr>
                <p:spPr bwMode="auto">
                  <a:xfrm>
                    <a:off x="14555" y="4332"/>
                    <a:ext cx="620" cy="2852"/>
                  </a:xfrm>
                  <a:custGeom>
                    <a:avLst/>
                    <a:gdLst>
                      <a:gd name="T0" fmla="*/ 0 w 191"/>
                      <a:gd name="T1" fmla="*/ 0 h 878"/>
                      <a:gd name="T2" fmla="*/ 2147483646 w 191"/>
                      <a:gd name="T3" fmla="*/ 2147483646 h 878"/>
                      <a:gd name="T4" fmla="*/ 2147483646 w 191"/>
                      <a:gd name="T5" fmla="*/ 2147483646 h 878"/>
                      <a:gd name="T6" fmla="*/ 2147483646 w 191"/>
                      <a:gd name="T7" fmla="*/ 2147483646 h 8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1" h="878">
                        <a:moveTo>
                          <a:pt x="0" y="0"/>
                        </a:moveTo>
                        <a:cubicBezTo>
                          <a:pt x="41" y="129"/>
                          <a:pt x="83" y="260"/>
                          <a:pt x="113" y="368"/>
                        </a:cubicBezTo>
                        <a:cubicBezTo>
                          <a:pt x="143" y="476"/>
                          <a:pt x="169" y="566"/>
                          <a:pt x="180" y="651"/>
                        </a:cubicBezTo>
                        <a:cubicBezTo>
                          <a:pt x="191" y="736"/>
                          <a:pt x="180" y="831"/>
                          <a:pt x="180" y="878"/>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31834" name="Line 14">
                  <a:extLst>
                    <a:ext uri="{FF2B5EF4-FFF2-40B4-BE49-F238E27FC236}">
                      <a16:creationId xmlns:a16="http://schemas.microsoft.com/office/drawing/2014/main" id="{F1099DD8-BC1B-4BD9-9E84-4D339848AE90}"/>
                    </a:ext>
                  </a:extLst>
                </p:cNvPr>
                <p:cNvSpPr>
                  <a:spLocks noChangeShapeType="1"/>
                </p:cNvSpPr>
                <p:nvPr/>
              </p:nvSpPr>
              <p:spPr bwMode="auto">
                <a:xfrm>
                  <a:off x="3457575" y="4416425"/>
                  <a:ext cx="687388" cy="1811338"/>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1835" name="Line 15">
                  <a:extLst>
                    <a:ext uri="{FF2B5EF4-FFF2-40B4-BE49-F238E27FC236}">
                      <a16:creationId xmlns:a16="http://schemas.microsoft.com/office/drawing/2014/main" id="{A409E6F5-1319-4FD0-B07C-F9AB3FF88884}"/>
                    </a:ext>
                  </a:extLst>
                </p:cNvPr>
                <p:cNvSpPr>
                  <a:spLocks noChangeShapeType="1"/>
                </p:cNvSpPr>
                <p:nvPr/>
              </p:nvSpPr>
              <p:spPr bwMode="auto">
                <a:xfrm flipV="1">
                  <a:off x="3784600" y="3935413"/>
                  <a:ext cx="4300538" cy="1323975"/>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1836" name="Line 16">
                  <a:extLst>
                    <a:ext uri="{FF2B5EF4-FFF2-40B4-BE49-F238E27FC236}">
                      <a16:creationId xmlns:a16="http://schemas.microsoft.com/office/drawing/2014/main" id="{C460229F-518B-4C4E-A71E-A49D718B77C5}"/>
                    </a:ext>
                  </a:extLst>
                </p:cNvPr>
                <p:cNvSpPr>
                  <a:spLocks noChangeShapeType="1"/>
                </p:cNvSpPr>
                <p:nvPr/>
              </p:nvSpPr>
              <p:spPr bwMode="auto">
                <a:xfrm flipV="1">
                  <a:off x="3708400" y="3935413"/>
                  <a:ext cx="4376738" cy="1192212"/>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1837" name="Line 17">
                  <a:extLst>
                    <a:ext uri="{FF2B5EF4-FFF2-40B4-BE49-F238E27FC236}">
                      <a16:creationId xmlns:a16="http://schemas.microsoft.com/office/drawing/2014/main" id="{1F5E4384-8C41-4D26-B130-67E52B3734D3}"/>
                    </a:ext>
                  </a:extLst>
                </p:cNvPr>
                <p:cNvSpPr>
                  <a:spLocks noChangeShapeType="1"/>
                </p:cNvSpPr>
                <p:nvPr/>
              </p:nvSpPr>
              <p:spPr bwMode="auto">
                <a:xfrm flipV="1">
                  <a:off x="1108709" y="4178300"/>
                  <a:ext cx="3841115" cy="652780"/>
                </a:xfrm>
                <a:prstGeom prst="line">
                  <a:avLst/>
                </a:prstGeom>
                <a:noFill/>
                <a:ln w="6350">
                  <a:solidFill>
                    <a:srgbClr val="FF0000"/>
                  </a:solidFill>
                  <a:prstDash val="lgDashDot"/>
                  <a:round/>
                  <a:headEnd/>
                  <a:tailEnd/>
                </a:ln>
                <a:extLst>
                  <a:ext uri="{909E8E84-426E-40DD-AFC4-6F175D3DCCD1}">
                    <a14:hiddenFill xmlns:a14="http://schemas.microsoft.com/office/drawing/2010/main">
                      <a:noFill/>
                    </a14:hiddenFill>
                  </a:ext>
                </a:extLst>
              </p:spPr>
              <p:txBody>
                <a:bodyPr/>
                <a:lstStyle/>
                <a:p>
                  <a:endParaRPr lang="fr-FR"/>
                </a:p>
              </p:txBody>
            </p:sp>
          </p:grpSp>
          <p:cxnSp>
            <p:nvCxnSpPr>
              <p:cNvPr id="31827" name="Connecteur droit 66">
                <a:extLst>
                  <a:ext uri="{FF2B5EF4-FFF2-40B4-BE49-F238E27FC236}">
                    <a16:creationId xmlns:a16="http://schemas.microsoft.com/office/drawing/2014/main" id="{19B1D08D-0544-4DDF-9251-6AC696BE8BCF}"/>
                  </a:ext>
                </a:extLst>
              </p:cNvPr>
              <p:cNvCxnSpPr>
                <a:cxnSpLocks noChangeShapeType="1"/>
              </p:cNvCxnSpPr>
              <p:nvPr/>
            </p:nvCxnSpPr>
            <p:spPr bwMode="auto">
              <a:xfrm flipV="1">
                <a:off x="4015740" y="2849880"/>
                <a:ext cx="2057400" cy="1508760"/>
              </a:xfrm>
              <a:prstGeom prst="line">
                <a:avLst/>
              </a:prstGeom>
              <a:noFill/>
              <a:ln w="9525" algn="ctr">
                <a:solidFill>
                  <a:srgbClr val="FF0000"/>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31779" name="Groupe 6">
              <a:extLst>
                <a:ext uri="{FF2B5EF4-FFF2-40B4-BE49-F238E27FC236}">
                  <a16:creationId xmlns:a16="http://schemas.microsoft.com/office/drawing/2014/main" id="{B08D5CCC-193E-44B6-9C88-5EB0A45D94D9}"/>
                </a:ext>
              </a:extLst>
            </p:cNvPr>
            <p:cNvGrpSpPr>
              <a:grpSpLocks/>
            </p:cNvGrpSpPr>
            <p:nvPr/>
          </p:nvGrpSpPr>
          <p:grpSpPr bwMode="auto">
            <a:xfrm>
              <a:off x="5303241" y="3918834"/>
              <a:ext cx="4609109" cy="1142114"/>
              <a:chOff x="3779838" y="3918585"/>
              <a:chExt cx="4607877" cy="1142685"/>
            </a:xfrm>
          </p:grpSpPr>
          <p:sp>
            <p:nvSpPr>
              <p:cNvPr id="31819" name="Freeform 23">
                <a:extLst>
                  <a:ext uri="{FF2B5EF4-FFF2-40B4-BE49-F238E27FC236}">
                    <a16:creationId xmlns:a16="http://schemas.microsoft.com/office/drawing/2014/main" id="{C4405654-53AA-46BE-B94E-30D69A86159D}"/>
                  </a:ext>
                </a:extLst>
              </p:cNvPr>
              <p:cNvSpPr>
                <a:spLocks/>
              </p:cNvSpPr>
              <p:nvPr/>
            </p:nvSpPr>
            <p:spPr bwMode="auto">
              <a:xfrm>
                <a:off x="3779838" y="3918585"/>
                <a:ext cx="4607877" cy="1142685"/>
              </a:xfrm>
              <a:custGeom>
                <a:avLst/>
                <a:gdLst>
                  <a:gd name="T0" fmla="*/ 0 w 2844"/>
                  <a:gd name="T1" fmla="*/ 2147483646 h 712"/>
                  <a:gd name="T2" fmla="*/ 2147483646 w 2844"/>
                  <a:gd name="T3" fmla="*/ 2147483646 h 712"/>
                  <a:gd name="T4" fmla="*/ 2147483646 w 2844"/>
                  <a:gd name="T5" fmla="*/ 2147483646 h 712"/>
                  <a:gd name="T6" fmla="*/ 2147483646 w 2844"/>
                  <a:gd name="T7" fmla="*/ 2147483646 h 712"/>
                  <a:gd name="T8" fmla="*/ 2147483646 w 2844"/>
                  <a:gd name="T9" fmla="*/ 0 h 7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4" h="712">
                    <a:moveTo>
                      <a:pt x="0" y="300"/>
                    </a:moveTo>
                    <a:cubicBezTo>
                      <a:pt x="18" y="411"/>
                      <a:pt x="45" y="526"/>
                      <a:pt x="138" y="591"/>
                    </a:cubicBezTo>
                    <a:cubicBezTo>
                      <a:pt x="230" y="654"/>
                      <a:pt x="325" y="712"/>
                      <a:pt x="558" y="679"/>
                    </a:cubicBezTo>
                    <a:cubicBezTo>
                      <a:pt x="791" y="646"/>
                      <a:pt x="1156" y="508"/>
                      <a:pt x="1537" y="395"/>
                    </a:cubicBezTo>
                    <a:cubicBezTo>
                      <a:pt x="1918" y="282"/>
                      <a:pt x="2572" y="82"/>
                      <a:pt x="2844" y="0"/>
                    </a:cubicBezTo>
                  </a:path>
                </a:pathLst>
              </a:custGeom>
              <a:noFill/>
              <a:ln w="28575"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1821" name="Freeform 24">
                <a:extLst>
                  <a:ext uri="{FF2B5EF4-FFF2-40B4-BE49-F238E27FC236}">
                    <a16:creationId xmlns:a16="http://schemas.microsoft.com/office/drawing/2014/main" id="{C81C3CD5-56D2-4C52-97DF-E31E910FF46E}"/>
                  </a:ext>
                </a:extLst>
              </p:cNvPr>
              <p:cNvSpPr>
                <a:spLocks/>
              </p:cNvSpPr>
              <p:nvPr/>
            </p:nvSpPr>
            <p:spPr bwMode="auto">
              <a:xfrm>
                <a:off x="3779838" y="3966210"/>
                <a:ext cx="4518025" cy="1009650"/>
              </a:xfrm>
              <a:custGeom>
                <a:avLst/>
                <a:gdLst>
                  <a:gd name="T0" fmla="*/ 0 w 2846"/>
                  <a:gd name="T1" fmla="*/ 2147483646 h 636"/>
                  <a:gd name="T2" fmla="*/ 2147483646 w 2846"/>
                  <a:gd name="T3" fmla="*/ 2147483646 h 636"/>
                  <a:gd name="T4" fmla="*/ 2147483646 w 2846"/>
                  <a:gd name="T5" fmla="*/ 2147483646 h 636"/>
                  <a:gd name="T6" fmla="*/ 2147483646 w 2846"/>
                  <a:gd name="T7" fmla="*/ 2147483646 h 636"/>
                  <a:gd name="T8" fmla="*/ 2147483646 w 2846"/>
                  <a:gd name="T9" fmla="*/ 2147483646 h 636"/>
                  <a:gd name="T10" fmla="*/ 2147483646 w 2846"/>
                  <a:gd name="T11" fmla="*/ 0 h 6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46" h="636">
                    <a:moveTo>
                      <a:pt x="0" y="294"/>
                    </a:moveTo>
                    <a:cubicBezTo>
                      <a:pt x="20" y="390"/>
                      <a:pt x="61" y="499"/>
                      <a:pt x="144" y="554"/>
                    </a:cubicBezTo>
                    <a:cubicBezTo>
                      <a:pt x="227" y="609"/>
                      <a:pt x="345" y="636"/>
                      <a:pt x="500" y="622"/>
                    </a:cubicBezTo>
                    <a:cubicBezTo>
                      <a:pt x="655" y="608"/>
                      <a:pt x="849" y="530"/>
                      <a:pt x="1076" y="470"/>
                    </a:cubicBezTo>
                    <a:cubicBezTo>
                      <a:pt x="1303" y="410"/>
                      <a:pt x="1565" y="340"/>
                      <a:pt x="1860" y="262"/>
                    </a:cubicBezTo>
                    <a:cubicBezTo>
                      <a:pt x="2155" y="184"/>
                      <a:pt x="2646" y="53"/>
                      <a:pt x="2846" y="0"/>
                    </a:cubicBezTo>
                  </a:path>
                </a:pathLst>
              </a:custGeom>
              <a:noFill/>
              <a:ln w="19050"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31780" name="Groupe 63">
              <a:extLst>
                <a:ext uri="{FF2B5EF4-FFF2-40B4-BE49-F238E27FC236}">
                  <a16:creationId xmlns:a16="http://schemas.microsoft.com/office/drawing/2014/main" id="{839B15D9-4FAE-4DFE-B78E-F71469A7A927}"/>
                </a:ext>
              </a:extLst>
            </p:cNvPr>
            <p:cNvGrpSpPr>
              <a:grpSpLocks/>
            </p:cNvGrpSpPr>
            <p:nvPr/>
          </p:nvGrpSpPr>
          <p:grpSpPr bwMode="auto">
            <a:xfrm>
              <a:off x="5483225" y="3708400"/>
              <a:ext cx="4768853" cy="2552699"/>
              <a:chOff x="3710940" y="2976562"/>
              <a:chExt cx="4768853" cy="2552700"/>
            </a:xfrm>
          </p:grpSpPr>
          <p:grpSp>
            <p:nvGrpSpPr>
              <p:cNvPr id="31786" name="Group 89">
                <a:extLst>
                  <a:ext uri="{FF2B5EF4-FFF2-40B4-BE49-F238E27FC236}">
                    <a16:creationId xmlns:a16="http://schemas.microsoft.com/office/drawing/2014/main" id="{B2224F3C-E4D2-4806-B7E9-B50DC7119CDB}"/>
                  </a:ext>
                </a:extLst>
              </p:cNvPr>
              <p:cNvGrpSpPr>
                <a:grpSpLocks/>
              </p:cNvGrpSpPr>
              <p:nvPr/>
            </p:nvGrpSpPr>
            <p:grpSpPr bwMode="auto">
              <a:xfrm>
                <a:off x="6624003" y="3263900"/>
                <a:ext cx="1603375" cy="2033588"/>
                <a:chOff x="4115" y="2000"/>
                <a:chExt cx="1010" cy="1281"/>
              </a:xfrm>
            </p:grpSpPr>
            <p:sp>
              <p:nvSpPr>
                <p:cNvPr id="31817" name="Freeform 35">
                  <a:extLst>
                    <a:ext uri="{FF2B5EF4-FFF2-40B4-BE49-F238E27FC236}">
                      <a16:creationId xmlns:a16="http://schemas.microsoft.com/office/drawing/2014/main" id="{D8CC5EA2-FC8F-42D6-A909-689CAD38BB98}"/>
                    </a:ext>
                  </a:extLst>
                </p:cNvPr>
                <p:cNvSpPr>
                  <a:spLocks/>
                </p:cNvSpPr>
                <p:nvPr/>
              </p:nvSpPr>
              <p:spPr bwMode="auto">
                <a:xfrm>
                  <a:off x="5061" y="2467"/>
                  <a:ext cx="64" cy="709"/>
                </a:xfrm>
                <a:custGeom>
                  <a:avLst/>
                  <a:gdLst>
                    <a:gd name="T0" fmla="*/ 1253 w 50"/>
                    <a:gd name="T1" fmla="*/ 0 h 546"/>
                    <a:gd name="T2" fmla="*/ 6356 w 50"/>
                    <a:gd name="T3" fmla="*/ 29486 h 546"/>
                    <a:gd name="T4" fmla="*/ 5893 w 50"/>
                    <a:gd name="T5" fmla="*/ 59065 h 546"/>
                    <a:gd name="T6" fmla="*/ 0 w 50"/>
                    <a:gd name="T7" fmla="*/ 101499 h 5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0" h="546">
                      <a:moveTo>
                        <a:pt x="9" y="0"/>
                      </a:moveTo>
                      <a:cubicBezTo>
                        <a:pt x="14" y="26"/>
                        <a:pt x="40" y="106"/>
                        <a:pt x="45" y="159"/>
                      </a:cubicBezTo>
                      <a:cubicBezTo>
                        <a:pt x="50" y="212"/>
                        <a:pt x="49" y="254"/>
                        <a:pt x="42" y="318"/>
                      </a:cubicBezTo>
                      <a:cubicBezTo>
                        <a:pt x="35" y="382"/>
                        <a:pt x="17" y="464"/>
                        <a:pt x="0" y="546"/>
                      </a:cubicBezTo>
                    </a:path>
                  </a:pathLst>
                </a:custGeom>
                <a:noFill/>
                <a:ln w="12700" cmpd="sng">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1818" name="Freeform 37">
                  <a:extLst>
                    <a:ext uri="{FF2B5EF4-FFF2-40B4-BE49-F238E27FC236}">
                      <a16:creationId xmlns:a16="http://schemas.microsoft.com/office/drawing/2014/main" id="{B30F3E18-CA38-40BD-8CB0-6A43052FC29E}"/>
                    </a:ext>
                  </a:extLst>
                </p:cNvPr>
                <p:cNvSpPr>
                  <a:spLocks/>
                </p:cNvSpPr>
                <p:nvPr/>
              </p:nvSpPr>
              <p:spPr bwMode="auto">
                <a:xfrm>
                  <a:off x="4115" y="2000"/>
                  <a:ext cx="157" cy="1281"/>
                </a:xfrm>
                <a:custGeom>
                  <a:avLst/>
                  <a:gdLst>
                    <a:gd name="T0" fmla="*/ 157 w 157"/>
                    <a:gd name="T1" fmla="*/ 0 h 1281"/>
                    <a:gd name="T2" fmla="*/ 0 w 157"/>
                    <a:gd name="T3" fmla="*/ 1281 h 1281"/>
                    <a:gd name="T4" fmla="*/ 0 60000 65536"/>
                    <a:gd name="T5" fmla="*/ 0 60000 65536"/>
                  </a:gdLst>
                  <a:ahLst/>
                  <a:cxnLst>
                    <a:cxn ang="T4">
                      <a:pos x="T0" y="T1"/>
                    </a:cxn>
                    <a:cxn ang="T5">
                      <a:pos x="T2" y="T3"/>
                    </a:cxn>
                  </a:cxnLst>
                  <a:rect l="0" t="0" r="r" b="b"/>
                  <a:pathLst>
                    <a:path w="157" h="1281">
                      <a:moveTo>
                        <a:pt x="157" y="0"/>
                      </a:moveTo>
                      <a:lnTo>
                        <a:pt x="0" y="1281"/>
                      </a:lnTo>
                    </a:path>
                  </a:pathLst>
                </a:custGeom>
                <a:noFill/>
                <a:ln w="9525">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31787" name="Group 88">
                <a:extLst>
                  <a:ext uri="{FF2B5EF4-FFF2-40B4-BE49-F238E27FC236}">
                    <a16:creationId xmlns:a16="http://schemas.microsoft.com/office/drawing/2014/main" id="{A9F54BAC-7E27-455D-9D49-DC9BFC7D3064}"/>
                  </a:ext>
                </a:extLst>
              </p:cNvPr>
              <p:cNvGrpSpPr>
                <a:grpSpLocks/>
              </p:cNvGrpSpPr>
              <p:nvPr/>
            </p:nvGrpSpPr>
            <p:grpSpPr bwMode="auto">
              <a:xfrm>
                <a:off x="7835268" y="2976562"/>
                <a:ext cx="644525" cy="2552700"/>
                <a:chOff x="4878" y="1819"/>
                <a:chExt cx="406" cy="1608"/>
              </a:xfrm>
            </p:grpSpPr>
            <p:sp>
              <p:nvSpPr>
                <p:cNvPr id="31795" name="Freeform 34">
                  <a:extLst>
                    <a:ext uri="{FF2B5EF4-FFF2-40B4-BE49-F238E27FC236}">
                      <a16:creationId xmlns:a16="http://schemas.microsoft.com/office/drawing/2014/main" id="{2A40F7FB-7FFB-4D40-8AA9-5A4707FA4604}"/>
                    </a:ext>
                  </a:extLst>
                </p:cNvPr>
                <p:cNvSpPr>
                  <a:spLocks noChangeArrowheads="1"/>
                </p:cNvSpPr>
                <p:nvPr/>
              </p:nvSpPr>
              <p:spPr bwMode="auto">
                <a:xfrm>
                  <a:off x="4878" y="1819"/>
                  <a:ext cx="406" cy="1361"/>
                </a:xfrm>
                <a:custGeom>
                  <a:avLst/>
                  <a:gdLst>
                    <a:gd name="T0" fmla="*/ 0 w 313"/>
                    <a:gd name="T1" fmla="*/ 0 h 1047"/>
                    <a:gd name="T2" fmla="*/ 57023 w 313"/>
                    <a:gd name="T3" fmla="*/ 198761 h 1047"/>
                    <a:gd name="T4" fmla="*/ 0 60000 65536"/>
                    <a:gd name="T5" fmla="*/ 0 60000 65536"/>
                  </a:gdLst>
                  <a:ahLst/>
                  <a:cxnLst>
                    <a:cxn ang="T4">
                      <a:pos x="T0" y="T1"/>
                    </a:cxn>
                    <a:cxn ang="T5">
                      <a:pos x="T2" y="T3"/>
                    </a:cxn>
                  </a:cxnLst>
                  <a:rect l="0" t="0" r="r" b="b"/>
                  <a:pathLst>
                    <a:path w="313" h="1047">
                      <a:moveTo>
                        <a:pt x="0" y="0"/>
                      </a:moveTo>
                      <a:lnTo>
                        <a:pt x="313" y="1047"/>
                      </a:lnTo>
                    </a:path>
                  </a:pathLst>
                </a:custGeom>
                <a:solidFill>
                  <a:srgbClr val="FFFFFF"/>
                </a:solidFill>
                <a:ln w="9525" cap="flat" cmpd="sng">
                  <a:solidFill>
                    <a:srgbClr val="00B050"/>
                  </a:solidFill>
                  <a:prstDash val="lgDashDot"/>
                  <a:round/>
                  <a:headEnd/>
                  <a:tailEnd/>
                </a:ln>
              </p:spPr>
              <p:txBody>
                <a:bodyPr/>
                <a:lstStyle/>
                <a:p>
                  <a:endParaRPr lang="fr-FR"/>
                </a:p>
              </p:txBody>
            </p:sp>
            <p:sp>
              <p:nvSpPr>
                <p:cNvPr id="31807" name="Freeform 60">
                  <a:extLst>
                    <a:ext uri="{FF2B5EF4-FFF2-40B4-BE49-F238E27FC236}">
                      <a16:creationId xmlns:a16="http://schemas.microsoft.com/office/drawing/2014/main" id="{1D579461-4C1E-423A-AE33-9713D9CEC5E3}"/>
                    </a:ext>
                  </a:extLst>
                </p:cNvPr>
                <p:cNvSpPr>
                  <a:spLocks/>
                </p:cNvSpPr>
                <p:nvPr/>
              </p:nvSpPr>
              <p:spPr bwMode="auto">
                <a:xfrm>
                  <a:off x="4995" y="3426"/>
                  <a:ext cx="141" cy="1"/>
                </a:xfrm>
                <a:custGeom>
                  <a:avLst/>
                  <a:gdLst>
                    <a:gd name="T0" fmla="*/ 0 w 141"/>
                    <a:gd name="T1" fmla="*/ 0 h 1"/>
                    <a:gd name="T2" fmla="*/ 141 w 141"/>
                    <a:gd name="T3" fmla="*/ 0 h 1"/>
                    <a:gd name="T4" fmla="*/ 0 60000 65536"/>
                    <a:gd name="T5" fmla="*/ 0 60000 65536"/>
                  </a:gdLst>
                  <a:ahLst/>
                  <a:cxnLst>
                    <a:cxn ang="T4">
                      <a:pos x="T0" y="T1"/>
                    </a:cxn>
                    <a:cxn ang="T5">
                      <a:pos x="T2" y="T3"/>
                    </a:cxn>
                  </a:cxnLst>
                  <a:rect l="0" t="0" r="r" b="b"/>
                  <a:pathLst>
                    <a:path w="141" h="1">
                      <a:moveTo>
                        <a:pt x="0" y="0"/>
                      </a:moveTo>
                      <a:lnTo>
                        <a:pt x="141" y="0"/>
                      </a:lnTo>
                    </a:path>
                  </a:pathLst>
                </a:custGeom>
                <a:noFill/>
                <a:ln w="3175" cap="flat" cmpd="sng">
                  <a:solidFill>
                    <a:srgbClr val="00B05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grpSp>
          <p:sp>
            <p:nvSpPr>
              <p:cNvPr id="31790" name="Freeform 33">
                <a:extLst>
                  <a:ext uri="{FF2B5EF4-FFF2-40B4-BE49-F238E27FC236}">
                    <a16:creationId xmlns:a16="http://schemas.microsoft.com/office/drawing/2014/main" id="{DB06D809-0735-419B-950E-23FE672DDA2E}"/>
                  </a:ext>
                </a:extLst>
              </p:cNvPr>
              <p:cNvSpPr>
                <a:spLocks noChangeArrowheads="1"/>
              </p:cNvSpPr>
              <p:nvPr/>
            </p:nvSpPr>
            <p:spPr bwMode="auto">
              <a:xfrm>
                <a:off x="6333489" y="3321050"/>
                <a:ext cx="260350" cy="2038350"/>
              </a:xfrm>
              <a:custGeom>
                <a:avLst/>
                <a:gdLst>
                  <a:gd name="T0" fmla="*/ 164 w 164"/>
                  <a:gd name="T1" fmla="*/ 0 h 1284"/>
                  <a:gd name="T2" fmla="*/ 0 w 164"/>
                  <a:gd name="T3" fmla="*/ 1284 h 1284"/>
                  <a:gd name="T4" fmla="*/ 0 60000 65536"/>
                  <a:gd name="T5" fmla="*/ 0 60000 65536"/>
                </a:gdLst>
                <a:ahLst/>
                <a:cxnLst>
                  <a:cxn ang="T4">
                    <a:pos x="T0" y="T1"/>
                  </a:cxn>
                  <a:cxn ang="T5">
                    <a:pos x="T2" y="T3"/>
                  </a:cxn>
                </a:cxnLst>
                <a:rect l="0" t="0" r="r" b="b"/>
                <a:pathLst>
                  <a:path w="164" h="1284">
                    <a:moveTo>
                      <a:pt x="164" y="0"/>
                    </a:moveTo>
                    <a:lnTo>
                      <a:pt x="0" y="1284"/>
                    </a:lnTo>
                  </a:path>
                </a:pathLst>
              </a:custGeom>
              <a:solidFill>
                <a:srgbClr val="FFFFFF"/>
              </a:solidFill>
              <a:ln w="19050" cap="flat" cmpd="sng">
                <a:solidFill>
                  <a:srgbClr val="FF3399"/>
                </a:solidFill>
                <a:prstDash val="lgDash"/>
                <a:round/>
                <a:headEnd/>
                <a:tailEnd/>
              </a:ln>
            </p:spPr>
            <p:txBody>
              <a:bodyPr/>
              <a:lstStyle/>
              <a:p>
                <a:endParaRPr lang="fr-FR"/>
              </a:p>
            </p:txBody>
          </p:sp>
          <p:sp>
            <p:nvSpPr>
              <p:cNvPr id="31789" name="Freeform 36">
                <a:extLst>
                  <a:ext uri="{FF2B5EF4-FFF2-40B4-BE49-F238E27FC236}">
                    <a16:creationId xmlns:a16="http://schemas.microsoft.com/office/drawing/2014/main" id="{CD024DE2-5135-4910-B729-6A3629FFFC02}"/>
                  </a:ext>
                </a:extLst>
              </p:cNvPr>
              <p:cNvSpPr>
                <a:spLocks/>
              </p:cNvSpPr>
              <p:nvPr/>
            </p:nvSpPr>
            <p:spPr bwMode="auto">
              <a:xfrm>
                <a:off x="3710940" y="3038475"/>
                <a:ext cx="4124325" cy="814388"/>
              </a:xfrm>
              <a:custGeom>
                <a:avLst/>
                <a:gdLst>
                  <a:gd name="T0" fmla="*/ 0 w 4325"/>
                  <a:gd name="T1" fmla="*/ 2147483646 h 853"/>
                  <a:gd name="T2" fmla="*/ 2147483646 w 4325"/>
                  <a:gd name="T3" fmla="*/ 2147483646 h 853"/>
                  <a:gd name="T4" fmla="*/ 2147483646 w 4325"/>
                  <a:gd name="T5" fmla="*/ 2147483646 h 853"/>
                  <a:gd name="T6" fmla="*/ 2147483646 w 4325"/>
                  <a:gd name="T7" fmla="*/ 0 h 8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25" h="853">
                    <a:moveTo>
                      <a:pt x="0" y="599"/>
                    </a:moveTo>
                    <a:cubicBezTo>
                      <a:pt x="20" y="667"/>
                      <a:pt x="50" y="825"/>
                      <a:pt x="270" y="839"/>
                    </a:cubicBezTo>
                    <a:cubicBezTo>
                      <a:pt x="490" y="853"/>
                      <a:pt x="647" y="821"/>
                      <a:pt x="1323" y="681"/>
                    </a:cubicBezTo>
                    <a:cubicBezTo>
                      <a:pt x="1999" y="541"/>
                      <a:pt x="3700" y="143"/>
                      <a:pt x="4325" y="0"/>
                    </a:cubicBezTo>
                  </a:path>
                </a:pathLst>
              </a:custGeom>
              <a:noFill/>
              <a:ln w="9525">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cxnSp>
          <p:nvCxnSpPr>
            <p:cNvPr id="31781" name="Connecteur droit avec flèche 8">
              <a:extLst>
                <a:ext uri="{FF2B5EF4-FFF2-40B4-BE49-F238E27FC236}">
                  <a16:creationId xmlns:a16="http://schemas.microsoft.com/office/drawing/2014/main" id="{F1C45920-BFC2-46EC-945E-CA93529F4D9F}"/>
                </a:ext>
              </a:extLst>
            </p:cNvPr>
            <p:cNvCxnSpPr>
              <a:cxnSpLocks noChangeShapeType="1"/>
            </p:cNvCxnSpPr>
            <p:nvPr/>
          </p:nvCxnSpPr>
          <p:spPr bwMode="auto">
            <a:xfrm flipH="1">
              <a:off x="8537483" y="4718360"/>
              <a:ext cx="330199" cy="86360"/>
            </a:xfrm>
            <a:prstGeom prst="straightConnector1">
              <a:avLst/>
            </a:prstGeom>
            <a:noFill/>
            <a:ln w="9525" algn="ctr">
              <a:solidFill>
                <a:srgbClr val="00B050"/>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1782" name="Connecteur droit avec flèche 10">
              <a:extLst>
                <a:ext uri="{FF2B5EF4-FFF2-40B4-BE49-F238E27FC236}">
                  <a16:creationId xmlns:a16="http://schemas.microsoft.com/office/drawing/2014/main" id="{CE32A864-0227-403C-8CEF-149C485907AB}"/>
                </a:ext>
              </a:extLst>
            </p:cNvPr>
            <p:cNvCxnSpPr>
              <a:cxnSpLocks noChangeShapeType="1"/>
            </p:cNvCxnSpPr>
            <p:nvPr/>
          </p:nvCxnSpPr>
          <p:spPr bwMode="auto">
            <a:xfrm>
              <a:off x="7687881" y="3815017"/>
              <a:ext cx="640144" cy="375983"/>
            </a:xfrm>
            <a:prstGeom prst="straightConnector1">
              <a:avLst/>
            </a:prstGeom>
            <a:noFill/>
            <a:ln w="9525" algn="ctr">
              <a:solidFill>
                <a:srgbClr val="FF3399"/>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31783" name="Forme libre 14">
              <a:extLst>
                <a:ext uri="{FF2B5EF4-FFF2-40B4-BE49-F238E27FC236}">
                  <a16:creationId xmlns:a16="http://schemas.microsoft.com/office/drawing/2014/main" id="{FC7FFC1B-496D-48EC-B6F5-CC4F07288B03}"/>
                </a:ext>
              </a:extLst>
            </p:cNvPr>
            <p:cNvSpPr>
              <a:spLocks/>
            </p:cNvSpPr>
            <p:nvPr/>
          </p:nvSpPr>
          <p:spPr bwMode="auto">
            <a:xfrm>
              <a:off x="9936163" y="4683125"/>
              <a:ext cx="117475" cy="1235075"/>
            </a:xfrm>
            <a:custGeom>
              <a:avLst/>
              <a:gdLst>
                <a:gd name="T0" fmla="*/ 44339 w 116909"/>
                <a:gd name="T1" fmla="*/ 0 h 1234440"/>
                <a:gd name="T2" fmla="*/ 94203 w 116909"/>
                <a:gd name="T3" fmla="*/ 225599 h 1234440"/>
                <a:gd name="T4" fmla="*/ 127451 w 116909"/>
                <a:gd name="T5" fmla="*/ 471707 h 1234440"/>
                <a:gd name="T6" fmla="*/ 99746 w 116909"/>
                <a:gd name="T7" fmla="*/ 820359 h 1234440"/>
                <a:gd name="T8" fmla="*/ 0 w 116909"/>
                <a:gd name="T9" fmla="*/ 1245921 h 1234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6909" h="1234440">
                  <a:moveTo>
                    <a:pt x="40640" y="0"/>
                  </a:moveTo>
                  <a:cubicBezTo>
                    <a:pt x="57150" y="72813"/>
                    <a:pt x="73660" y="145627"/>
                    <a:pt x="86360" y="223520"/>
                  </a:cubicBezTo>
                  <a:cubicBezTo>
                    <a:pt x="99060" y="301413"/>
                    <a:pt x="115993" y="369147"/>
                    <a:pt x="116840" y="467360"/>
                  </a:cubicBezTo>
                  <a:cubicBezTo>
                    <a:pt x="117687" y="565573"/>
                    <a:pt x="110913" y="684953"/>
                    <a:pt x="91440" y="812800"/>
                  </a:cubicBezTo>
                  <a:cubicBezTo>
                    <a:pt x="71967" y="940647"/>
                    <a:pt x="35983" y="1087543"/>
                    <a:pt x="0" y="1234440"/>
                  </a:cubicBezTo>
                </a:path>
              </a:pathLst>
            </a:custGeom>
            <a:noFill/>
            <a:ln w="9525" cap="flat" cmpd="sng" algn="ctr">
              <a:solidFill>
                <a:srgbClr val="66FF33"/>
              </a:solidFill>
              <a:prstDash val="sysDash"/>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31784" name="ZoneTexte 3">
              <a:extLst>
                <a:ext uri="{FF2B5EF4-FFF2-40B4-BE49-F238E27FC236}">
                  <a16:creationId xmlns:a16="http://schemas.microsoft.com/office/drawing/2014/main" id="{948773C9-66E3-4291-A1C5-4A850F91438C}"/>
                </a:ext>
              </a:extLst>
            </p:cNvPr>
            <p:cNvSpPr txBox="1">
              <a:spLocks noChangeArrowheads="1"/>
            </p:cNvSpPr>
            <p:nvPr/>
          </p:nvSpPr>
          <p:spPr bwMode="auto">
            <a:xfrm>
              <a:off x="8776209" y="4551045"/>
              <a:ext cx="110239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a:r>
                <a:rPr lang="fr-FR" altLang="fr-FR" sz="900" b="1" dirty="0" smtClean="0">
                  <a:solidFill>
                    <a:schemeClr val="bg1"/>
                  </a:solidFill>
                  <a:latin typeface="Arial" panose="020B0604020202020204" pitchFamily="34" charset="0"/>
                  <a:cs typeface="Arial" panose="020B0604020202020204" pitchFamily="34" charset="0"/>
                </a:rPr>
                <a:t>Ligne </a:t>
              </a:r>
              <a:r>
                <a:rPr lang="fr-FR" altLang="fr-FR" sz="900" b="1" dirty="0">
                  <a:solidFill>
                    <a:schemeClr val="bg1"/>
                  </a:solidFill>
                  <a:latin typeface="Arial" panose="020B0604020202020204" pitchFamily="34" charset="0"/>
                  <a:cs typeface="Arial" panose="020B0604020202020204" pitchFamily="34" charset="0"/>
                </a:rPr>
                <a:t>de </a:t>
              </a:r>
              <a:r>
                <a:rPr lang="fr-FR" altLang="fr-FR" sz="900" b="1" dirty="0" smtClean="0">
                  <a:solidFill>
                    <a:schemeClr val="bg1"/>
                  </a:solidFill>
                  <a:latin typeface="Arial" panose="020B0604020202020204" pitchFamily="34" charset="0"/>
                  <a:cs typeface="Arial" panose="020B0604020202020204" pitchFamily="34" charset="0"/>
                </a:rPr>
                <a:t>base de la claque doublure</a:t>
              </a:r>
              <a:endParaRPr lang="fr-FR" altLang="fr-FR" sz="900" b="1" dirty="0">
                <a:solidFill>
                  <a:schemeClr val="bg1"/>
                </a:solidFill>
                <a:latin typeface="Arial" panose="020B0604020202020204" pitchFamily="34" charset="0"/>
                <a:cs typeface="Arial" panose="020B0604020202020204" pitchFamily="34" charset="0"/>
              </a:endParaRPr>
            </a:p>
          </p:txBody>
        </p:sp>
        <p:sp>
          <p:nvSpPr>
            <p:cNvPr id="31785" name="ZoneTexte 101">
              <a:extLst>
                <a:ext uri="{FF2B5EF4-FFF2-40B4-BE49-F238E27FC236}">
                  <a16:creationId xmlns:a16="http://schemas.microsoft.com/office/drawing/2014/main" id="{487FB581-9C89-413F-A730-9F831B0D2EEE}"/>
                </a:ext>
              </a:extLst>
            </p:cNvPr>
            <p:cNvSpPr txBox="1">
              <a:spLocks noChangeArrowheads="1"/>
            </p:cNvSpPr>
            <p:nvPr/>
          </p:nvSpPr>
          <p:spPr bwMode="auto">
            <a:xfrm>
              <a:off x="6561012" y="3515996"/>
              <a:ext cx="259369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r>
                <a:rPr lang="fr-FR" altLang="fr-FR" sz="1200" b="1" dirty="0">
                  <a:solidFill>
                    <a:srgbClr val="FF3399"/>
                  </a:solidFill>
                  <a:latin typeface="Arial" panose="020B0604020202020204" pitchFamily="34" charset="0"/>
                  <a:cs typeface="Arial" panose="020B0604020202020204" pitchFamily="34" charset="0"/>
                </a:rPr>
                <a:t>Marge de la prise de piquage</a:t>
              </a:r>
            </a:p>
          </p:txBody>
        </p:sp>
        <p:cxnSp>
          <p:nvCxnSpPr>
            <p:cNvPr id="93" name="Connecteur droit avec flèche 8">
              <a:extLst>
                <a:ext uri="{FF2B5EF4-FFF2-40B4-BE49-F238E27FC236}">
                  <a16:creationId xmlns:a16="http://schemas.microsoft.com/office/drawing/2014/main" id="{F1C45920-BFC2-46EC-945E-CA93529F4D9F}"/>
                </a:ext>
              </a:extLst>
            </p:cNvPr>
            <p:cNvCxnSpPr>
              <a:cxnSpLocks noChangeShapeType="1"/>
            </p:cNvCxnSpPr>
            <p:nvPr/>
          </p:nvCxnSpPr>
          <p:spPr bwMode="auto">
            <a:xfrm flipV="1">
              <a:off x="6292122" y="4485006"/>
              <a:ext cx="239617" cy="980114"/>
            </a:xfrm>
            <a:prstGeom prst="straightConnector1">
              <a:avLst/>
            </a:prstGeom>
            <a:noFill/>
            <a:ln w="9525" algn="ctr">
              <a:solidFill>
                <a:srgbClr val="00B050"/>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94" name="Connecteur droit avec flèche 8">
              <a:extLst>
                <a:ext uri="{FF2B5EF4-FFF2-40B4-BE49-F238E27FC236}">
                  <a16:creationId xmlns:a16="http://schemas.microsoft.com/office/drawing/2014/main" id="{F1C45920-BFC2-46EC-945E-CA93529F4D9F}"/>
                </a:ext>
              </a:extLst>
            </p:cNvPr>
            <p:cNvCxnSpPr>
              <a:cxnSpLocks noChangeShapeType="1"/>
              <a:stCxn id="101" idx="3"/>
            </p:cNvCxnSpPr>
            <p:nvPr/>
          </p:nvCxnSpPr>
          <p:spPr bwMode="auto">
            <a:xfrm flipV="1">
              <a:off x="9573802" y="5495602"/>
              <a:ext cx="360680" cy="799669"/>
            </a:xfrm>
            <a:prstGeom prst="straightConnector1">
              <a:avLst/>
            </a:prstGeom>
            <a:noFill/>
            <a:ln w="9525" algn="ctr">
              <a:solidFill>
                <a:srgbClr val="00B050"/>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01" name="ZoneTexte 3">
              <a:extLst>
                <a:ext uri="{FF2B5EF4-FFF2-40B4-BE49-F238E27FC236}">
                  <a16:creationId xmlns:a16="http://schemas.microsoft.com/office/drawing/2014/main" id="{948773C9-66E3-4291-A1C5-4A850F91438C}"/>
                </a:ext>
              </a:extLst>
            </p:cNvPr>
            <p:cNvSpPr txBox="1">
              <a:spLocks noChangeArrowheads="1"/>
            </p:cNvSpPr>
            <p:nvPr/>
          </p:nvSpPr>
          <p:spPr bwMode="auto">
            <a:xfrm>
              <a:off x="8471409" y="6110605"/>
              <a:ext cx="11023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a:r>
                <a:rPr lang="fr-FR" altLang="fr-FR" sz="900" b="1" dirty="0" smtClean="0">
                  <a:solidFill>
                    <a:schemeClr val="bg1"/>
                  </a:solidFill>
                  <a:latin typeface="Arial" panose="020B0604020202020204" pitchFamily="34" charset="0"/>
                  <a:cs typeface="Arial" panose="020B0604020202020204" pitchFamily="34" charset="0"/>
                </a:rPr>
                <a:t>Ligne </a:t>
              </a:r>
              <a:r>
                <a:rPr lang="fr-FR" altLang="fr-FR" sz="900" b="1" dirty="0">
                  <a:solidFill>
                    <a:schemeClr val="bg1"/>
                  </a:solidFill>
                  <a:latin typeface="Arial" panose="020B0604020202020204" pitchFamily="34" charset="0"/>
                  <a:cs typeface="Arial" panose="020B0604020202020204" pitchFamily="34" charset="0"/>
                </a:rPr>
                <a:t>de </a:t>
              </a:r>
              <a:r>
                <a:rPr lang="fr-FR" altLang="fr-FR" sz="900" b="1" dirty="0" smtClean="0">
                  <a:solidFill>
                    <a:schemeClr val="bg1"/>
                  </a:solidFill>
                  <a:latin typeface="Arial" panose="020B0604020202020204" pitchFamily="34" charset="0"/>
                  <a:cs typeface="Arial" panose="020B0604020202020204" pitchFamily="34" charset="0"/>
                </a:rPr>
                <a:t>base de la pince</a:t>
              </a:r>
              <a:endParaRPr lang="fr-FR" altLang="fr-FR" sz="900" b="1" dirty="0">
                <a:solidFill>
                  <a:schemeClr val="bg1"/>
                </a:solidFill>
                <a:latin typeface="Arial" panose="020B0604020202020204" pitchFamily="34" charset="0"/>
                <a:cs typeface="Arial" panose="020B0604020202020204" pitchFamily="34" charset="0"/>
              </a:endParaRPr>
            </a:p>
          </p:txBody>
        </p:sp>
        <p:sp>
          <p:nvSpPr>
            <p:cNvPr id="102" name="ZoneTexte 3">
              <a:extLst>
                <a:ext uri="{FF2B5EF4-FFF2-40B4-BE49-F238E27FC236}">
                  <a16:creationId xmlns:a16="http://schemas.microsoft.com/office/drawing/2014/main" id="{948773C9-66E3-4291-A1C5-4A850F91438C}"/>
                </a:ext>
              </a:extLst>
            </p:cNvPr>
            <p:cNvSpPr txBox="1">
              <a:spLocks noChangeArrowheads="1"/>
            </p:cNvSpPr>
            <p:nvPr/>
          </p:nvSpPr>
          <p:spPr bwMode="auto">
            <a:xfrm>
              <a:off x="5799329" y="5485765"/>
              <a:ext cx="14325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a:r>
                <a:rPr lang="fr-FR" altLang="fr-FR" sz="900" b="1" dirty="0" smtClean="0">
                  <a:solidFill>
                    <a:schemeClr val="bg1"/>
                  </a:solidFill>
                  <a:latin typeface="Arial" panose="020B0604020202020204" pitchFamily="34" charset="0"/>
                  <a:cs typeface="Arial" panose="020B0604020202020204" pitchFamily="34" charset="0"/>
                </a:rPr>
                <a:t>Ligne </a:t>
              </a:r>
              <a:r>
                <a:rPr lang="fr-FR" altLang="fr-FR" sz="900" b="1" dirty="0">
                  <a:solidFill>
                    <a:schemeClr val="bg1"/>
                  </a:solidFill>
                  <a:latin typeface="Arial" panose="020B0604020202020204" pitchFamily="34" charset="0"/>
                  <a:cs typeface="Arial" panose="020B0604020202020204" pitchFamily="34" charset="0"/>
                </a:rPr>
                <a:t>de </a:t>
              </a:r>
              <a:r>
                <a:rPr lang="fr-FR" altLang="fr-FR" sz="900" b="1" dirty="0" smtClean="0">
                  <a:solidFill>
                    <a:schemeClr val="bg1"/>
                  </a:solidFill>
                  <a:latin typeface="Arial" panose="020B0604020202020204" pitchFamily="34" charset="0"/>
                  <a:cs typeface="Arial" panose="020B0604020202020204" pitchFamily="34" charset="0"/>
                </a:rPr>
                <a:t>base de la claque doublure</a:t>
              </a:r>
              <a:endParaRPr lang="fr-FR" altLang="fr-FR" sz="900" b="1" dirty="0">
                <a:solidFill>
                  <a:schemeClr val="bg1"/>
                </a:solidFill>
                <a:latin typeface="Arial" panose="020B0604020202020204" pitchFamily="34" charset="0"/>
                <a:cs typeface="Arial" panose="020B0604020202020204" pitchFamily="34" charset="0"/>
              </a:endParaRPr>
            </a:p>
          </p:txBody>
        </p:sp>
        <p:sp>
          <p:nvSpPr>
            <p:cNvPr id="103" name="ZoneTexte 3">
              <a:extLst>
                <a:ext uri="{FF2B5EF4-FFF2-40B4-BE49-F238E27FC236}">
                  <a16:creationId xmlns:a16="http://schemas.microsoft.com/office/drawing/2014/main" id="{948773C9-66E3-4291-A1C5-4A850F91438C}"/>
                </a:ext>
              </a:extLst>
            </p:cNvPr>
            <p:cNvSpPr txBox="1">
              <a:spLocks noChangeArrowheads="1"/>
            </p:cNvSpPr>
            <p:nvPr/>
          </p:nvSpPr>
          <p:spPr bwMode="auto">
            <a:xfrm>
              <a:off x="6988049" y="4835525"/>
              <a:ext cx="11023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a:r>
                <a:rPr lang="fr-FR" altLang="fr-FR" sz="900" b="1" dirty="0" smtClean="0">
                  <a:solidFill>
                    <a:schemeClr val="bg1"/>
                  </a:solidFill>
                  <a:latin typeface="Arial" panose="020B0604020202020204" pitchFamily="34" charset="0"/>
                  <a:cs typeface="Arial" panose="020B0604020202020204" pitchFamily="34" charset="0"/>
                </a:rPr>
                <a:t>Ligne </a:t>
              </a:r>
              <a:r>
                <a:rPr lang="fr-FR" altLang="fr-FR" sz="900" b="1" dirty="0">
                  <a:solidFill>
                    <a:schemeClr val="bg1"/>
                  </a:solidFill>
                  <a:latin typeface="Arial" panose="020B0604020202020204" pitchFamily="34" charset="0"/>
                  <a:cs typeface="Arial" panose="020B0604020202020204" pitchFamily="34" charset="0"/>
                </a:rPr>
                <a:t>de </a:t>
              </a:r>
              <a:r>
                <a:rPr lang="fr-FR" altLang="fr-FR" sz="900" b="1" dirty="0" smtClean="0">
                  <a:solidFill>
                    <a:schemeClr val="bg1"/>
                  </a:solidFill>
                  <a:latin typeface="Arial" panose="020B0604020202020204" pitchFamily="34" charset="0"/>
                  <a:cs typeface="Arial" panose="020B0604020202020204" pitchFamily="34" charset="0"/>
                </a:rPr>
                <a:t>base de l’antiglissoir</a:t>
              </a:r>
              <a:endParaRPr lang="fr-FR" altLang="fr-FR" sz="900" b="1" dirty="0">
                <a:solidFill>
                  <a:schemeClr val="bg1"/>
                </a:solidFill>
                <a:latin typeface="Arial" panose="020B0604020202020204" pitchFamily="34" charset="0"/>
                <a:cs typeface="Arial" panose="020B0604020202020204" pitchFamily="34" charset="0"/>
              </a:endParaRPr>
            </a:p>
          </p:txBody>
        </p:sp>
        <p:cxnSp>
          <p:nvCxnSpPr>
            <p:cNvPr id="104" name="Connecteur droit avec flèche 8">
              <a:extLst>
                <a:ext uri="{FF2B5EF4-FFF2-40B4-BE49-F238E27FC236}">
                  <a16:creationId xmlns:a16="http://schemas.microsoft.com/office/drawing/2014/main" id="{F1C45920-BFC2-46EC-945E-CA93529F4D9F}"/>
                </a:ext>
              </a:extLst>
            </p:cNvPr>
            <p:cNvCxnSpPr>
              <a:cxnSpLocks noChangeShapeType="1"/>
              <a:stCxn id="103" idx="0"/>
            </p:cNvCxnSpPr>
            <p:nvPr/>
          </p:nvCxnSpPr>
          <p:spPr bwMode="auto">
            <a:xfrm flipV="1">
              <a:off x="7539246" y="4774241"/>
              <a:ext cx="693436" cy="61284"/>
            </a:xfrm>
            <a:prstGeom prst="straightConnector1">
              <a:avLst/>
            </a:prstGeom>
            <a:noFill/>
            <a:ln w="9525" algn="ctr">
              <a:solidFill>
                <a:srgbClr val="00B050"/>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31750" name="Groupe 116">
            <a:extLst>
              <a:ext uri="{FF2B5EF4-FFF2-40B4-BE49-F238E27FC236}">
                <a16:creationId xmlns:a16="http://schemas.microsoft.com/office/drawing/2014/main" id="{7738F909-5F6F-456A-BFFF-B716FE155A68}"/>
              </a:ext>
            </a:extLst>
          </p:cNvPr>
          <p:cNvGrpSpPr>
            <a:grpSpLocks/>
          </p:cNvGrpSpPr>
          <p:nvPr/>
        </p:nvGrpSpPr>
        <p:grpSpPr bwMode="auto">
          <a:xfrm>
            <a:off x="2946240" y="701937"/>
            <a:ext cx="8736965" cy="1538287"/>
            <a:chOff x="2396407" y="976898"/>
            <a:chExt cx="8736132" cy="1539056"/>
          </a:xfrm>
        </p:grpSpPr>
        <p:pic>
          <p:nvPicPr>
            <p:cNvPr id="31774" name="Image 118">
              <a:extLst>
                <a:ext uri="{FF2B5EF4-FFF2-40B4-BE49-F238E27FC236}">
                  <a16:creationId xmlns:a16="http://schemas.microsoft.com/office/drawing/2014/main" id="{DDA28252-DF4C-4D34-88C7-2840B14006B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96407" y="1077709"/>
              <a:ext cx="536054" cy="550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75" name="ZoneTexte 117">
              <a:extLst>
                <a:ext uri="{FF2B5EF4-FFF2-40B4-BE49-F238E27FC236}">
                  <a16:creationId xmlns:a16="http://schemas.microsoft.com/office/drawing/2014/main" id="{B20432D0-FD7D-4D98-A0EE-F234D144070F}"/>
                </a:ext>
              </a:extLst>
            </p:cNvPr>
            <p:cNvSpPr txBox="1">
              <a:spLocks noChangeArrowheads="1"/>
            </p:cNvSpPr>
            <p:nvPr/>
          </p:nvSpPr>
          <p:spPr bwMode="auto">
            <a:xfrm>
              <a:off x="2845621" y="976898"/>
              <a:ext cx="8286918" cy="1539056"/>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4000" b="1" dirty="0">
                  <a:solidFill>
                    <a:schemeClr val="accent1"/>
                  </a:solidFill>
                  <a:latin typeface="Arial" panose="020B0604020202020204" pitchFamily="34" charset="0"/>
                  <a:cs typeface="Arial" panose="020B0604020202020204" pitchFamily="34" charset="0"/>
                </a:rPr>
                <a:t>C’</a:t>
              </a:r>
              <a:r>
                <a:rPr lang="fr-FR" altLang="fr-FR" sz="1600" b="1" dirty="0">
                  <a:solidFill>
                    <a:schemeClr val="bg1"/>
                  </a:solidFill>
                  <a:latin typeface="Arial" panose="020B0604020202020204" pitchFamily="34" charset="0"/>
                  <a:cs typeface="Arial" panose="020B0604020202020204" pitchFamily="34" charset="0"/>
                </a:rPr>
                <a:t>est quoi la prise de piquage ou d’assemblage à plat</a:t>
              </a:r>
              <a:r>
                <a:rPr lang="fr-FR" altLang="fr-FR" b="1" dirty="0">
                  <a:solidFill>
                    <a:schemeClr val="bg1"/>
                  </a:solidFill>
                  <a:latin typeface="Arial" panose="020B0604020202020204" pitchFamily="34" charset="0"/>
                  <a:cs typeface="Arial" panose="020B0604020202020204" pitchFamily="34" charset="0"/>
                </a:rPr>
                <a:t> </a:t>
              </a:r>
            </a:p>
            <a:p>
              <a:pPr eaLnBrk="1" hangingPunct="1"/>
              <a:r>
                <a:rPr lang="fr-FR" altLang="fr-FR" sz="1200" dirty="0">
                  <a:solidFill>
                    <a:schemeClr val="bg1"/>
                  </a:solidFill>
                  <a:latin typeface="Arial" panose="020B0604020202020204" pitchFamily="34" charset="0"/>
                  <a:cs typeface="Arial" panose="020B0604020202020204" pitchFamily="34" charset="0"/>
                </a:rPr>
                <a:t>Elle permet d’assembler deux pièces, l’une recouvrant l’autre sur une largeur appelé prise de piquage.</a:t>
              </a:r>
            </a:p>
            <a:p>
              <a:pPr eaLnBrk="1" hangingPunct="1"/>
              <a:r>
                <a:rPr lang="fr-FR" altLang="fr-FR" sz="1200" dirty="0">
                  <a:solidFill>
                    <a:schemeClr val="bg1"/>
                  </a:solidFill>
                  <a:latin typeface="Arial" panose="020B0604020202020204" pitchFamily="34" charset="0"/>
                  <a:cs typeface="Arial" panose="020B0604020202020204" pitchFamily="34" charset="0"/>
                </a:rPr>
                <a:t>La ou les piqûres d’assemblage traverse les pièces de part en part.</a:t>
              </a:r>
            </a:p>
            <a:p>
              <a:pPr eaLnBrk="1" hangingPunct="1"/>
              <a:r>
                <a:rPr lang="fr-FR" altLang="fr-FR" b="1" dirty="0">
                  <a:solidFill>
                    <a:schemeClr val="bg1"/>
                  </a:solidFill>
                  <a:latin typeface="Arial" panose="020B0604020202020204" pitchFamily="34" charset="0"/>
                  <a:cs typeface="Arial" panose="020B0604020202020204" pitchFamily="34" charset="0"/>
                </a:rPr>
                <a:t>BE :</a:t>
              </a:r>
              <a:r>
                <a:rPr lang="fr-FR" altLang="fr-FR" dirty="0">
                  <a:solidFill>
                    <a:schemeClr val="bg1"/>
                  </a:solidFill>
                  <a:latin typeface="Arial" panose="020B0604020202020204" pitchFamily="34" charset="0"/>
                  <a:cs typeface="Arial" panose="020B0604020202020204" pitchFamily="34" charset="0"/>
                </a:rPr>
                <a:t> </a:t>
              </a:r>
              <a:r>
                <a:rPr lang="fr-FR" altLang="fr-FR" sz="1200" dirty="0">
                  <a:solidFill>
                    <a:schemeClr val="bg1"/>
                  </a:solidFill>
                  <a:latin typeface="Arial" panose="020B0604020202020204" pitchFamily="34" charset="0"/>
                  <a:cs typeface="Arial" panose="020B0604020202020204" pitchFamily="34" charset="0"/>
                </a:rPr>
                <a:t>Prévoir un supplément matière correspondant à la largeur de la prise. Cette largeur peut varier en fonction des épaisseurs matières.</a:t>
              </a:r>
            </a:p>
          </p:txBody>
        </p:sp>
      </p:grpSp>
      <p:grpSp>
        <p:nvGrpSpPr>
          <p:cNvPr id="31752" name="Groupe 5">
            <a:extLst>
              <a:ext uri="{FF2B5EF4-FFF2-40B4-BE49-F238E27FC236}">
                <a16:creationId xmlns:a16="http://schemas.microsoft.com/office/drawing/2014/main" id="{404CB250-78B1-4DEB-A2B4-7B2774EABC16}"/>
              </a:ext>
            </a:extLst>
          </p:cNvPr>
          <p:cNvGrpSpPr>
            <a:grpSpLocks/>
          </p:cNvGrpSpPr>
          <p:nvPr/>
        </p:nvGrpSpPr>
        <p:grpSpPr bwMode="auto">
          <a:xfrm>
            <a:off x="0" y="0"/>
            <a:ext cx="12446000" cy="892175"/>
            <a:chOff x="-1523663" y="-635"/>
            <a:chExt cx="12446293" cy="892810"/>
          </a:xfrm>
        </p:grpSpPr>
        <p:pic>
          <p:nvPicPr>
            <p:cNvPr id="31768" name="Picture 40">
              <a:extLst>
                <a:ext uri="{FF2B5EF4-FFF2-40B4-BE49-F238E27FC236}">
                  <a16:creationId xmlns:a16="http://schemas.microsoft.com/office/drawing/2014/main" id="{22015BBA-B64F-4548-AEB8-620EFFCD76E9}"/>
                </a:ext>
              </a:extLst>
            </p:cNvPr>
            <p:cNvPicPr>
              <a:picLocks noChangeAspect="1" noChangeArrowheads="1"/>
            </p:cNvPicPr>
            <p:nvPr/>
          </p:nvPicPr>
          <p:blipFill>
            <a:blip r:embed="rId3">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800099" y="508000"/>
              <a:ext cx="8229600" cy="38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769" name="Picture 41">
              <a:extLst>
                <a:ext uri="{FF2B5EF4-FFF2-40B4-BE49-F238E27FC236}">
                  <a16:creationId xmlns:a16="http://schemas.microsoft.com/office/drawing/2014/main" id="{EA7B20ED-25DA-4D08-A7BC-9B588C0329C4}"/>
                </a:ext>
              </a:extLst>
            </p:cNvPr>
            <p:cNvPicPr>
              <a:picLocks noChangeAspect="1" noChangeArrowheads="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694350" y="-635"/>
              <a:ext cx="122828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70" name="ZoneTexte 43">
              <a:extLst>
                <a:ext uri="{FF2B5EF4-FFF2-40B4-BE49-F238E27FC236}">
                  <a16:creationId xmlns:a16="http://schemas.microsoft.com/office/drawing/2014/main" id="{285ACA3C-4EA7-4360-B3FA-AE5897C45E5A}"/>
                </a:ext>
              </a:extLst>
            </p:cNvPr>
            <p:cNvSpPr txBox="1">
              <a:spLocks noChangeArrowheads="1"/>
            </p:cNvSpPr>
            <p:nvPr/>
          </p:nvSpPr>
          <p:spPr bwMode="auto">
            <a:xfrm>
              <a:off x="-1523663" y="198918"/>
              <a:ext cx="50766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b="1" i="1">
                  <a:solidFill>
                    <a:schemeClr val="bg1"/>
                  </a:solidFill>
                  <a:latin typeface="Arial" panose="020B0604020202020204" pitchFamily="34" charset="0"/>
                </a:rPr>
                <a:t>ÉTUDE N° 3 - Patron Plan - </a:t>
              </a:r>
              <a:r>
                <a:rPr lang="fr-FR" altLang="fr-FR" sz="1200" b="1" i="1">
                  <a:solidFill>
                    <a:schemeClr val="bg1"/>
                  </a:solidFill>
                  <a:latin typeface="Arial" panose="020B0604020202020204" pitchFamily="34" charset="0"/>
                </a:rPr>
                <a:t>Construction du </a:t>
              </a:r>
              <a:r>
                <a:rPr lang="fr-FR" altLang="fr-FR" sz="1600" b="1" i="1">
                  <a:solidFill>
                    <a:schemeClr val="bg1"/>
                  </a:solidFill>
                  <a:latin typeface="Segoe Print" panose="02000600000000000000" pitchFamily="2" charset="0"/>
                </a:rPr>
                <a:t>Décolleté</a:t>
              </a:r>
              <a:r>
                <a:rPr lang="fr-FR" altLang="fr-FR" sz="1200" b="1" i="1">
                  <a:solidFill>
                    <a:schemeClr val="bg1"/>
                  </a:solidFill>
                  <a:latin typeface="Arial" panose="020B0604020202020204" pitchFamily="34" charset="0"/>
                </a:rPr>
                <a:t> </a:t>
              </a:r>
              <a:endParaRPr lang="fr-FR" altLang="fr-FR" sz="1400" b="1" i="1">
                <a:solidFill>
                  <a:schemeClr val="bg1"/>
                </a:solidFill>
                <a:latin typeface="Arial" panose="020B0604020202020204" pitchFamily="34" charset="0"/>
              </a:endParaRPr>
            </a:p>
          </p:txBody>
        </p:sp>
        <p:sp>
          <p:nvSpPr>
            <p:cNvPr id="31771" name="ZoneTexte 44">
              <a:extLst>
                <a:ext uri="{FF2B5EF4-FFF2-40B4-BE49-F238E27FC236}">
                  <a16:creationId xmlns:a16="http://schemas.microsoft.com/office/drawing/2014/main" id="{7FB4C78E-54D8-4839-9190-D8628F18DEF0}"/>
                </a:ext>
              </a:extLst>
            </p:cNvPr>
            <p:cNvSpPr txBox="1">
              <a:spLocks noChangeArrowheads="1"/>
            </p:cNvSpPr>
            <p:nvPr/>
          </p:nvSpPr>
          <p:spPr bwMode="auto">
            <a:xfrm>
              <a:off x="2571975" y="-635"/>
              <a:ext cx="74864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2000" b="1" i="1">
                  <a:solidFill>
                    <a:schemeClr val="bg1"/>
                  </a:solidFill>
                  <a:latin typeface="Arial" panose="020B0604020202020204" pitchFamily="34" charset="0"/>
                </a:rPr>
                <a:t>	</a:t>
              </a:r>
              <a:r>
                <a:rPr lang="fr-FR" altLang="fr-FR" sz="3600" b="1" i="1">
                  <a:solidFill>
                    <a:schemeClr val="bg1"/>
                  </a:solidFill>
                  <a:latin typeface="Arial" panose="020B0604020202020204" pitchFamily="34" charset="0"/>
                </a:rPr>
                <a:t>	</a:t>
              </a:r>
              <a:r>
                <a:rPr lang="fr-FR" altLang="fr-FR" sz="3200" b="1" i="1">
                  <a:solidFill>
                    <a:schemeClr val="bg1"/>
                  </a:solidFill>
                  <a:latin typeface="Arial" panose="020B0604020202020204" pitchFamily="34" charset="0"/>
                </a:rPr>
                <a:t>Construction de la </a:t>
              </a:r>
              <a:r>
                <a:rPr lang="fr-FR" altLang="fr-FR" sz="3600" b="1" i="1">
                  <a:solidFill>
                    <a:srgbClr val="00B050"/>
                  </a:solidFill>
                  <a:latin typeface="Arial" panose="020B0604020202020204" pitchFamily="34" charset="0"/>
                </a:rPr>
                <a:t>DOUBLURE</a:t>
              </a:r>
              <a:endParaRPr lang="fr-FR" altLang="fr-FR" sz="3200" b="1" i="1">
                <a:solidFill>
                  <a:srgbClr val="00B050"/>
                </a:solidFill>
                <a:latin typeface="Arial" panose="020B0604020202020204" pitchFamily="34" charset="0"/>
              </a:endParaRPr>
            </a:p>
          </p:txBody>
        </p:sp>
      </p:grpSp>
      <p:sp>
        <p:nvSpPr>
          <p:cNvPr id="2" name="Titre 1"/>
          <p:cNvSpPr>
            <a:spLocks noGrp="1"/>
          </p:cNvSpPr>
          <p:nvPr>
            <p:ph type="title" idx="4294967295"/>
          </p:nvPr>
        </p:nvSpPr>
        <p:spPr>
          <a:xfrm>
            <a:off x="0" y="-1127760"/>
            <a:ext cx="10353675" cy="969963"/>
          </a:xfrm>
        </p:spPr>
        <p:txBody>
          <a:bodyPr/>
          <a:lstStyle/>
          <a:p>
            <a:pPr algn="l"/>
            <a:r>
              <a:rPr lang="fr-FR" dirty="0"/>
              <a:t>Les marges de piquage</a:t>
            </a:r>
          </a:p>
        </p:txBody>
      </p:sp>
      <p:sp>
        <p:nvSpPr>
          <p:cNvPr id="112" name="Espace réservé du numéro de diapositive 4"/>
          <p:cNvSpPr>
            <a:spLocks noGrp="1"/>
          </p:cNvSpPr>
          <p:nvPr>
            <p:ph type="sldNum" sz="quarter" idx="12"/>
          </p:nvPr>
        </p:nvSpPr>
        <p:spPr>
          <a:xfrm>
            <a:off x="11335816" y="6259452"/>
            <a:ext cx="754062" cy="365125"/>
          </a:xfrm>
        </p:spPr>
        <p:txBody>
          <a:bodyPr/>
          <a:lstStyle/>
          <a:p>
            <a:pPr>
              <a:defRPr/>
            </a:pPr>
            <a:fld id="{E9C9FC16-D6D1-4B45-882E-174261538B65}" type="slidenum">
              <a:rPr lang="fr-FR" altLang="fr-FR" sz="1050" b="1" smtClean="0">
                <a:solidFill>
                  <a:schemeClr val="bg1"/>
                </a:solidFill>
                <a:latin typeface="Arial" panose="020B0604020202020204" pitchFamily="34" charset="0"/>
                <a:cs typeface="Arial" panose="020B0604020202020204" pitchFamily="34" charset="0"/>
              </a:rPr>
              <a:pPr>
                <a:defRPr/>
              </a:pPr>
              <a:t>5</a:t>
            </a:fld>
            <a:endParaRPr lang="fr-FR" altLang="fr-FR" sz="1050" b="1" dirty="0">
              <a:solidFill>
                <a:schemeClr val="bg1"/>
              </a:solidFill>
              <a:latin typeface="Arial" panose="020B0604020202020204" pitchFamily="34" charset="0"/>
              <a:cs typeface="Arial" panose="020B0604020202020204" pitchFamily="34" charset="0"/>
            </a:endParaRPr>
          </a:p>
        </p:txBody>
      </p:sp>
      <p:grpSp>
        <p:nvGrpSpPr>
          <p:cNvPr id="3" name="Groupe 2"/>
          <p:cNvGrpSpPr/>
          <p:nvPr/>
        </p:nvGrpSpPr>
        <p:grpSpPr>
          <a:xfrm>
            <a:off x="130200" y="4050794"/>
            <a:ext cx="3198959" cy="660400"/>
            <a:chOff x="101625" y="3655928"/>
            <a:chExt cx="3198959" cy="660400"/>
          </a:xfrm>
        </p:grpSpPr>
        <p:grpSp>
          <p:nvGrpSpPr>
            <p:cNvPr id="105" name="Groupe 104"/>
            <p:cNvGrpSpPr/>
            <p:nvPr/>
          </p:nvGrpSpPr>
          <p:grpSpPr>
            <a:xfrm>
              <a:off x="101625" y="3668540"/>
              <a:ext cx="3198959" cy="510403"/>
              <a:chOff x="113200" y="3622241"/>
              <a:chExt cx="3198959" cy="510403"/>
            </a:xfrm>
          </p:grpSpPr>
          <p:sp>
            <p:nvSpPr>
              <p:cNvPr id="107" name="ZoneTexte 106"/>
              <p:cNvSpPr txBox="1"/>
              <p:nvPr/>
            </p:nvSpPr>
            <p:spPr>
              <a:xfrm>
                <a:off x="113200" y="3622241"/>
                <a:ext cx="3198959" cy="307777"/>
              </a:xfrm>
              <a:prstGeom prst="rect">
                <a:avLst/>
              </a:prstGeom>
              <a:noFill/>
            </p:spPr>
            <p:txBody>
              <a:bodyPr wrap="square" rtlCol="0">
                <a:spAutoFit/>
              </a:bodyPr>
              <a:lstStyle/>
              <a:p>
                <a:r>
                  <a:rPr lang="fr-FR" sz="1400" b="1" dirty="0">
                    <a:solidFill>
                      <a:schemeClr val="accent1"/>
                    </a:solidFill>
                    <a:latin typeface="Arial" panose="020B0604020202020204" pitchFamily="34" charset="0"/>
                    <a:cs typeface="Arial" panose="020B0604020202020204" pitchFamily="34" charset="0"/>
                  </a:rPr>
                  <a:t>Travail sur la couche</a:t>
                </a:r>
              </a:p>
            </p:txBody>
          </p:sp>
          <p:pic>
            <p:nvPicPr>
              <p:cNvPr id="108" name="Image 107" descr="Skovflåt Mark Ok · Gratis vektor grafik på Pixabay"/>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63474" y="3934300"/>
                <a:ext cx="214046" cy="198344"/>
              </a:xfrm>
              <a:prstGeom prst="rect">
                <a:avLst/>
              </a:prstGeom>
              <a:ln>
                <a:solidFill>
                  <a:schemeClr val="bg1"/>
                </a:solidFill>
              </a:ln>
            </p:spPr>
          </p:pic>
        </p:grpSp>
        <p:sp>
          <p:nvSpPr>
            <p:cNvPr id="109" name="Rectangle 108"/>
            <p:cNvSpPr/>
            <p:nvPr/>
          </p:nvSpPr>
          <p:spPr>
            <a:xfrm>
              <a:off x="111760" y="3655928"/>
              <a:ext cx="2489200" cy="660400"/>
            </a:xfrm>
            <a:prstGeom prst="rect">
              <a:avLst/>
            </a:prstGeom>
            <a:noFill/>
            <a:ln w="38100">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6" name="ZoneTexte 125"/>
            <p:cNvSpPr txBox="1"/>
            <p:nvPr/>
          </p:nvSpPr>
          <p:spPr>
            <a:xfrm>
              <a:off x="477520" y="3901441"/>
              <a:ext cx="2042160" cy="276999"/>
            </a:xfrm>
            <a:prstGeom prst="rect">
              <a:avLst/>
            </a:prstGeom>
            <a:noFill/>
          </p:spPr>
          <p:txBody>
            <a:bodyPr wrap="square" rtlCol="0">
              <a:spAutoFit/>
            </a:bodyPr>
            <a:lstStyle/>
            <a:p>
              <a:r>
                <a:rPr lang="fr-FR" sz="1200" dirty="0">
                  <a:solidFill>
                    <a:schemeClr val="bg1"/>
                  </a:solidFill>
                  <a:latin typeface="Arial" panose="020B0604020202020204" pitchFamily="34" charset="0"/>
                  <a:cs typeface="Arial" panose="020B0604020202020204" pitchFamily="34" charset="0"/>
                </a:rPr>
                <a:t>Marge DOUBLURE</a:t>
              </a:r>
            </a:p>
          </p:txBody>
        </p:sp>
      </p:grpSp>
      <p:pic>
        <p:nvPicPr>
          <p:cNvPr id="96" name="Image 95">
            <a:extLst>
              <a:ext uri="{FF2B5EF4-FFF2-40B4-BE49-F238E27FC236}">
                <a16:creationId xmlns:a16="http://schemas.microsoft.com/office/drawing/2014/main" id="{8A9D2BAB-C823-4B59-8DD9-0FE5E6974495}"/>
              </a:ext>
            </a:extLst>
          </p:cNvPr>
          <p:cNvPicPr/>
          <p:nvPr/>
        </p:nvPicPr>
        <p:blipFill>
          <a:blip r:embed="rId6">
            <a:clrChange>
              <a:clrFrom>
                <a:srgbClr val="FFFEFC"/>
              </a:clrFrom>
              <a:clrTo>
                <a:srgbClr val="FFFEFC">
                  <a:alpha val="0"/>
                </a:srgbClr>
              </a:clrTo>
            </a:clrChange>
            <a:extLst>
              <a:ext uri="{28A0092B-C50C-407E-A947-70E740481C1C}">
                <a14:useLocalDpi xmlns:a14="http://schemas.microsoft.com/office/drawing/2010/main" val="0"/>
              </a:ext>
            </a:extLst>
          </a:blip>
          <a:srcRect/>
          <a:stretch>
            <a:fillRect/>
          </a:stretch>
        </p:blipFill>
        <p:spPr bwMode="auto">
          <a:xfrm>
            <a:off x="185737" y="6219825"/>
            <a:ext cx="89058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 name="Image 81" descr="Question mark PNG">
            <a:hlinkClick r:id="rId7" action="ppaction://hlinksldjump"/>
            <a:extLst>
              <a:ext uri="{FF2B5EF4-FFF2-40B4-BE49-F238E27FC236}">
                <a16:creationId xmlns:a16="http://schemas.microsoft.com/office/drawing/2014/main" id="{58DF1CC0-A7C7-46E7-BBA5-D10F08919772}"/>
              </a:ext>
            </a:extLst>
          </p:cNvPr>
          <p:cNvPicPr>
            <a:picLocks noChangeAspect="1"/>
          </p:cNvPicPr>
          <p:nvPr/>
        </p:nvPicPr>
        <p:blipFill>
          <a:blip r:embed="rId8"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9023941" y="784908"/>
            <a:ext cx="557250" cy="533304"/>
          </a:xfrm>
          <a:prstGeom prst="rect">
            <a:avLst/>
          </a:prstGeom>
        </p:spPr>
      </p:pic>
      <p:grpSp>
        <p:nvGrpSpPr>
          <p:cNvPr id="97" name="Groupe 71">
            <a:extLst>
              <a:ext uri="{FF2B5EF4-FFF2-40B4-BE49-F238E27FC236}">
                <a16:creationId xmlns:a16="http://schemas.microsoft.com/office/drawing/2014/main" id="{DFBE348C-023C-4DC7-89A2-9288670D1D4C}"/>
              </a:ext>
            </a:extLst>
          </p:cNvPr>
          <p:cNvGrpSpPr>
            <a:grpSpLocks/>
          </p:cNvGrpSpPr>
          <p:nvPr/>
        </p:nvGrpSpPr>
        <p:grpSpPr bwMode="auto">
          <a:xfrm>
            <a:off x="3464086" y="2352273"/>
            <a:ext cx="3865563" cy="276225"/>
            <a:chOff x="2295525" y="6035674"/>
            <a:chExt cx="3865563" cy="276225"/>
          </a:xfrm>
        </p:grpSpPr>
        <p:sp>
          <p:nvSpPr>
            <p:cNvPr id="98" name="Rectangle 72">
              <a:extLst>
                <a:ext uri="{FF2B5EF4-FFF2-40B4-BE49-F238E27FC236}">
                  <a16:creationId xmlns:a16="http://schemas.microsoft.com/office/drawing/2014/main" id="{098AC913-6705-478E-AF79-202308AE7C7A}"/>
                </a:ext>
              </a:extLst>
            </p:cNvPr>
            <p:cNvSpPr>
              <a:spLocks noChangeArrowheads="1"/>
            </p:cNvSpPr>
            <p:nvPr/>
          </p:nvSpPr>
          <p:spPr bwMode="auto">
            <a:xfrm>
              <a:off x="2748554" y="6035869"/>
              <a:ext cx="3412534" cy="27603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200" b="1" i="1" dirty="0">
                  <a:solidFill>
                    <a:schemeClr val="bg1"/>
                  </a:solidFill>
                  <a:latin typeface="Arial" panose="020B0604020202020204" pitchFamily="34" charset="0"/>
                  <a:cs typeface="Arial" panose="020B0604020202020204" pitchFamily="34" charset="0"/>
                </a:rPr>
                <a:t>Menu PATRONNAGE– </a:t>
              </a:r>
              <a:r>
                <a:rPr lang="fr-FR" altLang="fr-FR" sz="1200" b="1" i="1" dirty="0">
                  <a:solidFill>
                    <a:schemeClr val="accent6">
                      <a:lumMod val="75000"/>
                    </a:schemeClr>
                  </a:solidFill>
                  <a:latin typeface="Arial" panose="020B0604020202020204" pitchFamily="34" charset="0"/>
                  <a:cs typeface="Arial" panose="020B0604020202020204" pitchFamily="34" charset="0"/>
                </a:rPr>
                <a:t>Marge</a:t>
              </a:r>
            </a:p>
          </p:txBody>
        </p:sp>
        <p:pic>
          <p:nvPicPr>
            <p:cNvPr id="99" name="Image 105" descr="D:\0-Mes images\RCS.png">
              <a:extLst>
                <a:ext uri="{FF2B5EF4-FFF2-40B4-BE49-F238E27FC236}">
                  <a16:creationId xmlns:a16="http://schemas.microsoft.com/office/drawing/2014/main" id="{32E2FD1C-A05D-4992-B8F9-D946771CC465}"/>
                </a:ext>
              </a:extLst>
            </p:cNvPr>
            <p:cNvPicPr>
              <a:picLocks noChangeAspect="1"/>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2295525" y="6035674"/>
              <a:ext cx="469432" cy="254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0" name="Rectangle 99">
            <a:extLst>
              <a:ext uri="{FF2B5EF4-FFF2-40B4-BE49-F238E27FC236}">
                <a16:creationId xmlns:a16="http://schemas.microsoft.com/office/drawing/2014/main" id="{7A175255-86D8-4684-B2F2-0357763B14D4}"/>
              </a:ext>
            </a:extLst>
          </p:cNvPr>
          <p:cNvSpPr/>
          <p:nvPr/>
        </p:nvSpPr>
        <p:spPr>
          <a:xfrm>
            <a:off x="3349783" y="2777607"/>
            <a:ext cx="5022692" cy="492443"/>
          </a:xfrm>
          <a:prstGeom prst="rect">
            <a:avLst/>
          </a:prstGeom>
          <a:noFill/>
        </p:spPr>
        <p:txBody>
          <a:bodyPr wrap="square">
            <a:spAutoFit/>
          </a:bodyPr>
          <a:lstStyle/>
          <a:p>
            <a:pPr eaLnBrk="1" hangingPunct="1">
              <a:defRPr/>
            </a:pPr>
            <a:r>
              <a:rPr lang="fr-FR" altLang="fr-FR" sz="1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TRAVAIL A FAIRE:</a:t>
            </a:r>
          </a:p>
          <a:p>
            <a:pPr eaLnBrk="1" hangingPunct="1">
              <a:defRPr/>
            </a:pPr>
            <a:r>
              <a:rPr lang="fr-FR" altLang="fr-FR" sz="1400" dirty="0">
                <a:solidFill>
                  <a:schemeClr val="bg1"/>
                </a:solidFill>
                <a:latin typeface="Arial" panose="020B0604020202020204" pitchFamily="34" charset="0"/>
                <a:cs typeface="Arial" panose="020B0604020202020204" pitchFamily="34" charset="0"/>
              </a:rPr>
              <a:t>Tracer la prise de piquage avec </a:t>
            </a:r>
            <a:r>
              <a:rPr lang="fr-FR" altLang="fr-FR" sz="1400" b="1" dirty="0">
                <a:solidFill>
                  <a:schemeClr val="accent6">
                    <a:lumMod val="75000"/>
                  </a:schemeClr>
                </a:solidFill>
                <a:latin typeface="Arial" panose="020B0604020202020204" pitchFamily="34" charset="0"/>
                <a:cs typeface="Arial" panose="020B0604020202020204" pitchFamily="34" charset="0"/>
              </a:rPr>
              <a:t>la commande marge</a:t>
            </a:r>
          </a:p>
        </p:txBody>
      </p:sp>
      <p:graphicFrame>
        <p:nvGraphicFramePr>
          <p:cNvPr id="67" name="Tableau 66">
            <a:extLst>
              <a:ext uri="{FF2B5EF4-FFF2-40B4-BE49-F238E27FC236}">
                <a16:creationId xmlns:a16="http://schemas.microsoft.com/office/drawing/2014/main" id="{CB019276-A574-4D79-AE60-C92BE20F9872}"/>
              </a:ext>
            </a:extLst>
          </p:cNvPr>
          <p:cNvGraphicFramePr>
            <a:graphicFrameLocks noGrp="1"/>
          </p:cNvGraphicFramePr>
          <p:nvPr>
            <p:extLst>
              <p:ext uri="{D42A27DB-BD31-4B8C-83A1-F6EECF244321}">
                <p14:modId xmlns:p14="http://schemas.microsoft.com/office/powerpoint/2010/main" val="3821845650"/>
              </p:ext>
            </p:extLst>
          </p:nvPr>
        </p:nvGraphicFramePr>
        <p:xfrm>
          <a:off x="118872" y="475270"/>
          <a:ext cx="2860040" cy="3341579"/>
        </p:xfrm>
        <a:graphic>
          <a:graphicData uri="http://schemas.openxmlformats.org/drawingml/2006/table">
            <a:tbl>
              <a:tblPr firstRow="1" bandRow="1">
                <a:effectLst>
                  <a:outerShdw blurRad="50800" dist="38100" algn="l" rotWithShape="0">
                    <a:prstClr val="black">
                      <a:alpha val="40000"/>
                    </a:prstClr>
                  </a:outerShdw>
                </a:effectLst>
                <a:tableStyleId>{D7AC3CCA-C797-4891-BE02-D94E43425B78}</a:tableStyleId>
              </a:tblPr>
              <a:tblGrid>
                <a:gridCol w="342813">
                  <a:extLst>
                    <a:ext uri="{9D8B030D-6E8A-4147-A177-3AD203B41FA5}">
                      <a16:colId xmlns:a16="http://schemas.microsoft.com/office/drawing/2014/main" val="20000"/>
                    </a:ext>
                  </a:extLst>
                </a:gridCol>
                <a:gridCol w="2517227">
                  <a:extLst>
                    <a:ext uri="{9D8B030D-6E8A-4147-A177-3AD203B41FA5}">
                      <a16:colId xmlns:a16="http://schemas.microsoft.com/office/drawing/2014/main" val="20001"/>
                    </a:ext>
                  </a:extLst>
                </a:gridCol>
              </a:tblGrid>
              <a:tr h="302152">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b="1" baseline="0" dirty="0">
                          <a:solidFill>
                            <a:schemeClr val="bg1"/>
                          </a:solidFill>
                          <a:latin typeface="Arial" panose="020B0604020202020204" pitchFamily="34" charset="0"/>
                        </a:rPr>
                        <a:t>       </a:t>
                      </a:r>
                      <a:r>
                        <a:rPr lang="fr-FR" altLang="fr-FR" sz="1400" b="1" dirty="0">
                          <a:solidFill>
                            <a:schemeClr val="bg1"/>
                          </a:solidFill>
                          <a:latin typeface="Arial" panose="020B0604020202020204" pitchFamily="34" charset="0"/>
                        </a:rPr>
                        <a:t>Accueil Général</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hMerge="1">
                  <a:txBody>
                    <a:bodyPr/>
                    <a:lstStyle/>
                    <a:p>
                      <a:endParaRPr lang="fr-FR"/>
                    </a:p>
                  </a:txBody>
                  <a:tcPr/>
                </a:tc>
                <a:extLst>
                  <a:ext uri="{0D108BD9-81ED-4DB2-BD59-A6C34878D82A}">
                    <a16:rowId xmlns:a16="http://schemas.microsoft.com/office/drawing/2014/main" val="10000"/>
                  </a:ext>
                </a:extLst>
              </a:tr>
              <a:tr h="29821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dirty="0">
                          <a:solidFill>
                            <a:schemeClr val="bg1"/>
                          </a:solidFill>
                          <a:effectLst/>
                          <a:latin typeface="Adobe Gothic Std B" panose="020B0800000000000000" pitchFamily="34" charset="-128"/>
                          <a:ea typeface="Adobe Gothic Std B" panose="020B0800000000000000" pitchFamily="34" charset="-128"/>
                        </a:rPr>
                        <a:t>1</a:t>
                      </a:r>
                      <a:endParaRPr lang="fr-FR" altLang="fr-FR" sz="1100" b="0" dirty="0">
                        <a:solidFill>
                          <a:schemeClr val="bg1"/>
                        </a:solidFill>
                        <a:effectLst/>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points de repères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2</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Tracer axes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3</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Tracer lignes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926206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4</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a:t>
                      </a:r>
                      <a:r>
                        <a:rPr lang="fr-FR" altLang="fr-FR" sz="1100" baseline="0" dirty="0">
                          <a:solidFill>
                            <a:schemeClr val="bg1"/>
                          </a:solidFill>
                          <a:latin typeface="Arial" panose="020B0604020202020204" pitchFamily="34" charset="0"/>
                        </a:rPr>
                        <a:t> m</a:t>
                      </a:r>
                      <a:r>
                        <a:rPr lang="fr-FR" altLang="fr-FR" sz="1100" dirty="0">
                          <a:solidFill>
                            <a:schemeClr val="bg1"/>
                          </a:solidFill>
                          <a:latin typeface="Arial" panose="020B0604020202020204" pitchFamily="34" charset="0"/>
                        </a:rPr>
                        <a:t>arges</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de piquage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2429648050"/>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5</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les points de repères montage</a:t>
                      </a:r>
                      <a:endParaRPr lang="fr-FR" altLang="fr-FR" sz="1100" dirty="0">
                        <a:solidFill>
                          <a:schemeClr val="bg1"/>
                        </a:solidFill>
                        <a:latin typeface="Arial" panose="020B0604020202020204" pitchFamily="34" charset="0"/>
                      </a:endParaRP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66514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6</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marges de montage doublure </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7</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pince de l’antiglissoir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8</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claque DBL</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9</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8706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kern="1200" dirty="0" smtClean="0">
                          <a:solidFill>
                            <a:schemeClr val="bg1"/>
                          </a:solidFill>
                          <a:latin typeface="Arial" panose="020B0604020202020204" pitchFamily="34" charset="0"/>
                          <a:ea typeface="+mn-ea"/>
                          <a:cs typeface="+mn-cs"/>
                        </a:rPr>
                        <a:t>10</a:t>
                      </a:r>
                      <a:endParaRPr lang="fr-FR" altLang="fr-FR" sz="1100" b="1" kern="1200" dirty="0">
                        <a:solidFill>
                          <a:schemeClr val="bg1"/>
                        </a:solidFill>
                        <a:latin typeface="Arial" panose="020B0604020202020204" pitchFamily="34" charset="0"/>
                        <a:ea typeface="+mn-ea"/>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Extraire pièces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dirty="0" smtClean="0">
                          <a:solidFill>
                            <a:schemeClr val="bg1"/>
                          </a:solidFill>
                          <a:latin typeface="Arial" panose="020B0604020202020204" pitchFamily="34" charset="0"/>
                        </a:rPr>
                        <a:t>11</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Ajouter</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repères pièces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bl>
          </a:graphicData>
        </a:graphic>
      </p:graphicFrame>
      <p:sp>
        <p:nvSpPr>
          <p:cNvPr id="68" name="Bouton d'action : Accueil 67">
            <a:hlinkClick r:id="" action="ppaction://noaction" highlightClick="1"/>
            <a:extLst>
              <a:ext uri="{FF2B5EF4-FFF2-40B4-BE49-F238E27FC236}">
                <a16:creationId xmlns:a16="http://schemas.microsoft.com/office/drawing/2014/main" id="{FD49172B-DA4C-434A-BACA-98286F4ECBBA}"/>
              </a:ext>
            </a:extLst>
          </p:cNvPr>
          <p:cNvSpPr/>
          <p:nvPr/>
        </p:nvSpPr>
        <p:spPr>
          <a:xfrm>
            <a:off x="111760" y="465555"/>
            <a:ext cx="323850" cy="298450"/>
          </a:xfrm>
          <a:prstGeom prst="actionButtonHom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ctr"/>
          <a:lstStyle/>
          <a:p>
            <a:pPr algn="ctr">
              <a:defRPr/>
            </a:pPr>
            <a:endParaRPr lang="fr-FR"/>
          </a:p>
        </p:txBody>
      </p:sp>
      <p:sp>
        <p:nvSpPr>
          <p:cNvPr id="78" name="Rectangle à coins arrondis 77">
            <a:hlinkClick r:id="" action="ppaction://hlinkshowjump?jump=firstslide"/>
            <a:extLst>
              <a:ext uri="{FF2B5EF4-FFF2-40B4-BE49-F238E27FC236}">
                <a16:creationId xmlns:a16="http://schemas.microsoft.com/office/drawing/2014/main" id="{82BBB749-1EC8-44AE-A17A-E6142235AD28}"/>
              </a:ext>
            </a:extLst>
          </p:cNvPr>
          <p:cNvSpPr/>
          <p:nvPr/>
        </p:nvSpPr>
        <p:spPr>
          <a:xfrm>
            <a:off x="124968" y="466344"/>
            <a:ext cx="2831592" cy="29178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0" name="Rectangle 79">
            <a:hlinkClick r:id="rId10" action="ppaction://hlinksldjump"/>
            <a:extLst>
              <a:ext uri="{FF2B5EF4-FFF2-40B4-BE49-F238E27FC236}">
                <a16:creationId xmlns:a16="http://schemas.microsoft.com/office/drawing/2014/main" id="{7E449B24-B2A9-4DF7-A48A-90045CA02532}"/>
              </a:ext>
            </a:extLst>
          </p:cNvPr>
          <p:cNvSpPr/>
          <p:nvPr/>
        </p:nvSpPr>
        <p:spPr>
          <a:xfrm>
            <a:off x="145243" y="800862"/>
            <a:ext cx="2839721" cy="286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1" name="Rectangle 80">
            <a:hlinkClick r:id="rId11" action="ppaction://hlinksldjump"/>
            <a:extLst>
              <a:ext uri="{FF2B5EF4-FFF2-40B4-BE49-F238E27FC236}">
                <a16:creationId xmlns:a16="http://schemas.microsoft.com/office/drawing/2014/main" id="{DC8155D0-228B-47B5-A552-6EB5879CF372}"/>
              </a:ext>
            </a:extLst>
          </p:cNvPr>
          <p:cNvSpPr/>
          <p:nvPr/>
        </p:nvSpPr>
        <p:spPr>
          <a:xfrm>
            <a:off x="140163" y="1088296"/>
            <a:ext cx="2848754" cy="2806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3" name="Rectangle 82">
            <a:hlinkClick r:id="rId12" action="ppaction://hlinksldjump"/>
            <a:extLst>
              <a:ext uri="{FF2B5EF4-FFF2-40B4-BE49-F238E27FC236}">
                <a16:creationId xmlns:a16="http://schemas.microsoft.com/office/drawing/2014/main" id="{E92A6229-A81F-4E65-BA49-2A3327815FD1}"/>
              </a:ext>
            </a:extLst>
          </p:cNvPr>
          <p:cNvSpPr/>
          <p:nvPr/>
        </p:nvSpPr>
        <p:spPr>
          <a:xfrm>
            <a:off x="122384" y="1366438"/>
            <a:ext cx="284885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4" name="Rectangle 83">
            <a:hlinkClick r:id="rId13" action="ppaction://hlinksldjump"/>
            <a:extLst>
              <a:ext uri="{FF2B5EF4-FFF2-40B4-BE49-F238E27FC236}">
                <a16:creationId xmlns:a16="http://schemas.microsoft.com/office/drawing/2014/main" id="{1B2FA0B9-57D0-465B-A2B1-C4707E95F02D}"/>
              </a:ext>
            </a:extLst>
          </p:cNvPr>
          <p:cNvSpPr/>
          <p:nvPr/>
        </p:nvSpPr>
        <p:spPr>
          <a:xfrm>
            <a:off x="116589" y="1635679"/>
            <a:ext cx="285567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5" name="Rectangle 84">
            <a:hlinkClick r:id="rId14" action="ppaction://hlinksldjump"/>
            <a:extLst>
              <a:ext uri="{FF2B5EF4-FFF2-40B4-BE49-F238E27FC236}">
                <a16:creationId xmlns:a16="http://schemas.microsoft.com/office/drawing/2014/main" id="{713EEA36-C370-4C3B-8670-527CD73C4F89}"/>
              </a:ext>
            </a:extLst>
          </p:cNvPr>
          <p:cNvSpPr/>
          <p:nvPr/>
        </p:nvSpPr>
        <p:spPr>
          <a:xfrm>
            <a:off x="142548" y="1933462"/>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6" name="Rectangle 85">
            <a:hlinkClick r:id="rId15" action="ppaction://hlinksldjump"/>
            <a:extLst>
              <a:ext uri="{FF2B5EF4-FFF2-40B4-BE49-F238E27FC236}">
                <a16:creationId xmlns:a16="http://schemas.microsoft.com/office/drawing/2014/main" id="{CA40AA67-D1C3-49DB-8332-1120C5C670BB}"/>
              </a:ext>
            </a:extLst>
          </p:cNvPr>
          <p:cNvSpPr/>
          <p:nvPr/>
        </p:nvSpPr>
        <p:spPr>
          <a:xfrm>
            <a:off x="121747" y="2454908"/>
            <a:ext cx="2838519" cy="265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7" name="Rectangle 86">
            <a:hlinkClick r:id="rId16" action="ppaction://hlinksldjump"/>
            <a:extLst>
              <a:ext uri="{FF2B5EF4-FFF2-40B4-BE49-F238E27FC236}">
                <a16:creationId xmlns:a16="http://schemas.microsoft.com/office/drawing/2014/main" id="{F478668A-DDDF-40B6-99C7-A9A47CFEA7BC}"/>
              </a:ext>
            </a:extLst>
          </p:cNvPr>
          <p:cNvSpPr/>
          <p:nvPr/>
        </p:nvSpPr>
        <p:spPr>
          <a:xfrm>
            <a:off x="130002" y="2723917"/>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8" name="Rectangle 87">
            <a:hlinkClick r:id="rId17" action="ppaction://hlinksldjump"/>
            <a:extLst>
              <a:ext uri="{FF2B5EF4-FFF2-40B4-BE49-F238E27FC236}">
                <a16:creationId xmlns:a16="http://schemas.microsoft.com/office/drawing/2014/main" id="{9F7FE488-0F67-44E3-8971-357C356F0746}"/>
              </a:ext>
            </a:extLst>
          </p:cNvPr>
          <p:cNvSpPr/>
          <p:nvPr/>
        </p:nvSpPr>
        <p:spPr>
          <a:xfrm>
            <a:off x="119382" y="3276090"/>
            <a:ext cx="2834296" cy="270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9" name="Rectangle 88">
            <a:hlinkClick r:id="rId18" action="ppaction://hlinksldjump"/>
            <a:extLst>
              <a:ext uri="{FF2B5EF4-FFF2-40B4-BE49-F238E27FC236}">
                <a16:creationId xmlns:a16="http://schemas.microsoft.com/office/drawing/2014/main" id="{712BA9CA-A8EE-4139-B8D4-80A52A57166D}"/>
              </a:ext>
            </a:extLst>
          </p:cNvPr>
          <p:cNvSpPr/>
          <p:nvPr/>
        </p:nvSpPr>
        <p:spPr>
          <a:xfrm>
            <a:off x="104649" y="3532584"/>
            <a:ext cx="2861517" cy="2686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0" name="Rectangle 89">
            <a:hlinkClick r:id="rId19" action="ppaction://hlinksldjump"/>
            <a:extLst>
              <a:ext uri="{FF2B5EF4-FFF2-40B4-BE49-F238E27FC236}">
                <a16:creationId xmlns:a16="http://schemas.microsoft.com/office/drawing/2014/main" id="{F478668A-DDDF-40B6-99C7-A9A47CFEA7BC}"/>
              </a:ext>
            </a:extLst>
          </p:cNvPr>
          <p:cNvSpPr/>
          <p:nvPr/>
        </p:nvSpPr>
        <p:spPr>
          <a:xfrm>
            <a:off x="129494" y="2996713"/>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2" name="Rectangle 91">
            <a:hlinkClick r:id="rId20" action="ppaction://hlinksldjump"/>
            <a:extLst>
              <a:ext uri="{FF2B5EF4-FFF2-40B4-BE49-F238E27FC236}">
                <a16:creationId xmlns:a16="http://schemas.microsoft.com/office/drawing/2014/main" id="{713EEA36-C370-4C3B-8670-527CD73C4F89}"/>
              </a:ext>
            </a:extLst>
          </p:cNvPr>
          <p:cNvSpPr/>
          <p:nvPr/>
        </p:nvSpPr>
        <p:spPr>
          <a:xfrm>
            <a:off x="133023" y="2209687"/>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2" name="Ellipse 91">
            <a:extLst>
              <a:ext uri="{FF2B5EF4-FFF2-40B4-BE49-F238E27FC236}">
                <a16:creationId xmlns:a16="http://schemas.microsoft.com/office/drawing/2014/main" id="{1BBB65D3-BA80-46D5-9FC5-30A67C947B2D}"/>
              </a:ext>
            </a:extLst>
          </p:cNvPr>
          <p:cNvSpPr/>
          <p:nvPr/>
        </p:nvSpPr>
        <p:spPr>
          <a:xfrm rot="10800000">
            <a:off x="11389463" y="-121388"/>
            <a:ext cx="1314450" cy="1000125"/>
          </a:xfrm>
          <a:prstGeom prst="ellipse">
            <a:avLst/>
          </a:prstGeom>
          <a:solidFill>
            <a:srgbClr val="66FF33"/>
          </a:solidFill>
          <a:ln>
            <a:noFill/>
          </a:ln>
          <a:effectLst>
            <a:innerShdw blurRad="63500" dist="1270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29701" name="Groupe 116">
            <a:extLst>
              <a:ext uri="{FF2B5EF4-FFF2-40B4-BE49-F238E27FC236}">
                <a16:creationId xmlns:a16="http://schemas.microsoft.com/office/drawing/2014/main" id="{9DB7A2C6-0258-444F-A861-6F05D6A8668A}"/>
              </a:ext>
            </a:extLst>
          </p:cNvPr>
          <p:cNvGrpSpPr>
            <a:grpSpLocks/>
          </p:cNvGrpSpPr>
          <p:nvPr/>
        </p:nvGrpSpPr>
        <p:grpSpPr bwMode="auto">
          <a:xfrm>
            <a:off x="2924176" y="770460"/>
            <a:ext cx="6726457" cy="1138773"/>
            <a:chOff x="2703668" y="964244"/>
            <a:chExt cx="9039116" cy="1138862"/>
          </a:xfrm>
        </p:grpSpPr>
        <p:sp>
          <p:nvSpPr>
            <p:cNvPr id="19493" name="ZoneTexte 117">
              <a:extLst>
                <a:ext uri="{FF2B5EF4-FFF2-40B4-BE49-F238E27FC236}">
                  <a16:creationId xmlns:a16="http://schemas.microsoft.com/office/drawing/2014/main" id="{98800D0A-EF61-42B8-AB12-87E70C9CDE8C}"/>
                </a:ext>
              </a:extLst>
            </p:cNvPr>
            <p:cNvSpPr txBox="1">
              <a:spLocks noChangeArrowheads="1"/>
            </p:cNvSpPr>
            <p:nvPr/>
          </p:nvSpPr>
          <p:spPr bwMode="auto">
            <a:xfrm>
              <a:off x="3265023" y="964244"/>
              <a:ext cx="8477761" cy="1138862"/>
            </a:xfrm>
            <a:prstGeom prst="rect">
              <a:avLst/>
            </a:prstGeom>
            <a:solidFill>
              <a:schemeClr val="tx1"/>
            </a:solidFill>
            <a:ln>
              <a:noFill/>
            </a:ln>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defRPr/>
              </a:pPr>
              <a:r>
                <a:rPr lang="fr-FR" altLang="fr-FR" sz="4000" b="1" dirty="0">
                  <a:solidFill>
                    <a:schemeClr val="accent1"/>
                  </a:solidFill>
                  <a:latin typeface="Arial" panose="020B0604020202020204" pitchFamily="34" charset="0"/>
                  <a:cs typeface="Arial" panose="020B0604020202020204" pitchFamily="34" charset="0"/>
                </a:rPr>
                <a:t>P</a:t>
              </a:r>
              <a:r>
                <a:rPr lang="fr-FR" altLang="fr-FR" sz="1600" b="1" dirty="0">
                  <a:solidFill>
                    <a:schemeClr val="bg1"/>
                  </a:solidFill>
                  <a:latin typeface="Arial" panose="020B0604020202020204" pitchFamily="34" charset="0"/>
                  <a:cs typeface="Arial" panose="020B0604020202020204" pitchFamily="34" charset="0"/>
                </a:rPr>
                <a:t>oser les points de repère de la doublure</a:t>
              </a:r>
              <a:endParaRPr lang="fr-FR" altLang="fr-FR" b="1" dirty="0">
                <a:solidFill>
                  <a:schemeClr val="bg1"/>
                </a:solidFill>
                <a:latin typeface="Arial" panose="020B0604020202020204" pitchFamily="34" charset="0"/>
                <a:cs typeface="Arial" panose="020B0604020202020204" pitchFamily="34" charset="0"/>
              </a:endParaRPr>
            </a:p>
            <a:p>
              <a:pPr eaLnBrk="1" hangingPunct="1">
                <a:defRPr/>
              </a:pPr>
              <a:r>
                <a:rPr lang="fr-FR" altLang="fr-FR" sz="1400" dirty="0">
                  <a:solidFill>
                    <a:schemeClr val="bg1"/>
                  </a:solidFill>
                  <a:latin typeface="Arial" panose="020B0604020202020204" pitchFamily="34" charset="0"/>
                  <a:cs typeface="Arial" panose="020B0604020202020204" pitchFamily="34" charset="0"/>
                </a:rPr>
                <a:t>Ces points permettent de construire les lignes :</a:t>
              </a:r>
            </a:p>
            <a:p>
              <a:pPr marL="342900" indent="-342900" eaLnBrk="1" hangingPunct="1">
                <a:buFont typeface="+mj-lt"/>
                <a:buAutoNum type="arabicPeriod"/>
                <a:defRPr/>
              </a:pPr>
              <a:r>
                <a:rPr lang="fr-FR" altLang="fr-FR" sz="1400" dirty="0" smtClean="0">
                  <a:solidFill>
                    <a:schemeClr val="bg1"/>
                  </a:solidFill>
                  <a:latin typeface="Arial" panose="020B0604020202020204" pitchFamily="34" charset="0"/>
                  <a:cs typeface="Arial" panose="020B0604020202020204" pitchFamily="34" charset="0"/>
                </a:rPr>
                <a:t>Les </a:t>
              </a:r>
              <a:r>
                <a:rPr lang="fr-FR" altLang="fr-FR" sz="1400" dirty="0">
                  <a:solidFill>
                    <a:schemeClr val="bg1"/>
                  </a:solidFill>
                  <a:latin typeface="Arial" panose="020B0604020202020204" pitchFamily="34" charset="0"/>
                  <a:cs typeface="Arial" panose="020B0604020202020204" pitchFamily="34" charset="0"/>
                </a:rPr>
                <a:t>prises de montage DBL</a:t>
              </a:r>
            </a:p>
          </p:txBody>
        </p:sp>
        <p:pic>
          <p:nvPicPr>
            <p:cNvPr id="29824" name="Image 118">
              <a:extLst>
                <a:ext uri="{FF2B5EF4-FFF2-40B4-BE49-F238E27FC236}">
                  <a16:creationId xmlns:a16="http://schemas.microsoft.com/office/drawing/2014/main" id="{BE793ED9-F51A-49A7-A8C7-6597341C875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03668" y="1099186"/>
              <a:ext cx="674606" cy="473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9702" name="Groupe 5">
            <a:extLst>
              <a:ext uri="{FF2B5EF4-FFF2-40B4-BE49-F238E27FC236}">
                <a16:creationId xmlns:a16="http://schemas.microsoft.com/office/drawing/2014/main" id="{C9B08E55-D0D6-4FAD-9AE0-5CC700125FBF}"/>
              </a:ext>
            </a:extLst>
          </p:cNvPr>
          <p:cNvGrpSpPr>
            <a:grpSpLocks/>
          </p:cNvGrpSpPr>
          <p:nvPr/>
        </p:nvGrpSpPr>
        <p:grpSpPr bwMode="auto">
          <a:xfrm>
            <a:off x="0" y="0"/>
            <a:ext cx="12446000" cy="892175"/>
            <a:chOff x="-1523663" y="-635"/>
            <a:chExt cx="12446293" cy="892810"/>
          </a:xfrm>
        </p:grpSpPr>
        <p:pic>
          <p:nvPicPr>
            <p:cNvPr id="29819" name="Picture 40">
              <a:extLst>
                <a:ext uri="{FF2B5EF4-FFF2-40B4-BE49-F238E27FC236}">
                  <a16:creationId xmlns:a16="http://schemas.microsoft.com/office/drawing/2014/main" id="{89D86067-88DC-492F-9120-3862B9143FF5}"/>
                </a:ext>
              </a:extLst>
            </p:cNvPr>
            <p:cNvPicPr>
              <a:picLocks noChangeAspect="1" noChangeArrowheads="1"/>
            </p:cNvPicPr>
            <p:nvPr/>
          </p:nvPicPr>
          <p:blipFill>
            <a:blip r:embed="rId3">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800099" y="508000"/>
              <a:ext cx="8229600" cy="38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820" name="Picture 41">
              <a:extLst>
                <a:ext uri="{FF2B5EF4-FFF2-40B4-BE49-F238E27FC236}">
                  <a16:creationId xmlns:a16="http://schemas.microsoft.com/office/drawing/2014/main" id="{C4E53B47-42A2-4218-807E-3B98224D0BA5}"/>
                </a:ext>
              </a:extLst>
            </p:cNvPr>
            <p:cNvPicPr>
              <a:picLocks noChangeAspect="1" noChangeArrowheads="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694350" y="-635"/>
              <a:ext cx="122828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821" name="ZoneTexte 43">
              <a:extLst>
                <a:ext uri="{FF2B5EF4-FFF2-40B4-BE49-F238E27FC236}">
                  <a16:creationId xmlns:a16="http://schemas.microsoft.com/office/drawing/2014/main" id="{C49BBA26-D472-4E93-BFE4-9959CC94ECE2}"/>
                </a:ext>
              </a:extLst>
            </p:cNvPr>
            <p:cNvSpPr txBox="1">
              <a:spLocks noChangeArrowheads="1"/>
            </p:cNvSpPr>
            <p:nvPr/>
          </p:nvSpPr>
          <p:spPr bwMode="auto">
            <a:xfrm>
              <a:off x="-1523663" y="198918"/>
              <a:ext cx="50766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b="1" i="1">
                  <a:solidFill>
                    <a:schemeClr val="bg1"/>
                  </a:solidFill>
                  <a:latin typeface="Arial" panose="020B0604020202020204" pitchFamily="34" charset="0"/>
                </a:rPr>
                <a:t>ÉTUDE N° 3 - Patron Plan - </a:t>
              </a:r>
              <a:r>
                <a:rPr lang="fr-FR" altLang="fr-FR" sz="1200" b="1" i="1">
                  <a:solidFill>
                    <a:schemeClr val="bg1"/>
                  </a:solidFill>
                  <a:latin typeface="Arial" panose="020B0604020202020204" pitchFamily="34" charset="0"/>
                </a:rPr>
                <a:t>Construction du </a:t>
              </a:r>
              <a:r>
                <a:rPr lang="fr-FR" altLang="fr-FR" sz="1600" b="1" i="1">
                  <a:solidFill>
                    <a:schemeClr val="bg1"/>
                  </a:solidFill>
                  <a:latin typeface="Segoe Print" panose="02000600000000000000" pitchFamily="2" charset="0"/>
                </a:rPr>
                <a:t>Décolleté</a:t>
              </a:r>
              <a:r>
                <a:rPr lang="fr-FR" altLang="fr-FR" sz="1200" b="1" i="1">
                  <a:solidFill>
                    <a:schemeClr val="bg1"/>
                  </a:solidFill>
                  <a:latin typeface="Arial" panose="020B0604020202020204" pitchFamily="34" charset="0"/>
                </a:rPr>
                <a:t> </a:t>
              </a:r>
              <a:endParaRPr lang="fr-FR" altLang="fr-FR" sz="1400" b="1" i="1">
                <a:solidFill>
                  <a:schemeClr val="bg1"/>
                </a:solidFill>
                <a:latin typeface="Arial" panose="020B0604020202020204" pitchFamily="34" charset="0"/>
              </a:endParaRPr>
            </a:p>
          </p:txBody>
        </p:sp>
        <p:sp>
          <p:nvSpPr>
            <p:cNvPr id="29822" name="ZoneTexte 44">
              <a:extLst>
                <a:ext uri="{FF2B5EF4-FFF2-40B4-BE49-F238E27FC236}">
                  <a16:creationId xmlns:a16="http://schemas.microsoft.com/office/drawing/2014/main" id="{38A56969-4AC5-4263-9EE0-814F6EED338A}"/>
                </a:ext>
              </a:extLst>
            </p:cNvPr>
            <p:cNvSpPr txBox="1">
              <a:spLocks noChangeArrowheads="1"/>
            </p:cNvSpPr>
            <p:nvPr/>
          </p:nvSpPr>
          <p:spPr bwMode="auto">
            <a:xfrm>
              <a:off x="2571975" y="-635"/>
              <a:ext cx="74864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2000" b="1" i="1" dirty="0">
                  <a:solidFill>
                    <a:schemeClr val="bg1"/>
                  </a:solidFill>
                  <a:latin typeface="Arial" panose="020B0604020202020204" pitchFamily="34" charset="0"/>
                </a:rPr>
                <a:t>	</a:t>
              </a:r>
              <a:r>
                <a:rPr lang="fr-FR" altLang="fr-FR" sz="3600" b="1" i="1" dirty="0">
                  <a:solidFill>
                    <a:schemeClr val="bg1"/>
                  </a:solidFill>
                  <a:latin typeface="Arial" panose="020B0604020202020204" pitchFamily="34" charset="0"/>
                </a:rPr>
                <a:t>	</a:t>
              </a:r>
              <a:r>
                <a:rPr lang="fr-FR" altLang="fr-FR" sz="3200" b="1" i="1" dirty="0">
                  <a:solidFill>
                    <a:schemeClr val="bg1"/>
                  </a:solidFill>
                  <a:latin typeface="Arial" panose="020B0604020202020204" pitchFamily="34" charset="0"/>
                </a:rPr>
                <a:t>Construction de la </a:t>
              </a:r>
              <a:r>
                <a:rPr lang="fr-FR" altLang="fr-FR" sz="3600" b="1" i="1" dirty="0">
                  <a:solidFill>
                    <a:srgbClr val="00B050"/>
                  </a:solidFill>
                  <a:latin typeface="Arial" panose="020B0604020202020204" pitchFamily="34" charset="0"/>
                </a:rPr>
                <a:t>DOUBLURE</a:t>
              </a:r>
            </a:p>
          </p:txBody>
        </p:sp>
      </p:grpSp>
      <p:sp>
        <p:nvSpPr>
          <p:cNvPr id="2" name="Titre 1"/>
          <p:cNvSpPr>
            <a:spLocks noGrp="1"/>
          </p:cNvSpPr>
          <p:nvPr>
            <p:ph type="title" idx="4294967295"/>
          </p:nvPr>
        </p:nvSpPr>
        <p:spPr>
          <a:xfrm>
            <a:off x="0" y="-969963"/>
            <a:ext cx="10353675" cy="969963"/>
          </a:xfrm>
        </p:spPr>
        <p:txBody>
          <a:bodyPr/>
          <a:lstStyle/>
          <a:p>
            <a:pPr algn="l"/>
            <a:r>
              <a:rPr lang="fr-FR" dirty="0"/>
              <a:t>Poser </a:t>
            </a:r>
            <a:r>
              <a:rPr lang="fr-FR" dirty="0" smtClean="0"/>
              <a:t>le points de repères montage</a:t>
            </a:r>
            <a:endParaRPr lang="fr-FR" dirty="0"/>
          </a:p>
        </p:txBody>
      </p:sp>
      <p:sp>
        <p:nvSpPr>
          <p:cNvPr id="103" name="Espace réservé du numéro de diapositive 4"/>
          <p:cNvSpPr>
            <a:spLocks noGrp="1"/>
          </p:cNvSpPr>
          <p:nvPr>
            <p:ph type="sldNum" sz="quarter" idx="12"/>
          </p:nvPr>
        </p:nvSpPr>
        <p:spPr>
          <a:xfrm>
            <a:off x="11335816" y="6411852"/>
            <a:ext cx="754062" cy="365125"/>
          </a:xfrm>
        </p:spPr>
        <p:txBody>
          <a:bodyPr/>
          <a:lstStyle/>
          <a:p>
            <a:pPr>
              <a:defRPr/>
            </a:pPr>
            <a:fld id="{E9C9FC16-D6D1-4B45-882E-174261538B65}" type="slidenum">
              <a:rPr lang="fr-FR" altLang="fr-FR" sz="1050" b="1" smtClean="0">
                <a:solidFill>
                  <a:schemeClr val="bg1"/>
                </a:solidFill>
                <a:latin typeface="Arial" panose="020B0604020202020204" pitchFamily="34" charset="0"/>
                <a:cs typeface="Arial" panose="020B0604020202020204" pitchFamily="34" charset="0"/>
              </a:rPr>
              <a:pPr>
                <a:defRPr/>
              </a:pPr>
              <a:t>6</a:t>
            </a:fld>
            <a:endParaRPr lang="fr-FR" altLang="fr-FR" sz="1050" b="1" dirty="0">
              <a:solidFill>
                <a:schemeClr val="bg1"/>
              </a:solidFill>
              <a:latin typeface="Arial" panose="020B0604020202020204" pitchFamily="34" charset="0"/>
              <a:cs typeface="Arial" panose="020B0604020202020204" pitchFamily="34" charset="0"/>
            </a:endParaRPr>
          </a:p>
        </p:txBody>
      </p:sp>
      <p:grpSp>
        <p:nvGrpSpPr>
          <p:cNvPr id="3" name="Groupe 2"/>
          <p:cNvGrpSpPr/>
          <p:nvPr/>
        </p:nvGrpSpPr>
        <p:grpSpPr>
          <a:xfrm>
            <a:off x="135689" y="4032146"/>
            <a:ext cx="3200399" cy="660400"/>
            <a:chOff x="111760" y="3586480"/>
            <a:chExt cx="3200399" cy="660400"/>
          </a:xfrm>
        </p:grpSpPr>
        <p:grpSp>
          <p:nvGrpSpPr>
            <p:cNvPr id="70" name="Groupe 69"/>
            <p:cNvGrpSpPr/>
            <p:nvPr/>
          </p:nvGrpSpPr>
          <p:grpSpPr>
            <a:xfrm>
              <a:off x="113200" y="3622241"/>
              <a:ext cx="3198959" cy="510403"/>
              <a:chOff x="113200" y="3622241"/>
              <a:chExt cx="3198959" cy="510403"/>
            </a:xfrm>
          </p:grpSpPr>
          <p:sp>
            <p:nvSpPr>
              <p:cNvPr id="72" name="ZoneTexte 71"/>
              <p:cNvSpPr txBox="1"/>
              <p:nvPr/>
            </p:nvSpPr>
            <p:spPr>
              <a:xfrm>
                <a:off x="113200" y="3622241"/>
                <a:ext cx="3198959" cy="307777"/>
              </a:xfrm>
              <a:prstGeom prst="rect">
                <a:avLst/>
              </a:prstGeom>
              <a:noFill/>
            </p:spPr>
            <p:txBody>
              <a:bodyPr wrap="square" rtlCol="0">
                <a:spAutoFit/>
              </a:bodyPr>
              <a:lstStyle/>
              <a:p>
                <a:r>
                  <a:rPr lang="fr-FR" sz="1400" b="1" dirty="0">
                    <a:solidFill>
                      <a:schemeClr val="accent1"/>
                    </a:solidFill>
                    <a:latin typeface="Arial" panose="020B0604020202020204" pitchFamily="34" charset="0"/>
                    <a:cs typeface="Arial" panose="020B0604020202020204" pitchFamily="34" charset="0"/>
                  </a:rPr>
                  <a:t>Travail sur la couche</a:t>
                </a:r>
              </a:p>
            </p:txBody>
          </p:sp>
          <p:pic>
            <p:nvPicPr>
              <p:cNvPr id="73" name="Image 72" descr="Skovflåt Mark Ok · Gratis vektor grafik på Pixabay"/>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63474" y="3934300"/>
                <a:ext cx="214046" cy="198344"/>
              </a:xfrm>
              <a:prstGeom prst="rect">
                <a:avLst/>
              </a:prstGeom>
              <a:ln>
                <a:solidFill>
                  <a:schemeClr val="bg1"/>
                </a:solidFill>
              </a:ln>
            </p:spPr>
          </p:pic>
        </p:grpSp>
        <p:sp>
          <p:nvSpPr>
            <p:cNvPr id="74" name="Rectangle 73"/>
            <p:cNvSpPr/>
            <p:nvPr/>
          </p:nvSpPr>
          <p:spPr>
            <a:xfrm>
              <a:off x="111760" y="3586480"/>
              <a:ext cx="2464636" cy="660400"/>
            </a:xfrm>
            <a:prstGeom prst="rect">
              <a:avLst/>
            </a:prstGeom>
            <a:noFill/>
            <a:ln w="38100">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ZoneTexte 74"/>
            <p:cNvSpPr txBox="1"/>
            <p:nvPr/>
          </p:nvSpPr>
          <p:spPr>
            <a:xfrm>
              <a:off x="477520" y="3901441"/>
              <a:ext cx="2042160" cy="276999"/>
            </a:xfrm>
            <a:prstGeom prst="rect">
              <a:avLst/>
            </a:prstGeom>
            <a:noFill/>
          </p:spPr>
          <p:txBody>
            <a:bodyPr wrap="square" rtlCol="0">
              <a:spAutoFit/>
            </a:bodyPr>
            <a:lstStyle/>
            <a:p>
              <a:r>
                <a:rPr lang="fr-FR" sz="1200" dirty="0">
                  <a:solidFill>
                    <a:schemeClr val="bg1"/>
                  </a:solidFill>
                  <a:latin typeface="Arial" panose="020B0604020202020204" pitchFamily="34" charset="0"/>
                  <a:cs typeface="Arial" panose="020B0604020202020204" pitchFamily="34" charset="0"/>
                </a:rPr>
                <a:t>Points de repère DBL</a:t>
              </a:r>
            </a:p>
          </p:txBody>
        </p:sp>
      </p:grpSp>
      <p:grpSp>
        <p:nvGrpSpPr>
          <p:cNvPr id="8" name="Groupe 7"/>
          <p:cNvGrpSpPr/>
          <p:nvPr/>
        </p:nvGrpSpPr>
        <p:grpSpPr>
          <a:xfrm>
            <a:off x="8335964" y="918064"/>
            <a:ext cx="3591876" cy="1562298"/>
            <a:chOff x="8335964" y="918064"/>
            <a:chExt cx="3591876" cy="1562298"/>
          </a:xfrm>
        </p:grpSpPr>
        <p:pic>
          <p:nvPicPr>
            <p:cNvPr id="7" name="Image 6"/>
            <p:cNvPicPr>
              <a:picLocks noChangeAspect="1"/>
            </p:cNvPicPr>
            <p:nvPr/>
          </p:nvPicPr>
          <p:blipFill>
            <a:blip r:embed="rId6"/>
            <a:stretch>
              <a:fillRect/>
            </a:stretch>
          </p:blipFill>
          <p:spPr>
            <a:xfrm>
              <a:off x="10264068" y="1268677"/>
              <a:ext cx="1646063" cy="1211685"/>
            </a:xfrm>
            <a:prstGeom prst="rect">
              <a:avLst/>
            </a:prstGeom>
          </p:spPr>
        </p:pic>
        <p:grpSp>
          <p:nvGrpSpPr>
            <p:cNvPr id="122" name="Groupe 10">
              <a:extLst>
                <a:ext uri="{FF2B5EF4-FFF2-40B4-BE49-F238E27FC236}">
                  <a16:creationId xmlns:a16="http://schemas.microsoft.com/office/drawing/2014/main" id="{724885C5-2DDF-4399-8C1F-ED95E5ADAA80}"/>
                </a:ext>
              </a:extLst>
            </p:cNvPr>
            <p:cNvGrpSpPr>
              <a:grpSpLocks/>
            </p:cNvGrpSpPr>
            <p:nvPr/>
          </p:nvGrpSpPr>
          <p:grpSpPr bwMode="auto">
            <a:xfrm>
              <a:off x="8335964" y="918064"/>
              <a:ext cx="3591876" cy="1030119"/>
              <a:chOff x="848978" y="4974750"/>
              <a:chExt cx="3591785" cy="1029934"/>
            </a:xfrm>
          </p:grpSpPr>
          <p:grpSp>
            <p:nvGrpSpPr>
              <p:cNvPr id="123" name="Groupe 122">
                <a:extLst>
                  <a:ext uri="{FF2B5EF4-FFF2-40B4-BE49-F238E27FC236}">
                    <a16:creationId xmlns:a16="http://schemas.microsoft.com/office/drawing/2014/main" id="{0AE478CC-917B-4AAC-9D79-D64D189F7187}"/>
                  </a:ext>
                </a:extLst>
              </p:cNvPr>
              <p:cNvGrpSpPr/>
              <p:nvPr/>
            </p:nvGrpSpPr>
            <p:grpSpPr>
              <a:xfrm>
                <a:off x="848978" y="4974750"/>
                <a:ext cx="3591785" cy="298613"/>
                <a:chOff x="3329923" y="4071145"/>
                <a:chExt cx="3591785" cy="298613"/>
              </a:xfrm>
              <a:solidFill>
                <a:schemeClr val="accent2">
                  <a:lumMod val="40000"/>
                  <a:lumOff val="60000"/>
                </a:schemeClr>
              </a:solidFill>
            </p:grpSpPr>
            <p:sp>
              <p:nvSpPr>
                <p:cNvPr id="128" name="Rectangle 72">
                  <a:extLst>
                    <a:ext uri="{FF2B5EF4-FFF2-40B4-BE49-F238E27FC236}">
                      <a16:creationId xmlns:a16="http://schemas.microsoft.com/office/drawing/2014/main" id="{60E30635-59C7-457A-AEA2-CECEC02932A2}"/>
                    </a:ext>
                  </a:extLst>
                </p:cNvPr>
                <p:cNvSpPr>
                  <a:spLocks noChangeArrowheads="1"/>
                </p:cNvSpPr>
                <p:nvPr/>
              </p:nvSpPr>
              <p:spPr bwMode="auto">
                <a:xfrm>
                  <a:off x="3848386" y="4079286"/>
                  <a:ext cx="3073322" cy="276949"/>
                </a:xfrm>
                <a:prstGeom prst="rect">
                  <a:avLst/>
                </a:prstGeom>
                <a:solidFill>
                  <a:schemeClr val="accent1">
                    <a:lumMod val="40000"/>
                    <a:lumOff val="60000"/>
                  </a:schemeClr>
                </a:solidFill>
                <a:ln w="9525">
                  <a:noFill/>
                  <a:miter lim="800000"/>
                  <a:headEnd/>
                  <a:tailEnd/>
                </a:ln>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defRPr/>
                  </a:pPr>
                  <a:r>
                    <a:rPr lang="fr-FR" altLang="fr-FR" sz="1200" b="1" i="1" dirty="0">
                      <a:solidFill>
                        <a:schemeClr val="bg1"/>
                      </a:solidFill>
                      <a:latin typeface="Arial" panose="020B0604020202020204" pitchFamily="34" charset="0"/>
                      <a:cs typeface="Arial" panose="020B0604020202020204" pitchFamily="34" charset="0"/>
                    </a:rPr>
                    <a:t>Menu </a:t>
                  </a:r>
                  <a:r>
                    <a:rPr lang="fr-FR" altLang="fr-FR" sz="1200" b="1" i="1" dirty="0" smtClean="0">
                      <a:solidFill>
                        <a:schemeClr val="bg1"/>
                      </a:solidFill>
                      <a:latin typeface="Arial" panose="020B0604020202020204" pitchFamily="34" charset="0"/>
                      <a:cs typeface="Arial" panose="020B0604020202020204" pitchFamily="34" charset="0"/>
                    </a:rPr>
                    <a:t>PATRONAGE </a:t>
                  </a:r>
                  <a:r>
                    <a:rPr lang="fr-FR" altLang="fr-FR" sz="1200" b="1" i="1" dirty="0">
                      <a:solidFill>
                        <a:schemeClr val="bg1"/>
                      </a:solidFill>
                      <a:latin typeface="Arial" panose="020B0604020202020204" pitchFamily="34" charset="0"/>
                      <a:cs typeface="Arial" panose="020B0604020202020204" pitchFamily="34" charset="0"/>
                    </a:rPr>
                    <a:t>– </a:t>
                  </a:r>
                  <a:r>
                    <a:rPr lang="fr-FR" altLang="fr-FR" sz="1200" b="1" i="1" dirty="0" smtClean="0">
                      <a:solidFill>
                        <a:schemeClr val="accent6">
                          <a:lumMod val="75000"/>
                        </a:schemeClr>
                      </a:solidFill>
                      <a:latin typeface="Arial" panose="020B0604020202020204" pitchFamily="34" charset="0"/>
                      <a:cs typeface="Arial" panose="020B0604020202020204" pitchFamily="34" charset="0"/>
                    </a:rPr>
                    <a:t>Perpendiculaire</a:t>
                  </a:r>
                  <a:endParaRPr lang="fr-FR" altLang="fr-FR" sz="1200" b="1" i="1" dirty="0">
                    <a:solidFill>
                      <a:schemeClr val="accent6">
                        <a:lumMod val="75000"/>
                      </a:schemeClr>
                    </a:solidFill>
                    <a:latin typeface="Arial" panose="020B0604020202020204" pitchFamily="34" charset="0"/>
                    <a:cs typeface="Arial" panose="020B0604020202020204" pitchFamily="34" charset="0"/>
                  </a:endParaRPr>
                </a:p>
              </p:txBody>
            </p:sp>
            <p:pic>
              <p:nvPicPr>
                <p:cNvPr id="129" name="Image 105" descr="D:\0-Mes images\RCS.png">
                  <a:extLst>
                    <a:ext uri="{FF2B5EF4-FFF2-40B4-BE49-F238E27FC236}">
                      <a16:creationId xmlns:a16="http://schemas.microsoft.com/office/drawing/2014/main" id="{CA3655E6-11F9-46FF-9B19-608ADD07ACD3}"/>
                    </a:ext>
                  </a:extLst>
                </p:cNvPr>
                <p:cNvPicPr>
                  <a:picLocks noChangeAspect="1"/>
                </p:cNvPicPr>
                <p:nvPr/>
              </p:nvPicPr>
              <p:blipFill>
                <a:blip r:embed="rId7" cstate="print"/>
                <a:srcRect/>
                <a:stretch>
                  <a:fillRect/>
                </a:stretch>
              </p:blipFill>
              <p:spPr bwMode="auto">
                <a:xfrm>
                  <a:off x="3329923" y="4071145"/>
                  <a:ext cx="548942" cy="298613"/>
                </a:xfrm>
                <a:prstGeom prst="rect">
                  <a:avLst/>
                </a:prstGeom>
                <a:grpFill/>
                <a:ln w="9525">
                  <a:noFill/>
                  <a:miter lim="800000"/>
                  <a:headEnd/>
                  <a:tailEnd/>
                </a:ln>
              </p:spPr>
            </p:pic>
          </p:grpSp>
          <p:sp>
            <p:nvSpPr>
              <p:cNvPr id="127" name="Rectangle 126">
                <a:extLst>
                  <a:ext uri="{FF2B5EF4-FFF2-40B4-BE49-F238E27FC236}">
                    <a16:creationId xmlns:a16="http://schemas.microsoft.com/office/drawing/2014/main" id="{673145A2-E309-4189-8733-DFC788913D83}"/>
                  </a:ext>
                </a:extLst>
              </p:cNvPr>
              <p:cNvSpPr/>
              <p:nvPr/>
            </p:nvSpPr>
            <p:spPr>
              <a:xfrm>
                <a:off x="2744085" y="5796440"/>
                <a:ext cx="1686518" cy="20824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142" name="Groupe 1">
            <a:extLst>
              <a:ext uri="{FF2B5EF4-FFF2-40B4-BE49-F238E27FC236}">
                <a16:creationId xmlns:a16="http://schemas.microsoft.com/office/drawing/2014/main" id="{42D9179D-5EBF-4B65-ACB3-EE06889E5E40}"/>
              </a:ext>
            </a:extLst>
          </p:cNvPr>
          <p:cNvGrpSpPr>
            <a:grpSpLocks/>
          </p:cNvGrpSpPr>
          <p:nvPr/>
        </p:nvGrpSpPr>
        <p:grpSpPr bwMode="auto">
          <a:xfrm>
            <a:off x="2610168" y="6271317"/>
            <a:ext cx="4982824" cy="490538"/>
            <a:chOff x="8591107" y="6033154"/>
            <a:chExt cx="4982222" cy="491473"/>
          </a:xfrm>
        </p:grpSpPr>
        <p:pic>
          <p:nvPicPr>
            <p:cNvPr id="143" name="Image 142">
              <a:hlinkClick r:id="rId8"/>
              <a:extLst>
                <a:ext uri="{FF2B5EF4-FFF2-40B4-BE49-F238E27FC236}">
                  <a16:creationId xmlns:a16="http://schemas.microsoft.com/office/drawing/2014/main" id="{811CEADD-BF5C-4BF9-8586-F77D9C9F2BF2}"/>
                </a:ext>
              </a:extLst>
            </p:cNvPr>
            <p:cNvPicPr>
              <a:picLocks noChangeAspect="1"/>
            </p:cNvPicPr>
            <p:nvPr/>
          </p:nvPicPr>
          <p:blipFill rotWithShape="1">
            <a:blip r:embed="rId9" cstate="print">
              <a:duotone>
                <a:schemeClr val="accent1">
                  <a:shade val="45000"/>
                  <a:satMod val="135000"/>
                </a:schemeClr>
                <a:prstClr val="white"/>
              </a:duotone>
            </a:blip>
            <a:srcRect l="22922" r="23090"/>
            <a:stretch/>
          </p:blipFill>
          <p:spPr>
            <a:xfrm>
              <a:off x="8591107" y="6033154"/>
              <a:ext cx="565212" cy="491473"/>
            </a:xfrm>
            <a:prstGeom prst="rect">
              <a:avLst/>
            </a:prstGeom>
          </p:spPr>
        </p:pic>
        <p:sp>
          <p:nvSpPr>
            <p:cNvPr id="144" name="Rectangle 72">
              <a:extLst>
                <a:ext uri="{FF2B5EF4-FFF2-40B4-BE49-F238E27FC236}">
                  <a16:creationId xmlns:a16="http://schemas.microsoft.com/office/drawing/2014/main" id="{80DF7AED-70C0-4784-9D75-C5EF091C0271}"/>
                </a:ext>
              </a:extLst>
            </p:cNvPr>
            <p:cNvSpPr>
              <a:spLocks noChangeArrowheads="1"/>
            </p:cNvSpPr>
            <p:nvPr/>
          </p:nvSpPr>
          <p:spPr bwMode="auto">
            <a:xfrm>
              <a:off x="9151605" y="6159474"/>
              <a:ext cx="4421724" cy="308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i="1" dirty="0">
                  <a:solidFill>
                    <a:schemeClr val="bg1"/>
                  </a:solidFill>
                  <a:latin typeface="Arial" panose="020B0604020202020204" pitchFamily="34" charset="0"/>
                  <a:cs typeface="Arial" panose="020B0604020202020204" pitchFamily="34" charset="0"/>
                </a:rPr>
                <a:t>tuto de poser </a:t>
              </a:r>
              <a:r>
                <a:rPr lang="fr-FR" altLang="fr-FR" sz="1400" i="1" dirty="0" smtClean="0">
                  <a:solidFill>
                    <a:schemeClr val="bg1"/>
                  </a:solidFill>
                  <a:latin typeface="Arial" panose="020B0604020202020204" pitchFamily="34" charset="0"/>
                  <a:cs typeface="Arial" panose="020B0604020202020204" pitchFamily="34" charset="0"/>
                </a:rPr>
                <a:t>les perpendiculaires contraintes</a:t>
              </a:r>
              <a:endParaRPr lang="fr-FR" altLang="fr-FR" sz="1400" i="1" dirty="0">
                <a:solidFill>
                  <a:schemeClr val="bg1"/>
                </a:solidFill>
                <a:latin typeface="Arial" panose="020B0604020202020204" pitchFamily="34" charset="0"/>
                <a:cs typeface="Arial" panose="020B0604020202020204" pitchFamily="34" charset="0"/>
              </a:endParaRPr>
            </a:p>
          </p:txBody>
        </p:sp>
      </p:grpSp>
      <p:grpSp>
        <p:nvGrpSpPr>
          <p:cNvPr id="40" name="Groupe 39"/>
          <p:cNvGrpSpPr/>
          <p:nvPr/>
        </p:nvGrpSpPr>
        <p:grpSpPr>
          <a:xfrm>
            <a:off x="3736340" y="2757805"/>
            <a:ext cx="7839075" cy="3783012"/>
            <a:chOff x="3215005" y="2722880"/>
            <a:chExt cx="7839075" cy="3783012"/>
          </a:xfrm>
        </p:grpSpPr>
        <p:cxnSp>
          <p:nvCxnSpPr>
            <p:cNvPr id="79" name="Connecteur droit avec flèche 78">
              <a:extLst>
                <a:ext uri="{FF2B5EF4-FFF2-40B4-BE49-F238E27FC236}">
                  <a16:creationId xmlns:a16="http://schemas.microsoft.com/office/drawing/2014/main" id="{2ECB252C-D35F-4109-BD27-4916D84FDD84}"/>
                </a:ext>
              </a:extLst>
            </p:cNvPr>
            <p:cNvCxnSpPr>
              <a:cxnSpLocks/>
            </p:cNvCxnSpPr>
            <p:nvPr/>
          </p:nvCxnSpPr>
          <p:spPr bwMode="auto">
            <a:xfrm>
              <a:off x="3365849" y="4692071"/>
              <a:ext cx="88551" cy="288361"/>
            </a:xfrm>
            <a:prstGeom prst="straightConnector1">
              <a:avLst/>
            </a:prstGeom>
            <a:ln>
              <a:solidFill>
                <a:srgbClr val="00B050"/>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83" name="Connecteur droit avec flèche 33">
              <a:extLst>
                <a:ext uri="{FF2B5EF4-FFF2-40B4-BE49-F238E27FC236}">
                  <a16:creationId xmlns:a16="http://schemas.microsoft.com/office/drawing/2014/main" id="{B0430B30-F1FE-4023-B5B5-1C71DFE18F9A}"/>
                </a:ext>
              </a:extLst>
            </p:cNvPr>
            <p:cNvCxnSpPr>
              <a:cxnSpLocks noChangeShapeType="1"/>
              <a:stCxn id="77" idx="3"/>
            </p:cNvCxnSpPr>
            <p:nvPr/>
          </p:nvCxnSpPr>
          <p:spPr bwMode="auto">
            <a:xfrm>
              <a:off x="7416801" y="5147381"/>
              <a:ext cx="990250" cy="590771"/>
            </a:xfrm>
            <a:prstGeom prst="straightConnector1">
              <a:avLst/>
            </a:prstGeom>
            <a:noFill/>
            <a:ln w="9525" algn="ctr">
              <a:solidFill>
                <a:srgbClr val="FF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nvGrpSpPr>
            <p:cNvPr id="37" name="Groupe 36"/>
            <p:cNvGrpSpPr/>
            <p:nvPr/>
          </p:nvGrpSpPr>
          <p:grpSpPr>
            <a:xfrm>
              <a:off x="3215005" y="2722880"/>
              <a:ext cx="7839075" cy="3783012"/>
              <a:chOff x="3235325" y="2712720"/>
              <a:chExt cx="7839075" cy="3783012"/>
            </a:xfrm>
          </p:grpSpPr>
          <p:grpSp>
            <p:nvGrpSpPr>
              <p:cNvPr id="29744" name="Groupe 1">
                <a:extLst>
                  <a:ext uri="{FF2B5EF4-FFF2-40B4-BE49-F238E27FC236}">
                    <a16:creationId xmlns:a16="http://schemas.microsoft.com/office/drawing/2014/main" id="{12D60703-A6DA-4710-A970-9B5ABC35946E}"/>
                  </a:ext>
                </a:extLst>
              </p:cNvPr>
              <p:cNvGrpSpPr>
                <a:grpSpLocks/>
              </p:cNvGrpSpPr>
              <p:nvPr/>
            </p:nvGrpSpPr>
            <p:grpSpPr bwMode="auto">
              <a:xfrm>
                <a:off x="3235325" y="2712720"/>
                <a:ext cx="7839075" cy="3783012"/>
                <a:chOff x="2768600" y="2886075"/>
                <a:chExt cx="7839075" cy="3783012"/>
              </a:xfrm>
            </p:grpSpPr>
            <p:grpSp>
              <p:nvGrpSpPr>
                <p:cNvPr id="29766" name="Groupe 1">
                  <a:extLst>
                    <a:ext uri="{FF2B5EF4-FFF2-40B4-BE49-F238E27FC236}">
                      <a16:creationId xmlns:a16="http://schemas.microsoft.com/office/drawing/2014/main" id="{C5A7D433-C988-4A2F-958B-EB0003599642}"/>
                    </a:ext>
                  </a:extLst>
                </p:cNvPr>
                <p:cNvGrpSpPr>
                  <a:grpSpLocks/>
                </p:cNvGrpSpPr>
                <p:nvPr/>
              </p:nvGrpSpPr>
              <p:grpSpPr bwMode="auto">
                <a:xfrm>
                  <a:off x="2801938" y="3751262"/>
                  <a:ext cx="7440610" cy="2917825"/>
                  <a:chOff x="1636712" y="3313112"/>
                  <a:chExt cx="7440620" cy="2917827"/>
                </a:xfrm>
              </p:grpSpPr>
              <p:grpSp>
                <p:nvGrpSpPr>
                  <p:cNvPr id="29813" name="Group 75">
                    <a:extLst>
                      <a:ext uri="{FF2B5EF4-FFF2-40B4-BE49-F238E27FC236}">
                        <a16:creationId xmlns:a16="http://schemas.microsoft.com/office/drawing/2014/main" id="{A0DA67B3-2E88-40A3-B042-C09B6D066AD5}"/>
                      </a:ext>
                    </a:extLst>
                  </p:cNvPr>
                  <p:cNvGrpSpPr>
                    <a:grpSpLocks/>
                  </p:cNvGrpSpPr>
                  <p:nvPr/>
                </p:nvGrpSpPr>
                <p:grpSpPr bwMode="auto">
                  <a:xfrm>
                    <a:off x="8574094" y="3313112"/>
                    <a:ext cx="503238" cy="2039938"/>
                    <a:chOff x="4921" y="1895"/>
                    <a:chExt cx="317" cy="1285"/>
                  </a:xfrm>
                </p:grpSpPr>
                <p:sp>
                  <p:nvSpPr>
                    <p:cNvPr id="29816" name="Freeform 44">
                      <a:extLst>
                        <a:ext uri="{FF2B5EF4-FFF2-40B4-BE49-F238E27FC236}">
                          <a16:creationId xmlns:a16="http://schemas.microsoft.com/office/drawing/2014/main" id="{BD1819F3-46F0-4B22-A2BF-FCBFD6B6F3F9}"/>
                        </a:ext>
                      </a:extLst>
                    </p:cNvPr>
                    <p:cNvSpPr>
                      <a:spLocks/>
                    </p:cNvSpPr>
                    <p:nvPr/>
                  </p:nvSpPr>
                  <p:spPr bwMode="auto">
                    <a:xfrm>
                      <a:off x="4921" y="1905"/>
                      <a:ext cx="279" cy="1275"/>
                    </a:xfrm>
                    <a:custGeom>
                      <a:avLst/>
                      <a:gdLst>
                        <a:gd name="T0" fmla="*/ 0 w 279"/>
                        <a:gd name="T1" fmla="*/ 0 h 1275"/>
                        <a:gd name="T2" fmla="*/ 229 w 279"/>
                        <a:gd name="T3" fmla="*/ 603 h 1275"/>
                        <a:gd name="T4" fmla="*/ 278 w 279"/>
                        <a:gd name="T5" fmla="*/ 982 h 1275"/>
                        <a:gd name="T6" fmla="*/ 219 w 279"/>
                        <a:gd name="T7" fmla="*/ 1275 h 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9" h="1275">
                          <a:moveTo>
                            <a:pt x="0" y="0"/>
                          </a:moveTo>
                          <a:cubicBezTo>
                            <a:pt x="38" y="100"/>
                            <a:pt x="183" y="439"/>
                            <a:pt x="229" y="603"/>
                          </a:cubicBezTo>
                          <a:cubicBezTo>
                            <a:pt x="275" y="767"/>
                            <a:pt x="279" y="871"/>
                            <a:pt x="278" y="982"/>
                          </a:cubicBezTo>
                          <a:cubicBezTo>
                            <a:pt x="277" y="1094"/>
                            <a:pt x="229" y="1225"/>
                            <a:pt x="219" y="1275"/>
                          </a:cubicBezTo>
                        </a:path>
                      </a:pathLst>
                    </a:custGeom>
                    <a:noFill/>
                    <a:ln w="28575"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9817" name="Freeform 44">
                      <a:extLst>
                        <a:ext uri="{FF2B5EF4-FFF2-40B4-BE49-F238E27FC236}">
                          <a16:creationId xmlns:a16="http://schemas.microsoft.com/office/drawing/2014/main" id="{2FD7E85F-4139-42F8-A009-F2F6B277645A}"/>
                        </a:ext>
                      </a:extLst>
                    </p:cNvPr>
                    <p:cNvSpPr>
                      <a:spLocks/>
                    </p:cNvSpPr>
                    <p:nvPr/>
                  </p:nvSpPr>
                  <p:spPr bwMode="auto">
                    <a:xfrm>
                      <a:off x="4959" y="1895"/>
                      <a:ext cx="279" cy="1275"/>
                    </a:xfrm>
                    <a:custGeom>
                      <a:avLst/>
                      <a:gdLst>
                        <a:gd name="T0" fmla="*/ 0 w 279"/>
                        <a:gd name="T1" fmla="*/ 0 h 1275"/>
                        <a:gd name="T2" fmla="*/ 229 w 279"/>
                        <a:gd name="T3" fmla="*/ 603 h 1275"/>
                        <a:gd name="T4" fmla="*/ 278 w 279"/>
                        <a:gd name="T5" fmla="*/ 982 h 1275"/>
                        <a:gd name="T6" fmla="*/ 219 w 279"/>
                        <a:gd name="T7" fmla="*/ 1275 h 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9" h="1275">
                          <a:moveTo>
                            <a:pt x="0" y="0"/>
                          </a:moveTo>
                          <a:cubicBezTo>
                            <a:pt x="38" y="100"/>
                            <a:pt x="183" y="439"/>
                            <a:pt x="229" y="603"/>
                          </a:cubicBezTo>
                          <a:cubicBezTo>
                            <a:pt x="275" y="767"/>
                            <a:pt x="279" y="871"/>
                            <a:pt x="278" y="982"/>
                          </a:cubicBezTo>
                          <a:cubicBezTo>
                            <a:pt x="277" y="1094"/>
                            <a:pt x="229" y="1225"/>
                            <a:pt x="219" y="1275"/>
                          </a:cubicBezTo>
                        </a:path>
                      </a:pathLst>
                    </a:custGeom>
                    <a:noFill/>
                    <a:ln w="952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29814" name="Freeform 24">
                    <a:extLst>
                      <a:ext uri="{FF2B5EF4-FFF2-40B4-BE49-F238E27FC236}">
                        <a16:creationId xmlns:a16="http://schemas.microsoft.com/office/drawing/2014/main" id="{BD302403-AD95-4A52-B73B-A9B9E7F03AE2}"/>
                      </a:ext>
                    </a:extLst>
                  </p:cNvPr>
                  <p:cNvSpPr>
                    <a:spLocks/>
                  </p:cNvSpPr>
                  <p:nvPr/>
                </p:nvSpPr>
                <p:spPr bwMode="auto">
                  <a:xfrm>
                    <a:off x="1636712" y="4346576"/>
                    <a:ext cx="7269163" cy="1884363"/>
                  </a:xfrm>
                  <a:custGeom>
                    <a:avLst/>
                    <a:gdLst>
                      <a:gd name="T0" fmla="*/ 0 w 9842"/>
                      <a:gd name="T1" fmla="*/ 0 h 9916"/>
                      <a:gd name="T2" fmla="*/ 2147483646 w 9842"/>
                      <a:gd name="T3" fmla="*/ 2147483646 h 9916"/>
                      <a:gd name="T4" fmla="*/ 2147483646 w 9842"/>
                      <a:gd name="T5" fmla="*/ 2147483646 h 9916"/>
                      <a:gd name="T6" fmla="*/ 2147483646 w 9842"/>
                      <a:gd name="T7" fmla="*/ 2147483646 h 9916"/>
                      <a:gd name="T8" fmla="*/ 2147483646 w 9842"/>
                      <a:gd name="T9" fmla="*/ 2147483646 h 9916"/>
                      <a:gd name="T10" fmla="*/ 2147483646 w 9842"/>
                      <a:gd name="T11" fmla="*/ 2147483646 h 9916"/>
                      <a:gd name="T12" fmla="*/ 2147483646 w 9842"/>
                      <a:gd name="T13" fmla="*/ 2147483646 h 9916"/>
                      <a:gd name="T14" fmla="*/ 2147483646 w 9842"/>
                      <a:gd name="T15" fmla="*/ 2147483646 h 9916"/>
                      <a:gd name="T16" fmla="*/ 2147483646 w 9842"/>
                      <a:gd name="T17" fmla="*/ 2147483646 h 9916"/>
                      <a:gd name="T18" fmla="*/ 2147483646 w 9842"/>
                      <a:gd name="T19" fmla="*/ 2147483646 h 9916"/>
                      <a:gd name="T20" fmla="*/ 2147483646 w 9842"/>
                      <a:gd name="T21" fmla="*/ 2147483646 h 99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842" h="9916">
                        <a:moveTo>
                          <a:pt x="0" y="0"/>
                        </a:moveTo>
                        <a:cubicBezTo>
                          <a:pt x="60" y="67"/>
                          <a:pt x="39" y="1119"/>
                          <a:pt x="112" y="1646"/>
                        </a:cubicBezTo>
                        <a:cubicBezTo>
                          <a:pt x="185" y="2172"/>
                          <a:pt x="157" y="2431"/>
                          <a:pt x="438" y="3141"/>
                        </a:cubicBezTo>
                        <a:cubicBezTo>
                          <a:pt x="720" y="3843"/>
                          <a:pt x="1270" y="4987"/>
                          <a:pt x="1803" y="5906"/>
                        </a:cubicBezTo>
                        <a:cubicBezTo>
                          <a:pt x="2336" y="6834"/>
                          <a:pt x="3121" y="8028"/>
                          <a:pt x="3647" y="8672"/>
                        </a:cubicBezTo>
                        <a:cubicBezTo>
                          <a:pt x="4172" y="9323"/>
                          <a:pt x="4629" y="9699"/>
                          <a:pt x="4954" y="9850"/>
                        </a:cubicBezTo>
                        <a:cubicBezTo>
                          <a:pt x="5276" y="10000"/>
                          <a:pt x="5334" y="9891"/>
                          <a:pt x="5590" y="9591"/>
                        </a:cubicBezTo>
                        <a:cubicBezTo>
                          <a:pt x="5844" y="9282"/>
                          <a:pt x="6205" y="8513"/>
                          <a:pt x="6478" y="8028"/>
                        </a:cubicBezTo>
                        <a:cubicBezTo>
                          <a:pt x="6750" y="7536"/>
                          <a:pt x="6948" y="7034"/>
                          <a:pt x="7238" y="6692"/>
                        </a:cubicBezTo>
                        <a:cubicBezTo>
                          <a:pt x="7531" y="6341"/>
                          <a:pt x="7758" y="6174"/>
                          <a:pt x="8218" y="5940"/>
                        </a:cubicBezTo>
                        <a:cubicBezTo>
                          <a:pt x="8678" y="5706"/>
                          <a:pt x="9470" y="5443"/>
                          <a:pt x="9842" y="5310"/>
                        </a:cubicBezTo>
                      </a:path>
                    </a:pathLst>
                  </a:custGeom>
                  <a:noFill/>
                  <a:ln w="2857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9815" name="Freeform 25">
                    <a:extLst>
                      <a:ext uri="{FF2B5EF4-FFF2-40B4-BE49-F238E27FC236}">
                        <a16:creationId xmlns:a16="http://schemas.microsoft.com/office/drawing/2014/main" id="{5AC8022B-9180-477B-BAAF-B9554B02E083}"/>
                      </a:ext>
                    </a:extLst>
                  </p:cNvPr>
                  <p:cNvSpPr>
                    <a:spLocks/>
                  </p:cNvSpPr>
                  <p:nvPr/>
                </p:nvSpPr>
                <p:spPr bwMode="auto">
                  <a:xfrm>
                    <a:off x="1858965" y="4854577"/>
                    <a:ext cx="7065964" cy="1287463"/>
                  </a:xfrm>
                  <a:custGeom>
                    <a:avLst/>
                    <a:gdLst>
                      <a:gd name="T0" fmla="*/ 0 w 10040"/>
                      <a:gd name="T1" fmla="*/ 0 h 10000"/>
                      <a:gd name="T2" fmla="*/ 2147483646 w 10040"/>
                      <a:gd name="T3" fmla="*/ 2147483646 h 10000"/>
                      <a:gd name="T4" fmla="*/ 2147483646 w 10040"/>
                      <a:gd name="T5" fmla="*/ 2147483646 h 10000"/>
                      <a:gd name="T6" fmla="*/ 2147483646 w 10040"/>
                      <a:gd name="T7" fmla="*/ 2147483646 h 10000"/>
                      <a:gd name="T8" fmla="*/ 2147483646 w 10040"/>
                      <a:gd name="T9" fmla="*/ 2147483646 h 10000"/>
                      <a:gd name="T10" fmla="*/ 2147483646 w 10040"/>
                      <a:gd name="T11" fmla="*/ 2147483646 h 10000"/>
                      <a:gd name="T12" fmla="*/ 2147483646 w 10040"/>
                      <a:gd name="T13" fmla="*/ 2147483646 h 10000"/>
                      <a:gd name="T14" fmla="*/ 2147483646 w 10040"/>
                      <a:gd name="T15" fmla="*/ 2147483646 h 10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40" h="10000">
                        <a:moveTo>
                          <a:pt x="0" y="0"/>
                        </a:moveTo>
                        <a:cubicBezTo>
                          <a:pt x="216" y="937"/>
                          <a:pt x="684" y="2749"/>
                          <a:pt x="1164" y="4093"/>
                        </a:cubicBezTo>
                        <a:cubicBezTo>
                          <a:pt x="1644" y="5436"/>
                          <a:pt x="2382" y="7137"/>
                          <a:pt x="2887" y="8087"/>
                        </a:cubicBezTo>
                        <a:cubicBezTo>
                          <a:pt x="3392" y="9036"/>
                          <a:pt x="3830" y="9504"/>
                          <a:pt x="4193" y="9800"/>
                        </a:cubicBezTo>
                        <a:cubicBezTo>
                          <a:pt x="4557" y="10084"/>
                          <a:pt x="4798" y="10046"/>
                          <a:pt x="5057" y="9812"/>
                        </a:cubicBezTo>
                        <a:cubicBezTo>
                          <a:pt x="5319" y="9566"/>
                          <a:pt x="5459" y="9024"/>
                          <a:pt x="5752" y="8358"/>
                        </a:cubicBezTo>
                        <a:cubicBezTo>
                          <a:pt x="6045" y="7680"/>
                          <a:pt x="6404" y="6448"/>
                          <a:pt x="6808" y="5830"/>
                        </a:cubicBezTo>
                        <a:cubicBezTo>
                          <a:pt x="7211" y="5202"/>
                          <a:pt x="9616" y="4082"/>
                          <a:pt x="10040" y="3882"/>
                        </a:cubicBezTo>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29767" name="Groupe 64">
                  <a:extLst>
                    <a:ext uri="{FF2B5EF4-FFF2-40B4-BE49-F238E27FC236}">
                      <a16:creationId xmlns:a16="http://schemas.microsoft.com/office/drawing/2014/main" id="{D7944F8B-6000-40B7-A285-B91428A9BBFC}"/>
                    </a:ext>
                  </a:extLst>
                </p:cNvPr>
                <p:cNvGrpSpPr>
                  <a:grpSpLocks/>
                </p:cNvGrpSpPr>
                <p:nvPr/>
              </p:nvGrpSpPr>
              <p:grpSpPr bwMode="auto">
                <a:xfrm>
                  <a:off x="2911475" y="2886075"/>
                  <a:ext cx="7696200" cy="3327400"/>
                  <a:chOff x="1668779" y="2849880"/>
                  <a:chExt cx="7696201" cy="3328035"/>
                </a:xfrm>
              </p:grpSpPr>
              <p:grpSp>
                <p:nvGrpSpPr>
                  <p:cNvPr id="29796" name="Groupe 65">
                    <a:extLst>
                      <a:ext uri="{FF2B5EF4-FFF2-40B4-BE49-F238E27FC236}">
                        <a16:creationId xmlns:a16="http://schemas.microsoft.com/office/drawing/2014/main" id="{B1CBC1CE-827B-431B-98B6-EDE3DCD63C23}"/>
                      </a:ext>
                    </a:extLst>
                  </p:cNvPr>
                  <p:cNvGrpSpPr>
                    <a:grpSpLocks/>
                  </p:cNvGrpSpPr>
                  <p:nvPr/>
                </p:nvGrpSpPr>
                <p:grpSpPr bwMode="auto">
                  <a:xfrm>
                    <a:off x="1668779" y="3088640"/>
                    <a:ext cx="7696201" cy="3089275"/>
                    <a:chOff x="1108709" y="3187700"/>
                    <a:chExt cx="7696201" cy="3089275"/>
                  </a:xfrm>
                </p:grpSpPr>
                <p:sp>
                  <p:nvSpPr>
                    <p:cNvPr id="29798" name="Text Box 2">
                      <a:extLst>
                        <a:ext uri="{FF2B5EF4-FFF2-40B4-BE49-F238E27FC236}">
                          <a16:creationId xmlns:a16="http://schemas.microsoft.com/office/drawing/2014/main" id="{000D4C97-8243-4D35-9421-05A3AE7BD1AB}"/>
                        </a:ext>
                      </a:extLst>
                    </p:cNvPr>
                    <p:cNvSpPr txBox="1">
                      <a:spLocks noChangeArrowheads="1"/>
                    </p:cNvSpPr>
                    <p:nvPr/>
                  </p:nvSpPr>
                  <p:spPr bwMode="auto">
                    <a:xfrm>
                      <a:off x="8420735" y="5252720"/>
                      <a:ext cx="38417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E</a:t>
                      </a:r>
                    </a:p>
                  </p:txBody>
                </p:sp>
                <p:sp>
                  <p:nvSpPr>
                    <p:cNvPr id="29799" name="Text Box 3">
                      <a:extLst>
                        <a:ext uri="{FF2B5EF4-FFF2-40B4-BE49-F238E27FC236}">
                          <a16:creationId xmlns:a16="http://schemas.microsoft.com/office/drawing/2014/main" id="{6992DF96-CF0A-4400-A280-0ACD84A4CC11}"/>
                        </a:ext>
                      </a:extLst>
                    </p:cNvPr>
                    <p:cNvSpPr txBox="1">
                      <a:spLocks noChangeArrowheads="1"/>
                    </p:cNvSpPr>
                    <p:nvPr/>
                  </p:nvSpPr>
                  <p:spPr bwMode="auto">
                    <a:xfrm>
                      <a:off x="3500438" y="5053013"/>
                      <a:ext cx="5080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D’</a:t>
                      </a:r>
                    </a:p>
                    <a:p>
                      <a:pPr eaLnBrk="1" hangingPunct="1"/>
                      <a:r>
                        <a:rPr lang="fr-FR" altLang="fr-FR" sz="800" b="1">
                          <a:solidFill>
                            <a:schemeClr val="bg1"/>
                          </a:solidFill>
                          <a:latin typeface="Arial" panose="020B0604020202020204" pitchFamily="34" charset="0"/>
                        </a:rPr>
                        <a:t>  D</a:t>
                      </a:r>
                    </a:p>
                  </p:txBody>
                </p:sp>
                <p:sp>
                  <p:nvSpPr>
                    <p:cNvPr id="29800" name="Text Box 4">
                      <a:extLst>
                        <a:ext uri="{FF2B5EF4-FFF2-40B4-BE49-F238E27FC236}">
                          <a16:creationId xmlns:a16="http://schemas.microsoft.com/office/drawing/2014/main" id="{0C041859-ECBE-4046-9B6E-56D5EBA68232}"/>
                        </a:ext>
                      </a:extLst>
                    </p:cNvPr>
                    <p:cNvSpPr txBox="1">
                      <a:spLocks noChangeArrowheads="1"/>
                    </p:cNvSpPr>
                    <p:nvPr/>
                  </p:nvSpPr>
                  <p:spPr bwMode="auto">
                    <a:xfrm>
                      <a:off x="3236660" y="4444089"/>
                      <a:ext cx="309434" cy="230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r>
                        <a:rPr lang="fr-FR" altLang="fr-FR" sz="800" b="1" noProof="1">
                          <a:solidFill>
                            <a:schemeClr val="bg1"/>
                          </a:solidFill>
                          <a:latin typeface="Arial" panose="020B0604020202020204" pitchFamily="34" charset="0"/>
                        </a:rPr>
                        <a:t>B</a:t>
                      </a:r>
                      <a:endParaRPr lang="fr-FR" altLang="fr-FR" sz="1000" dirty="0">
                        <a:solidFill>
                          <a:schemeClr val="bg1"/>
                        </a:solidFill>
                        <a:latin typeface="Times New Roman" panose="02020603050405020304" pitchFamily="18" charset="0"/>
                      </a:endParaRPr>
                    </a:p>
                  </p:txBody>
                </p:sp>
                <p:sp>
                  <p:nvSpPr>
                    <p:cNvPr id="29801" name="Text Box 6">
                      <a:extLst>
                        <a:ext uri="{FF2B5EF4-FFF2-40B4-BE49-F238E27FC236}">
                          <a16:creationId xmlns:a16="http://schemas.microsoft.com/office/drawing/2014/main" id="{D5FDD329-E2D0-4D60-9571-CAE02C071A38}"/>
                        </a:ext>
                      </a:extLst>
                    </p:cNvPr>
                    <p:cNvSpPr txBox="1">
                      <a:spLocks noChangeArrowheads="1"/>
                    </p:cNvSpPr>
                    <p:nvPr/>
                  </p:nvSpPr>
                  <p:spPr bwMode="auto">
                    <a:xfrm>
                      <a:off x="7983220" y="3743960"/>
                      <a:ext cx="381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r>
                        <a:rPr lang="fr-FR" altLang="fr-FR" sz="800" b="1" noProof="1">
                          <a:solidFill>
                            <a:schemeClr val="bg1"/>
                          </a:solidFill>
                          <a:latin typeface="Arial" panose="020B0604020202020204" pitchFamily="34" charset="0"/>
                        </a:rPr>
                        <a:t>F</a:t>
                      </a:r>
                    </a:p>
                    <a:p>
                      <a:pPr eaLnBrk="1" hangingPunct="1"/>
                      <a:endParaRPr lang="fr-FR" altLang="fr-FR" sz="1000">
                        <a:solidFill>
                          <a:schemeClr val="bg1"/>
                        </a:solidFill>
                        <a:latin typeface="Times New Roman" panose="02020603050405020304" pitchFamily="18" charset="0"/>
                      </a:endParaRPr>
                    </a:p>
                  </p:txBody>
                </p:sp>
                <p:sp>
                  <p:nvSpPr>
                    <p:cNvPr id="29802" name="Text Box 7">
                      <a:extLst>
                        <a:ext uri="{FF2B5EF4-FFF2-40B4-BE49-F238E27FC236}">
                          <a16:creationId xmlns:a16="http://schemas.microsoft.com/office/drawing/2014/main" id="{3D82A02E-8555-41D5-8669-5CFF302EFF90}"/>
                        </a:ext>
                      </a:extLst>
                    </p:cNvPr>
                    <p:cNvSpPr txBox="1">
                      <a:spLocks noChangeArrowheads="1"/>
                    </p:cNvSpPr>
                    <p:nvPr/>
                  </p:nvSpPr>
                  <p:spPr bwMode="auto">
                    <a:xfrm>
                      <a:off x="1279271" y="4827518"/>
                      <a:ext cx="271398" cy="206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dirty="0">
                          <a:solidFill>
                            <a:schemeClr val="bg1"/>
                          </a:solidFill>
                          <a:latin typeface="Arial" panose="020B0604020202020204" pitchFamily="34" charset="0"/>
                        </a:rPr>
                        <a:t>A</a:t>
                      </a:r>
                    </a:p>
                  </p:txBody>
                </p:sp>
                <p:grpSp>
                  <p:nvGrpSpPr>
                    <p:cNvPr id="29803" name="Group 8">
                      <a:extLst>
                        <a:ext uri="{FF2B5EF4-FFF2-40B4-BE49-F238E27FC236}">
                          <a16:creationId xmlns:a16="http://schemas.microsoft.com/office/drawing/2014/main" id="{026C4603-BCA3-4AD9-92A0-07388819E80D}"/>
                        </a:ext>
                      </a:extLst>
                    </p:cNvPr>
                    <p:cNvGrpSpPr>
                      <a:grpSpLocks/>
                    </p:cNvGrpSpPr>
                    <p:nvPr/>
                  </p:nvGrpSpPr>
                  <p:grpSpPr bwMode="auto">
                    <a:xfrm>
                      <a:off x="1308100" y="3187700"/>
                      <a:ext cx="7089778" cy="3089275"/>
                      <a:chOff x="4011" y="3674"/>
                      <a:chExt cx="11164" cy="4866"/>
                    </a:xfrm>
                  </p:grpSpPr>
                  <p:sp>
                    <p:nvSpPr>
                      <p:cNvPr id="29808" name="Freeform 9">
                        <a:extLst>
                          <a:ext uri="{FF2B5EF4-FFF2-40B4-BE49-F238E27FC236}">
                            <a16:creationId xmlns:a16="http://schemas.microsoft.com/office/drawing/2014/main" id="{C22CF854-33C2-46E4-9C1B-31C923747480}"/>
                          </a:ext>
                        </a:extLst>
                      </p:cNvPr>
                      <p:cNvSpPr>
                        <a:spLocks/>
                      </p:cNvSpPr>
                      <p:nvPr/>
                    </p:nvSpPr>
                    <p:spPr bwMode="auto">
                      <a:xfrm>
                        <a:off x="4011" y="6412"/>
                        <a:ext cx="11110" cy="2057"/>
                      </a:xfrm>
                      <a:custGeom>
                        <a:avLst/>
                        <a:gdLst>
                          <a:gd name="T0" fmla="*/ 0 w 3420"/>
                          <a:gd name="T1" fmla="*/ 0 h 633"/>
                          <a:gd name="T2" fmla="*/ 2147483646 w 3420"/>
                          <a:gd name="T3" fmla="*/ 2147483646 h 633"/>
                          <a:gd name="T4" fmla="*/ 2147483646 w 3420"/>
                          <a:gd name="T5" fmla="*/ 2147483646 h 633"/>
                          <a:gd name="T6" fmla="*/ 2147483646 w 3420"/>
                          <a:gd name="T7" fmla="*/ 2147483646 h 633"/>
                          <a:gd name="T8" fmla="*/ 2147483646 w 3420"/>
                          <a:gd name="T9" fmla="*/ 2147483646 h 633"/>
                          <a:gd name="T10" fmla="*/ 2147483646 w 3420"/>
                          <a:gd name="T11" fmla="*/ 2147483646 h 633"/>
                          <a:gd name="T12" fmla="*/ 2147483646 w 3420"/>
                          <a:gd name="T13" fmla="*/ 2147483646 h 633"/>
                          <a:gd name="T14" fmla="*/ 2147483646 w 3420"/>
                          <a:gd name="T15" fmla="*/ 2147483646 h 633"/>
                          <a:gd name="T16" fmla="*/ 2147483646 w 3420"/>
                          <a:gd name="T17" fmla="*/ 2147483646 h 633"/>
                          <a:gd name="T18" fmla="*/ 2147483646 w 3420"/>
                          <a:gd name="T19" fmla="*/ 2147483646 h 633"/>
                          <a:gd name="T20" fmla="*/ 2147483646 w 3420"/>
                          <a:gd name="T21" fmla="*/ 2147483646 h 6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20" h="633">
                            <a:moveTo>
                              <a:pt x="0" y="0"/>
                            </a:moveTo>
                            <a:cubicBezTo>
                              <a:pt x="6" y="18"/>
                              <a:pt x="13" y="36"/>
                              <a:pt x="45" y="68"/>
                            </a:cubicBezTo>
                            <a:cubicBezTo>
                              <a:pt x="77" y="100"/>
                              <a:pt x="97" y="136"/>
                              <a:pt x="195" y="195"/>
                            </a:cubicBezTo>
                            <a:cubicBezTo>
                              <a:pt x="293" y="254"/>
                              <a:pt x="464" y="352"/>
                              <a:pt x="630" y="420"/>
                            </a:cubicBezTo>
                            <a:cubicBezTo>
                              <a:pt x="796" y="488"/>
                              <a:pt x="1047" y="567"/>
                              <a:pt x="1192" y="600"/>
                            </a:cubicBezTo>
                            <a:cubicBezTo>
                              <a:pt x="1337" y="633"/>
                              <a:pt x="1403" y="630"/>
                              <a:pt x="1501" y="618"/>
                            </a:cubicBezTo>
                            <a:cubicBezTo>
                              <a:pt x="1599" y="606"/>
                              <a:pt x="1697" y="561"/>
                              <a:pt x="1780" y="528"/>
                            </a:cubicBezTo>
                            <a:cubicBezTo>
                              <a:pt x="1863" y="495"/>
                              <a:pt x="1898" y="456"/>
                              <a:pt x="1996" y="420"/>
                            </a:cubicBezTo>
                            <a:cubicBezTo>
                              <a:pt x="2094" y="384"/>
                              <a:pt x="2215" y="339"/>
                              <a:pt x="2370" y="315"/>
                            </a:cubicBezTo>
                            <a:cubicBezTo>
                              <a:pt x="2525" y="291"/>
                              <a:pt x="2750" y="293"/>
                              <a:pt x="2925" y="278"/>
                            </a:cubicBezTo>
                            <a:cubicBezTo>
                              <a:pt x="3100" y="263"/>
                              <a:pt x="3339" y="234"/>
                              <a:pt x="3420" y="225"/>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9809" name="Freeform 10">
                        <a:extLst>
                          <a:ext uri="{FF2B5EF4-FFF2-40B4-BE49-F238E27FC236}">
                            <a16:creationId xmlns:a16="http://schemas.microsoft.com/office/drawing/2014/main" id="{F509075D-EA50-440A-82D5-16BF8DE40FB5}"/>
                          </a:ext>
                        </a:extLst>
                      </p:cNvPr>
                      <p:cNvSpPr>
                        <a:spLocks/>
                      </p:cNvSpPr>
                      <p:nvPr/>
                    </p:nvSpPr>
                    <p:spPr bwMode="auto">
                      <a:xfrm>
                        <a:off x="4424" y="6877"/>
                        <a:ext cx="8039" cy="1663"/>
                      </a:xfrm>
                      <a:custGeom>
                        <a:avLst/>
                        <a:gdLst>
                          <a:gd name="T0" fmla="*/ 0 w 2475"/>
                          <a:gd name="T1" fmla="*/ 0 h 512"/>
                          <a:gd name="T2" fmla="*/ 2147483646 w 2475"/>
                          <a:gd name="T3" fmla="*/ 2147483646 h 512"/>
                          <a:gd name="T4" fmla="*/ 2147483646 w 2475"/>
                          <a:gd name="T5" fmla="*/ 2147483646 h 512"/>
                          <a:gd name="T6" fmla="*/ 2147483646 w 2475"/>
                          <a:gd name="T7" fmla="*/ 2147483646 h 512"/>
                          <a:gd name="T8" fmla="*/ 2147483646 w 2475"/>
                          <a:gd name="T9" fmla="*/ 2147483646 h 512"/>
                          <a:gd name="T10" fmla="*/ 2147483646 w 2475"/>
                          <a:gd name="T11" fmla="*/ 2147483646 h 512"/>
                          <a:gd name="T12" fmla="*/ 2147483646 w 2475"/>
                          <a:gd name="T13" fmla="*/ 2147483646 h 512"/>
                          <a:gd name="T14" fmla="*/ 2147483646 w 2475"/>
                          <a:gd name="T15" fmla="*/ 2147483646 h 5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75" h="512">
                            <a:moveTo>
                              <a:pt x="0" y="0"/>
                            </a:moveTo>
                            <a:cubicBezTo>
                              <a:pt x="97" y="50"/>
                              <a:pt x="194" y="100"/>
                              <a:pt x="323" y="157"/>
                            </a:cubicBezTo>
                            <a:cubicBezTo>
                              <a:pt x="452" y="214"/>
                              <a:pt x="607" y="284"/>
                              <a:pt x="777" y="340"/>
                            </a:cubicBezTo>
                            <a:cubicBezTo>
                              <a:pt x="947" y="396"/>
                              <a:pt x="1192" y="480"/>
                              <a:pt x="1341" y="496"/>
                            </a:cubicBezTo>
                            <a:cubicBezTo>
                              <a:pt x="1490" y="512"/>
                              <a:pt x="1562" y="473"/>
                              <a:pt x="1673" y="435"/>
                            </a:cubicBezTo>
                            <a:cubicBezTo>
                              <a:pt x="1784" y="397"/>
                              <a:pt x="1906" y="313"/>
                              <a:pt x="2010" y="270"/>
                            </a:cubicBezTo>
                            <a:cubicBezTo>
                              <a:pt x="2114" y="227"/>
                              <a:pt x="2221" y="194"/>
                              <a:pt x="2298" y="175"/>
                            </a:cubicBezTo>
                            <a:cubicBezTo>
                              <a:pt x="2375" y="156"/>
                              <a:pt x="2438" y="161"/>
                              <a:pt x="2475" y="157"/>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9810" name="Freeform 11">
                        <a:extLst>
                          <a:ext uri="{FF2B5EF4-FFF2-40B4-BE49-F238E27FC236}">
                            <a16:creationId xmlns:a16="http://schemas.microsoft.com/office/drawing/2014/main" id="{704A1B00-3F1B-428C-99A6-C637174C3449}"/>
                          </a:ext>
                        </a:extLst>
                      </p:cNvPr>
                      <p:cNvSpPr>
                        <a:spLocks/>
                      </p:cNvSpPr>
                      <p:nvPr/>
                    </p:nvSpPr>
                    <p:spPr bwMode="auto">
                      <a:xfrm>
                        <a:off x="4011" y="3674"/>
                        <a:ext cx="6162" cy="2738"/>
                      </a:xfrm>
                      <a:custGeom>
                        <a:avLst/>
                        <a:gdLst>
                          <a:gd name="T0" fmla="*/ 0 w 1897"/>
                          <a:gd name="T1" fmla="*/ 2147483646 h 843"/>
                          <a:gd name="T2" fmla="*/ 2147483646 w 1897"/>
                          <a:gd name="T3" fmla="*/ 2147483646 h 843"/>
                          <a:gd name="T4" fmla="*/ 2147483646 w 1897"/>
                          <a:gd name="T5" fmla="*/ 2147483646 h 843"/>
                          <a:gd name="T6" fmla="*/ 2147483646 w 1897"/>
                          <a:gd name="T7" fmla="*/ 2147483646 h 843"/>
                          <a:gd name="T8" fmla="*/ 2147483646 w 1897"/>
                          <a:gd name="T9" fmla="*/ 2147483646 h 843"/>
                          <a:gd name="T10" fmla="*/ 2147483646 w 1897"/>
                          <a:gd name="T11" fmla="*/ 2147483646 h 843"/>
                          <a:gd name="T12" fmla="*/ 2147483646 w 1897"/>
                          <a:gd name="T13" fmla="*/ 0 h 8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7" h="843">
                            <a:moveTo>
                              <a:pt x="0" y="843"/>
                            </a:moveTo>
                            <a:cubicBezTo>
                              <a:pt x="30" y="816"/>
                              <a:pt x="60" y="790"/>
                              <a:pt x="135" y="768"/>
                            </a:cubicBezTo>
                            <a:cubicBezTo>
                              <a:pt x="210" y="746"/>
                              <a:pt x="312" y="732"/>
                              <a:pt x="450" y="708"/>
                            </a:cubicBezTo>
                            <a:cubicBezTo>
                              <a:pt x="588" y="684"/>
                              <a:pt x="847" y="651"/>
                              <a:pt x="964" y="624"/>
                            </a:cubicBezTo>
                            <a:cubicBezTo>
                              <a:pt x="1081" y="597"/>
                              <a:pt x="1062" y="602"/>
                              <a:pt x="1153" y="546"/>
                            </a:cubicBezTo>
                            <a:cubicBezTo>
                              <a:pt x="1244" y="490"/>
                              <a:pt x="1389" y="379"/>
                              <a:pt x="1513" y="288"/>
                            </a:cubicBezTo>
                            <a:cubicBezTo>
                              <a:pt x="1637" y="197"/>
                              <a:pt x="1817" y="60"/>
                              <a:pt x="1897" y="0"/>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9811" name="Freeform 12">
                        <a:extLst>
                          <a:ext uri="{FF2B5EF4-FFF2-40B4-BE49-F238E27FC236}">
                            <a16:creationId xmlns:a16="http://schemas.microsoft.com/office/drawing/2014/main" id="{09A709A4-BBD6-499C-B75C-FF10EA24DBF5}"/>
                          </a:ext>
                        </a:extLst>
                      </p:cNvPr>
                      <p:cNvSpPr>
                        <a:spLocks/>
                      </p:cNvSpPr>
                      <p:nvPr/>
                    </p:nvSpPr>
                    <p:spPr bwMode="auto">
                      <a:xfrm>
                        <a:off x="10164" y="3683"/>
                        <a:ext cx="4346" cy="695"/>
                      </a:xfrm>
                      <a:custGeom>
                        <a:avLst/>
                        <a:gdLst>
                          <a:gd name="T0" fmla="*/ 0 w 1338"/>
                          <a:gd name="T1" fmla="*/ 0 h 214"/>
                          <a:gd name="T2" fmla="*/ 2147483646 w 1338"/>
                          <a:gd name="T3" fmla="*/ 2147483646 h 214"/>
                          <a:gd name="T4" fmla="*/ 2147483646 w 1338"/>
                          <a:gd name="T5" fmla="*/ 2147483646 h 214"/>
                          <a:gd name="T6" fmla="*/ 2147483646 w 1338"/>
                          <a:gd name="T7" fmla="*/ 2147483646 h 2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38" h="214">
                            <a:moveTo>
                              <a:pt x="0" y="0"/>
                            </a:moveTo>
                            <a:cubicBezTo>
                              <a:pt x="84" y="29"/>
                              <a:pt x="385" y="146"/>
                              <a:pt x="504" y="180"/>
                            </a:cubicBezTo>
                            <a:cubicBezTo>
                              <a:pt x="623" y="214"/>
                              <a:pt x="572" y="199"/>
                              <a:pt x="711" y="201"/>
                            </a:cubicBezTo>
                            <a:cubicBezTo>
                              <a:pt x="850" y="203"/>
                              <a:pt x="1208" y="194"/>
                              <a:pt x="1338" y="192"/>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9812" name="Freeform 13">
                        <a:extLst>
                          <a:ext uri="{FF2B5EF4-FFF2-40B4-BE49-F238E27FC236}">
                            <a16:creationId xmlns:a16="http://schemas.microsoft.com/office/drawing/2014/main" id="{3E652296-6C3A-4DE5-9EE9-FEFF22DC294F}"/>
                          </a:ext>
                        </a:extLst>
                      </p:cNvPr>
                      <p:cNvSpPr>
                        <a:spLocks/>
                      </p:cNvSpPr>
                      <p:nvPr/>
                    </p:nvSpPr>
                    <p:spPr bwMode="auto">
                      <a:xfrm>
                        <a:off x="14555" y="4332"/>
                        <a:ext cx="620" cy="2852"/>
                      </a:xfrm>
                      <a:custGeom>
                        <a:avLst/>
                        <a:gdLst>
                          <a:gd name="T0" fmla="*/ 0 w 191"/>
                          <a:gd name="T1" fmla="*/ 0 h 878"/>
                          <a:gd name="T2" fmla="*/ 2147483646 w 191"/>
                          <a:gd name="T3" fmla="*/ 2147483646 h 878"/>
                          <a:gd name="T4" fmla="*/ 2147483646 w 191"/>
                          <a:gd name="T5" fmla="*/ 2147483646 h 878"/>
                          <a:gd name="T6" fmla="*/ 2147483646 w 191"/>
                          <a:gd name="T7" fmla="*/ 2147483646 h 8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1" h="878">
                            <a:moveTo>
                              <a:pt x="0" y="0"/>
                            </a:moveTo>
                            <a:cubicBezTo>
                              <a:pt x="41" y="129"/>
                              <a:pt x="83" y="260"/>
                              <a:pt x="113" y="368"/>
                            </a:cubicBezTo>
                            <a:cubicBezTo>
                              <a:pt x="143" y="476"/>
                              <a:pt x="169" y="566"/>
                              <a:pt x="180" y="651"/>
                            </a:cubicBezTo>
                            <a:cubicBezTo>
                              <a:pt x="191" y="736"/>
                              <a:pt x="180" y="831"/>
                              <a:pt x="180" y="878"/>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29804" name="Line 14">
                      <a:extLst>
                        <a:ext uri="{FF2B5EF4-FFF2-40B4-BE49-F238E27FC236}">
                          <a16:creationId xmlns:a16="http://schemas.microsoft.com/office/drawing/2014/main" id="{9938BE41-A63A-4D5B-9023-380DFD5B962F}"/>
                        </a:ext>
                      </a:extLst>
                    </p:cNvPr>
                    <p:cNvSpPr>
                      <a:spLocks noChangeShapeType="1"/>
                    </p:cNvSpPr>
                    <p:nvPr/>
                  </p:nvSpPr>
                  <p:spPr bwMode="auto">
                    <a:xfrm>
                      <a:off x="3457575" y="4416425"/>
                      <a:ext cx="687388" cy="1811338"/>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9805" name="Line 15">
                      <a:extLst>
                        <a:ext uri="{FF2B5EF4-FFF2-40B4-BE49-F238E27FC236}">
                          <a16:creationId xmlns:a16="http://schemas.microsoft.com/office/drawing/2014/main" id="{8EB40C60-01FC-4AFE-AAAD-015DE0B88416}"/>
                        </a:ext>
                      </a:extLst>
                    </p:cNvPr>
                    <p:cNvSpPr>
                      <a:spLocks noChangeShapeType="1"/>
                    </p:cNvSpPr>
                    <p:nvPr/>
                  </p:nvSpPr>
                  <p:spPr bwMode="auto">
                    <a:xfrm flipV="1">
                      <a:off x="3784600" y="3935413"/>
                      <a:ext cx="4300538" cy="1323975"/>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9806" name="Line 16">
                      <a:extLst>
                        <a:ext uri="{FF2B5EF4-FFF2-40B4-BE49-F238E27FC236}">
                          <a16:creationId xmlns:a16="http://schemas.microsoft.com/office/drawing/2014/main" id="{81439A2B-98A9-46E6-A8F9-D9E039420959}"/>
                        </a:ext>
                      </a:extLst>
                    </p:cNvPr>
                    <p:cNvSpPr>
                      <a:spLocks noChangeShapeType="1"/>
                    </p:cNvSpPr>
                    <p:nvPr/>
                  </p:nvSpPr>
                  <p:spPr bwMode="auto">
                    <a:xfrm flipV="1">
                      <a:off x="3708400" y="3935413"/>
                      <a:ext cx="4376738" cy="1192212"/>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9807" name="Line 17">
                      <a:extLst>
                        <a:ext uri="{FF2B5EF4-FFF2-40B4-BE49-F238E27FC236}">
                          <a16:creationId xmlns:a16="http://schemas.microsoft.com/office/drawing/2014/main" id="{66359616-1139-4E12-8440-6272215C5F94}"/>
                        </a:ext>
                      </a:extLst>
                    </p:cNvPr>
                    <p:cNvSpPr>
                      <a:spLocks noChangeShapeType="1"/>
                    </p:cNvSpPr>
                    <p:nvPr/>
                  </p:nvSpPr>
                  <p:spPr bwMode="auto">
                    <a:xfrm flipV="1">
                      <a:off x="1108709" y="4178300"/>
                      <a:ext cx="3841115" cy="652780"/>
                    </a:xfrm>
                    <a:prstGeom prst="line">
                      <a:avLst/>
                    </a:prstGeom>
                    <a:noFill/>
                    <a:ln w="6350">
                      <a:solidFill>
                        <a:srgbClr val="FF0000"/>
                      </a:solidFill>
                      <a:prstDash val="lgDashDot"/>
                      <a:round/>
                      <a:headEnd/>
                      <a:tailEnd/>
                    </a:ln>
                    <a:extLst>
                      <a:ext uri="{909E8E84-426E-40DD-AFC4-6F175D3DCCD1}">
                        <a14:hiddenFill xmlns:a14="http://schemas.microsoft.com/office/drawing/2010/main">
                          <a:noFill/>
                        </a14:hiddenFill>
                      </a:ext>
                    </a:extLst>
                  </p:spPr>
                  <p:txBody>
                    <a:bodyPr/>
                    <a:lstStyle/>
                    <a:p>
                      <a:endParaRPr lang="fr-FR"/>
                    </a:p>
                  </p:txBody>
                </p:sp>
              </p:grpSp>
              <p:cxnSp>
                <p:nvCxnSpPr>
                  <p:cNvPr id="29797" name="Connecteur droit 66">
                    <a:extLst>
                      <a:ext uri="{FF2B5EF4-FFF2-40B4-BE49-F238E27FC236}">
                        <a16:creationId xmlns:a16="http://schemas.microsoft.com/office/drawing/2014/main" id="{5A625E01-3CB2-4CD9-A731-0BE6574EB206}"/>
                      </a:ext>
                    </a:extLst>
                  </p:cNvPr>
                  <p:cNvCxnSpPr>
                    <a:cxnSpLocks noChangeShapeType="1"/>
                  </p:cNvCxnSpPr>
                  <p:nvPr/>
                </p:nvCxnSpPr>
                <p:spPr bwMode="auto">
                  <a:xfrm flipV="1">
                    <a:off x="4015740" y="2849880"/>
                    <a:ext cx="2057400" cy="1508760"/>
                  </a:xfrm>
                  <a:prstGeom prst="line">
                    <a:avLst/>
                  </a:prstGeom>
                  <a:noFill/>
                  <a:ln w="9525" algn="ctr">
                    <a:solidFill>
                      <a:srgbClr val="FF0000"/>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29769" name="Groupe 6">
                  <a:extLst>
                    <a:ext uri="{FF2B5EF4-FFF2-40B4-BE49-F238E27FC236}">
                      <a16:creationId xmlns:a16="http://schemas.microsoft.com/office/drawing/2014/main" id="{F392FDA8-150F-48C6-BE18-8188DF4F88D0}"/>
                    </a:ext>
                  </a:extLst>
                </p:cNvPr>
                <p:cNvGrpSpPr>
                  <a:grpSpLocks/>
                </p:cNvGrpSpPr>
                <p:nvPr/>
              </p:nvGrpSpPr>
              <p:grpSpPr bwMode="auto">
                <a:xfrm>
                  <a:off x="5251324" y="3806496"/>
                  <a:ext cx="4661027" cy="1254453"/>
                  <a:chOff x="3727934" y="3806190"/>
                  <a:chExt cx="4659781" cy="1255080"/>
                </a:xfrm>
              </p:grpSpPr>
              <p:sp>
                <p:nvSpPr>
                  <p:cNvPr id="29789" name="Freeform 23">
                    <a:extLst>
                      <a:ext uri="{FF2B5EF4-FFF2-40B4-BE49-F238E27FC236}">
                        <a16:creationId xmlns:a16="http://schemas.microsoft.com/office/drawing/2014/main" id="{0EBEA7E2-219B-471E-94EA-F35514CD956B}"/>
                      </a:ext>
                    </a:extLst>
                  </p:cNvPr>
                  <p:cNvSpPr>
                    <a:spLocks/>
                  </p:cNvSpPr>
                  <p:nvPr/>
                </p:nvSpPr>
                <p:spPr bwMode="auto">
                  <a:xfrm>
                    <a:off x="3727934" y="3873355"/>
                    <a:ext cx="4659781" cy="1187915"/>
                  </a:xfrm>
                  <a:custGeom>
                    <a:avLst/>
                    <a:gdLst>
                      <a:gd name="T0" fmla="*/ 0 w 2844"/>
                      <a:gd name="T1" fmla="*/ 2147483646 h 712"/>
                      <a:gd name="T2" fmla="*/ 2147483646 w 2844"/>
                      <a:gd name="T3" fmla="*/ 2147483646 h 712"/>
                      <a:gd name="T4" fmla="*/ 2147483646 w 2844"/>
                      <a:gd name="T5" fmla="*/ 2147483646 h 712"/>
                      <a:gd name="T6" fmla="*/ 2147483646 w 2844"/>
                      <a:gd name="T7" fmla="*/ 2147483646 h 712"/>
                      <a:gd name="T8" fmla="*/ 2147483646 w 2844"/>
                      <a:gd name="T9" fmla="*/ 0 h 7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4" h="712">
                        <a:moveTo>
                          <a:pt x="0" y="300"/>
                        </a:moveTo>
                        <a:cubicBezTo>
                          <a:pt x="18" y="411"/>
                          <a:pt x="45" y="526"/>
                          <a:pt x="138" y="591"/>
                        </a:cubicBezTo>
                        <a:cubicBezTo>
                          <a:pt x="230" y="654"/>
                          <a:pt x="325" y="712"/>
                          <a:pt x="558" y="679"/>
                        </a:cubicBezTo>
                        <a:cubicBezTo>
                          <a:pt x="791" y="646"/>
                          <a:pt x="1156" y="508"/>
                          <a:pt x="1537" y="395"/>
                        </a:cubicBezTo>
                        <a:cubicBezTo>
                          <a:pt x="1918" y="282"/>
                          <a:pt x="2572" y="82"/>
                          <a:pt x="2844" y="0"/>
                        </a:cubicBezTo>
                      </a:path>
                    </a:pathLst>
                  </a:custGeom>
                  <a:noFill/>
                  <a:ln w="28575" cmpd="sng">
                    <a:solidFill>
                      <a:schemeClr val="tx1">
                        <a:lumMod val="6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nvGrpSpPr>
                  <p:cNvPr id="29790" name="Groupe 4">
                    <a:extLst>
                      <a:ext uri="{FF2B5EF4-FFF2-40B4-BE49-F238E27FC236}">
                        <a16:creationId xmlns:a16="http://schemas.microsoft.com/office/drawing/2014/main" id="{EE68E0FC-1043-48CD-970D-69EA802BDD8C}"/>
                      </a:ext>
                    </a:extLst>
                  </p:cNvPr>
                  <p:cNvGrpSpPr>
                    <a:grpSpLocks/>
                  </p:cNvGrpSpPr>
                  <p:nvPr/>
                </p:nvGrpSpPr>
                <p:grpSpPr bwMode="auto">
                  <a:xfrm>
                    <a:off x="3734028" y="3806190"/>
                    <a:ext cx="4584472" cy="1169670"/>
                    <a:chOff x="3924528" y="3752850"/>
                    <a:chExt cx="4584472" cy="1169670"/>
                  </a:xfrm>
                </p:grpSpPr>
                <p:sp>
                  <p:nvSpPr>
                    <p:cNvPr id="29791" name="Freeform 24">
                      <a:extLst>
                        <a:ext uri="{FF2B5EF4-FFF2-40B4-BE49-F238E27FC236}">
                          <a16:creationId xmlns:a16="http://schemas.microsoft.com/office/drawing/2014/main" id="{8AD0E527-642B-45BD-BE0B-01A48BB0D7A8}"/>
                        </a:ext>
                      </a:extLst>
                    </p:cNvPr>
                    <p:cNvSpPr>
                      <a:spLocks/>
                    </p:cNvSpPr>
                    <p:nvPr/>
                  </p:nvSpPr>
                  <p:spPr bwMode="auto">
                    <a:xfrm>
                      <a:off x="3924528" y="3826114"/>
                      <a:ext cx="4563834" cy="1096406"/>
                    </a:xfrm>
                    <a:custGeom>
                      <a:avLst/>
                      <a:gdLst>
                        <a:gd name="T0" fmla="*/ 0 w 2846"/>
                        <a:gd name="T1" fmla="*/ 2147483646 h 636"/>
                        <a:gd name="T2" fmla="*/ 2147483646 w 2846"/>
                        <a:gd name="T3" fmla="*/ 2147483646 h 636"/>
                        <a:gd name="T4" fmla="*/ 2147483646 w 2846"/>
                        <a:gd name="T5" fmla="*/ 2147483646 h 636"/>
                        <a:gd name="T6" fmla="*/ 2147483646 w 2846"/>
                        <a:gd name="T7" fmla="*/ 2147483646 h 636"/>
                        <a:gd name="T8" fmla="*/ 2147483646 w 2846"/>
                        <a:gd name="T9" fmla="*/ 2147483646 h 636"/>
                        <a:gd name="T10" fmla="*/ 2147483646 w 2846"/>
                        <a:gd name="T11" fmla="*/ 0 h 6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46" h="636">
                          <a:moveTo>
                            <a:pt x="0" y="294"/>
                          </a:moveTo>
                          <a:cubicBezTo>
                            <a:pt x="20" y="390"/>
                            <a:pt x="61" y="499"/>
                            <a:pt x="144" y="554"/>
                          </a:cubicBezTo>
                          <a:cubicBezTo>
                            <a:pt x="227" y="609"/>
                            <a:pt x="345" y="636"/>
                            <a:pt x="500" y="622"/>
                          </a:cubicBezTo>
                          <a:cubicBezTo>
                            <a:pt x="655" y="608"/>
                            <a:pt x="849" y="530"/>
                            <a:pt x="1076" y="470"/>
                          </a:cubicBezTo>
                          <a:cubicBezTo>
                            <a:pt x="1303" y="410"/>
                            <a:pt x="1565" y="340"/>
                            <a:pt x="1860" y="262"/>
                          </a:cubicBezTo>
                          <a:cubicBezTo>
                            <a:pt x="2155" y="184"/>
                            <a:pt x="2646" y="53"/>
                            <a:pt x="2846" y="0"/>
                          </a:cubicBezTo>
                        </a:path>
                      </a:pathLst>
                    </a:custGeom>
                    <a:noFill/>
                    <a:ln w="19050" cmpd="sng">
                      <a:solidFill>
                        <a:schemeClr val="tx1">
                          <a:lumMod val="6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9794" name="Freeform 45">
                      <a:extLst>
                        <a:ext uri="{FF2B5EF4-FFF2-40B4-BE49-F238E27FC236}">
                          <a16:creationId xmlns:a16="http://schemas.microsoft.com/office/drawing/2014/main" id="{6658587E-973C-490C-9987-F4A9EF3D1347}"/>
                        </a:ext>
                      </a:extLst>
                    </p:cNvPr>
                    <p:cNvSpPr>
                      <a:spLocks/>
                    </p:cNvSpPr>
                    <p:nvPr/>
                  </p:nvSpPr>
                  <p:spPr bwMode="auto">
                    <a:xfrm>
                      <a:off x="4114800" y="3752850"/>
                      <a:ext cx="4394200" cy="1106488"/>
                    </a:xfrm>
                    <a:custGeom>
                      <a:avLst/>
                      <a:gdLst>
                        <a:gd name="T0" fmla="*/ 0 w 2768"/>
                        <a:gd name="T1" fmla="*/ 352 h 697"/>
                        <a:gd name="T2" fmla="*/ 96 w 2768"/>
                        <a:gd name="T3" fmla="*/ 580 h 697"/>
                        <a:gd name="T4" fmla="*/ 472 w 2768"/>
                        <a:gd name="T5" fmla="*/ 664 h 697"/>
                        <a:gd name="T6" fmla="*/ 1468 w 2768"/>
                        <a:gd name="T7" fmla="*/ 380 h 697"/>
                        <a:gd name="T8" fmla="*/ 2768 w 2768"/>
                        <a:gd name="T9" fmla="*/ 0 h 6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68" h="697">
                          <a:moveTo>
                            <a:pt x="0" y="352"/>
                          </a:moveTo>
                          <a:cubicBezTo>
                            <a:pt x="4" y="408"/>
                            <a:pt x="25" y="518"/>
                            <a:pt x="96" y="580"/>
                          </a:cubicBezTo>
                          <a:cubicBezTo>
                            <a:pt x="132" y="608"/>
                            <a:pt x="243" y="697"/>
                            <a:pt x="472" y="664"/>
                          </a:cubicBezTo>
                          <a:cubicBezTo>
                            <a:pt x="701" y="631"/>
                            <a:pt x="1085" y="491"/>
                            <a:pt x="1468" y="380"/>
                          </a:cubicBezTo>
                          <a:cubicBezTo>
                            <a:pt x="1851" y="269"/>
                            <a:pt x="2491" y="80"/>
                            <a:pt x="2768" y="0"/>
                          </a:cubicBezTo>
                        </a:path>
                      </a:pathLst>
                    </a:custGeom>
                    <a:noFill/>
                    <a:ln w="28575" cmpd="sng">
                      <a:solidFill>
                        <a:schemeClr val="tx1">
                          <a:lumMod val="6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grpSp>
            <p:grpSp>
              <p:nvGrpSpPr>
                <p:cNvPr id="29770" name="Groupe 63">
                  <a:extLst>
                    <a:ext uri="{FF2B5EF4-FFF2-40B4-BE49-F238E27FC236}">
                      <a16:creationId xmlns:a16="http://schemas.microsoft.com/office/drawing/2014/main" id="{57D9B549-80F4-4034-A72A-2C2A505B028D}"/>
                    </a:ext>
                  </a:extLst>
                </p:cNvPr>
                <p:cNvGrpSpPr>
                  <a:grpSpLocks/>
                </p:cNvGrpSpPr>
                <p:nvPr/>
              </p:nvGrpSpPr>
              <p:grpSpPr bwMode="auto">
                <a:xfrm>
                  <a:off x="5534660" y="3761740"/>
                  <a:ext cx="4759325" cy="2267586"/>
                  <a:chOff x="3762375" y="3029903"/>
                  <a:chExt cx="4759328" cy="2267585"/>
                </a:xfrm>
              </p:grpSpPr>
              <p:sp>
                <p:nvSpPr>
                  <p:cNvPr id="29788" name="Freeform 37">
                    <a:extLst>
                      <a:ext uri="{FF2B5EF4-FFF2-40B4-BE49-F238E27FC236}">
                        <a16:creationId xmlns:a16="http://schemas.microsoft.com/office/drawing/2014/main" id="{7E2651D0-10AF-4670-864F-FF4EE1A48504}"/>
                      </a:ext>
                    </a:extLst>
                  </p:cNvPr>
                  <p:cNvSpPr>
                    <a:spLocks/>
                  </p:cNvSpPr>
                  <p:nvPr/>
                </p:nvSpPr>
                <p:spPr bwMode="auto">
                  <a:xfrm>
                    <a:off x="6624016" y="3263900"/>
                    <a:ext cx="249238" cy="2033588"/>
                  </a:xfrm>
                  <a:custGeom>
                    <a:avLst/>
                    <a:gdLst>
                      <a:gd name="T0" fmla="*/ 157 w 157"/>
                      <a:gd name="T1" fmla="*/ 0 h 1281"/>
                      <a:gd name="T2" fmla="*/ 0 w 157"/>
                      <a:gd name="T3" fmla="*/ 1281 h 1281"/>
                      <a:gd name="T4" fmla="*/ 0 60000 65536"/>
                      <a:gd name="T5" fmla="*/ 0 60000 65536"/>
                    </a:gdLst>
                    <a:ahLst/>
                    <a:cxnLst>
                      <a:cxn ang="T4">
                        <a:pos x="T0" y="T1"/>
                      </a:cxn>
                      <a:cxn ang="T5">
                        <a:pos x="T2" y="T3"/>
                      </a:cxn>
                    </a:cxnLst>
                    <a:rect l="0" t="0" r="r" b="b"/>
                    <a:pathLst>
                      <a:path w="157" h="1281">
                        <a:moveTo>
                          <a:pt x="157" y="0"/>
                        </a:moveTo>
                        <a:lnTo>
                          <a:pt x="0" y="1281"/>
                        </a:lnTo>
                      </a:path>
                    </a:pathLst>
                  </a:custGeom>
                  <a:noFill/>
                  <a:ln w="28575">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9784" name="Freeform 34">
                    <a:extLst>
                      <a:ext uri="{FF2B5EF4-FFF2-40B4-BE49-F238E27FC236}">
                        <a16:creationId xmlns:a16="http://schemas.microsoft.com/office/drawing/2014/main" id="{A08527FA-B603-4C0F-9D02-330A37616A79}"/>
                      </a:ext>
                    </a:extLst>
                  </p:cNvPr>
                  <p:cNvSpPr>
                    <a:spLocks noChangeArrowheads="1"/>
                  </p:cNvSpPr>
                  <p:nvPr/>
                </p:nvSpPr>
                <p:spPr bwMode="auto">
                  <a:xfrm>
                    <a:off x="7877178" y="3029903"/>
                    <a:ext cx="644525" cy="2160588"/>
                  </a:xfrm>
                  <a:custGeom>
                    <a:avLst/>
                    <a:gdLst>
                      <a:gd name="T0" fmla="*/ 0 w 313"/>
                      <a:gd name="T1" fmla="*/ 0 h 1047"/>
                      <a:gd name="T2" fmla="*/ 2147483646 w 313"/>
                      <a:gd name="T3" fmla="*/ 2147483646 h 1047"/>
                      <a:gd name="T4" fmla="*/ 0 60000 65536"/>
                      <a:gd name="T5" fmla="*/ 0 60000 65536"/>
                    </a:gdLst>
                    <a:ahLst/>
                    <a:cxnLst>
                      <a:cxn ang="T4">
                        <a:pos x="T0" y="T1"/>
                      </a:cxn>
                      <a:cxn ang="T5">
                        <a:pos x="T2" y="T3"/>
                      </a:cxn>
                    </a:cxnLst>
                    <a:rect l="0" t="0" r="r" b="b"/>
                    <a:pathLst>
                      <a:path w="313" h="1047">
                        <a:moveTo>
                          <a:pt x="0" y="0"/>
                        </a:moveTo>
                        <a:lnTo>
                          <a:pt x="313" y="1047"/>
                        </a:lnTo>
                      </a:path>
                    </a:pathLst>
                  </a:custGeom>
                  <a:solidFill>
                    <a:srgbClr val="FFFFFF"/>
                  </a:solidFill>
                  <a:ln w="9525" cap="flat" cmpd="sng">
                    <a:solidFill>
                      <a:srgbClr val="00B050"/>
                    </a:solidFill>
                    <a:prstDash val="lgDashDot"/>
                    <a:round/>
                    <a:headEnd/>
                    <a:tailEnd/>
                  </a:ln>
                </p:spPr>
                <p:txBody>
                  <a:bodyPr/>
                  <a:lstStyle/>
                  <a:p>
                    <a:endParaRPr lang="fr-FR"/>
                  </a:p>
                </p:txBody>
              </p:sp>
              <p:sp>
                <p:nvSpPr>
                  <p:cNvPr id="29786" name="Freeform 36">
                    <a:extLst>
                      <a:ext uri="{FF2B5EF4-FFF2-40B4-BE49-F238E27FC236}">
                        <a16:creationId xmlns:a16="http://schemas.microsoft.com/office/drawing/2014/main" id="{5C1A0268-2037-43F6-A3D5-E1054CEF5927}"/>
                      </a:ext>
                    </a:extLst>
                  </p:cNvPr>
                  <p:cNvSpPr>
                    <a:spLocks/>
                  </p:cNvSpPr>
                  <p:nvPr/>
                </p:nvSpPr>
                <p:spPr bwMode="auto">
                  <a:xfrm>
                    <a:off x="3762375" y="3032760"/>
                    <a:ext cx="4124325" cy="814388"/>
                  </a:xfrm>
                  <a:custGeom>
                    <a:avLst/>
                    <a:gdLst>
                      <a:gd name="T0" fmla="*/ 0 w 4325"/>
                      <a:gd name="T1" fmla="*/ 2147483646 h 853"/>
                      <a:gd name="T2" fmla="*/ 2147483646 w 4325"/>
                      <a:gd name="T3" fmla="*/ 2147483646 h 853"/>
                      <a:gd name="T4" fmla="*/ 2147483646 w 4325"/>
                      <a:gd name="T5" fmla="*/ 2147483646 h 853"/>
                      <a:gd name="T6" fmla="*/ 2147483646 w 4325"/>
                      <a:gd name="T7" fmla="*/ 0 h 8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25" h="853">
                        <a:moveTo>
                          <a:pt x="0" y="599"/>
                        </a:moveTo>
                        <a:cubicBezTo>
                          <a:pt x="20" y="667"/>
                          <a:pt x="50" y="825"/>
                          <a:pt x="270" y="839"/>
                        </a:cubicBezTo>
                        <a:cubicBezTo>
                          <a:pt x="490" y="853"/>
                          <a:pt x="647" y="821"/>
                          <a:pt x="1323" y="681"/>
                        </a:cubicBezTo>
                        <a:cubicBezTo>
                          <a:pt x="1999" y="541"/>
                          <a:pt x="3700" y="143"/>
                          <a:pt x="4325" y="0"/>
                        </a:cubicBezTo>
                      </a:path>
                    </a:pathLst>
                  </a:custGeom>
                  <a:noFill/>
                  <a:ln w="19050">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29772" name="Line 24">
                  <a:extLst>
                    <a:ext uri="{FF2B5EF4-FFF2-40B4-BE49-F238E27FC236}">
                      <a16:creationId xmlns:a16="http://schemas.microsoft.com/office/drawing/2014/main" id="{257D405C-E850-4D46-AFA4-35CEECFABDEE}"/>
                    </a:ext>
                  </a:extLst>
                </p:cNvPr>
                <p:cNvSpPr>
                  <a:spLocks noChangeShapeType="1"/>
                </p:cNvSpPr>
                <p:nvPr/>
              </p:nvSpPr>
              <p:spPr bwMode="auto">
                <a:xfrm flipV="1">
                  <a:off x="2768600" y="4272915"/>
                  <a:ext cx="3095625" cy="609600"/>
                </a:xfrm>
                <a:prstGeom prst="line">
                  <a:avLst/>
                </a:prstGeom>
                <a:noFill/>
                <a:ln w="9525">
                  <a:solidFill>
                    <a:srgbClr val="00B050"/>
                  </a:solidFill>
                  <a:prstDash val="lgDashDot"/>
                  <a:round/>
                  <a:headEnd/>
                  <a:tailEnd/>
                </a:ln>
                <a:extLst>
                  <a:ext uri="{909E8E84-426E-40DD-AFC4-6F175D3DCCD1}">
                    <a14:hiddenFill xmlns:a14="http://schemas.microsoft.com/office/drawing/2010/main">
                      <a:noFill/>
                    </a14:hiddenFill>
                  </a:ext>
                </a:extLst>
              </p:spPr>
              <p:txBody>
                <a:bodyPr/>
                <a:lstStyle/>
                <a:p>
                  <a:endParaRPr lang="fr-FR"/>
                </a:p>
              </p:txBody>
            </p:sp>
            <p:cxnSp>
              <p:nvCxnSpPr>
                <p:cNvPr id="29775" name="Connecteur droit 12">
                  <a:extLst>
                    <a:ext uri="{FF2B5EF4-FFF2-40B4-BE49-F238E27FC236}">
                      <a16:creationId xmlns:a16="http://schemas.microsoft.com/office/drawing/2014/main" id="{6603A36B-070A-4D1B-AE4F-0EBACBDCC296}"/>
                    </a:ext>
                  </a:extLst>
                </p:cNvPr>
                <p:cNvCxnSpPr>
                  <a:cxnSpLocks noChangeShapeType="1"/>
                </p:cNvCxnSpPr>
                <p:nvPr/>
              </p:nvCxnSpPr>
              <p:spPr bwMode="auto">
                <a:xfrm flipV="1">
                  <a:off x="2844800" y="5136474"/>
                  <a:ext cx="211638" cy="175301"/>
                </a:xfrm>
                <a:prstGeom prst="line">
                  <a:avLst/>
                </a:prstGeom>
                <a:noFill/>
                <a:ln w="38100" algn="ctr">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9776" name="Connecteur droit 15">
                  <a:extLst>
                    <a:ext uri="{FF2B5EF4-FFF2-40B4-BE49-F238E27FC236}">
                      <a16:creationId xmlns:a16="http://schemas.microsoft.com/office/drawing/2014/main" id="{26413D6F-FC96-4105-9232-740512FAE3D1}"/>
                    </a:ext>
                  </a:extLst>
                </p:cNvPr>
                <p:cNvCxnSpPr>
                  <a:cxnSpLocks noChangeShapeType="1"/>
                </p:cNvCxnSpPr>
                <p:nvPr/>
              </p:nvCxnSpPr>
              <p:spPr bwMode="auto">
                <a:xfrm>
                  <a:off x="7949771" y="5854995"/>
                  <a:ext cx="56309" cy="294981"/>
                </a:xfrm>
                <a:prstGeom prst="line">
                  <a:avLst/>
                </a:prstGeom>
                <a:noFill/>
                <a:ln w="38100" algn="ctr">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77" name="Text Box 62">
                <a:extLst>
                  <a:ext uri="{FF2B5EF4-FFF2-40B4-BE49-F238E27FC236}">
                    <a16:creationId xmlns:a16="http://schemas.microsoft.com/office/drawing/2014/main" id="{8C00DFC1-3DB7-483D-A5DC-55AE3280F365}"/>
                  </a:ext>
                </a:extLst>
              </p:cNvPr>
              <p:cNvSpPr txBox="1">
                <a:spLocks noChangeArrowheads="1"/>
              </p:cNvSpPr>
              <p:nvPr/>
            </p:nvSpPr>
            <p:spPr bwMode="auto">
              <a:xfrm>
                <a:off x="4582161" y="4998721"/>
                <a:ext cx="2854960" cy="276999"/>
              </a:xfrm>
              <a:prstGeom prst="rect">
                <a:avLst/>
              </a:prstGeom>
              <a:solidFill>
                <a:schemeClr val="tx1"/>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spcBef>
                    <a:spcPct val="50000"/>
                  </a:spcBef>
                </a:pPr>
                <a:r>
                  <a:rPr lang="fr-FR" altLang="fr-FR" sz="1200" b="1" dirty="0">
                    <a:solidFill>
                      <a:srgbClr val="FF3399"/>
                    </a:solidFill>
                    <a:latin typeface="Arial" panose="020B0604020202020204" pitchFamily="34" charset="0"/>
                  </a:rPr>
                  <a:t>Lignes perpendiculaires contraintes</a:t>
                </a:r>
              </a:p>
            </p:txBody>
          </p:sp>
          <p:sp>
            <p:nvSpPr>
              <p:cNvPr id="80" name="Zone de texte 872">
                <a:extLst>
                  <a:ext uri="{FF2B5EF4-FFF2-40B4-BE49-F238E27FC236}">
                    <a16:creationId xmlns:a16="http://schemas.microsoft.com/office/drawing/2014/main" id="{5C3A8C42-343D-474D-A65D-5ED1547BD27E}"/>
                  </a:ext>
                </a:extLst>
              </p:cNvPr>
              <p:cNvSpPr txBox="1">
                <a:spLocks noChangeArrowheads="1"/>
              </p:cNvSpPr>
              <p:nvPr/>
            </p:nvSpPr>
            <p:spPr bwMode="auto">
              <a:xfrm>
                <a:off x="8438134" y="5477002"/>
                <a:ext cx="384175" cy="265113"/>
              </a:xfrm>
              <a:prstGeom prst="rect">
                <a:avLst/>
              </a:prstGeom>
              <a:noFill/>
              <a:ln w="6350">
                <a:no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200" dirty="0">
                    <a:solidFill>
                      <a:srgbClr val="00B050"/>
                    </a:solidFill>
                    <a:latin typeface="Arial Rounded MT Bold" panose="020F0704030504030204" pitchFamily="34" charset="0"/>
                    <a:cs typeface="Arial" panose="020B0604020202020204" pitchFamily="34" charset="0"/>
                  </a:rPr>
                  <a:t>15</a:t>
                </a:r>
                <a:endParaRPr lang="fr-FR" altLang="fr-FR" sz="1200" dirty="0">
                  <a:solidFill>
                    <a:srgbClr val="00B050"/>
                  </a:solidFill>
                  <a:latin typeface="Eras Medium ITC" panose="020B0602030504020804" pitchFamily="34" charset="0"/>
                  <a:cs typeface="Arial" panose="020B0604020202020204" pitchFamily="34" charset="0"/>
                </a:endParaRPr>
              </a:p>
            </p:txBody>
          </p:sp>
          <p:cxnSp>
            <p:nvCxnSpPr>
              <p:cNvPr id="81" name="Connecteur droit avec flèche 80">
                <a:extLst>
                  <a:ext uri="{FF2B5EF4-FFF2-40B4-BE49-F238E27FC236}">
                    <a16:creationId xmlns:a16="http://schemas.microsoft.com/office/drawing/2014/main" id="{11254624-E2DC-45E9-8154-D3C308AB01ED}"/>
                  </a:ext>
                </a:extLst>
              </p:cNvPr>
              <p:cNvCxnSpPr/>
              <p:nvPr/>
            </p:nvCxnSpPr>
            <p:spPr bwMode="auto">
              <a:xfrm flipV="1">
                <a:off x="8440547" y="5699697"/>
                <a:ext cx="431800" cy="11112"/>
              </a:xfrm>
              <a:prstGeom prst="straightConnector1">
                <a:avLst/>
              </a:prstGeom>
              <a:ln>
                <a:solidFill>
                  <a:srgbClr val="00B050"/>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82" name="Connecteur droit avec flèche 30">
                <a:extLst>
                  <a:ext uri="{FF2B5EF4-FFF2-40B4-BE49-F238E27FC236}">
                    <a16:creationId xmlns:a16="http://schemas.microsoft.com/office/drawing/2014/main" id="{0C3F93D8-0003-46E8-8DD8-5F7C556687B2}"/>
                  </a:ext>
                </a:extLst>
              </p:cNvPr>
              <p:cNvCxnSpPr>
                <a:cxnSpLocks noChangeShapeType="1"/>
                <a:stCxn id="77" idx="1"/>
              </p:cNvCxnSpPr>
              <p:nvPr/>
            </p:nvCxnSpPr>
            <p:spPr bwMode="auto">
              <a:xfrm flipH="1" flipV="1">
                <a:off x="3464561" y="5049523"/>
                <a:ext cx="1117600" cy="87698"/>
              </a:xfrm>
              <a:prstGeom prst="straightConnector1">
                <a:avLst/>
              </a:prstGeom>
              <a:noFill/>
              <a:ln w="9525" algn="ctr">
                <a:solidFill>
                  <a:srgbClr val="FF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87" name="Zone de texte 872">
                <a:extLst>
                  <a:ext uri="{FF2B5EF4-FFF2-40B4-BE49-F238E27FC236}">
                    <a16:creationId xmlns:a16="http://schemas.microsoft.com/office/drawing/2014/main" id="{5C3A8C42-343D-474D-A65D-5ED1547BD27E}"/>
                  </a:ext>
                </a:extLst>
              </p:cNvPr>
              <p:cNvSpPr txBox="1">
                <a:spLocks noChangeArrowheads="1"/>
              </p:cNvSpPr>
              <p:nvPr/>
            </p:nvSpPr>
            <p:spPr bwMode="auto">
              <a:xfrm>
                <a:off x="3444748" y="4669282"/>
                <a:ext cx="384175" cy="265113"/>
              </a:xfrm>
              <a:prstGeom prst="rect">
                <a:avLst/>
              </a:prstGeom>
              <a:noFill/>
              <a:ln w="6350">
                <a:no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200" dirty="0">
                    <a:solidFill>
                      <a:srgbClr val="00B050"/>
                    </a:solidFill>
                    <a:latin typeface="Arial Rounded MT Bold" panose="020F0704030504030204" pitchFamily="34" charset="0"/>
                    <a:cs typeface="Arial" panose="020B0604020202020204" pitchFamily="34" charset="0"/>
                  </a:rPr>
                  <a:t>15</a:t>
                </a:r>
                <a:endParaRPr lang="fr-FR" altLang="fr-FR" sz="1200" dirty="0">
                  <a:solidFill>
                    <a:srgbClr val="00B050"/>
                  </a:solidFill>
                  <a:latin typeface="Eras Medium ITC" panose="020B0602030504020804" pitchFamily="34" charset="0"/>
                  <a:cs typeface="Arial" panose="020B0604020202020204" pitchFamily="34" charset="0"/>
                </a:endParaRPr>
              </a:p>
            </p:txBody>
          </p:sp>
        </p:grpSp>
      </p:grpSp>
      <p:pic>
        <p:nvPicPr>
          <p:cNvPr id="159" name="Image 158">
            <a:extLst>
              <a:ext uri="{FF2B5EF4-FFF2-40B4-BE49-F238E27FC236}">
                <a16:creationId xmlns:a16="http://schemas.microsoft.com/office/drawing/2014/main" id="{8A9D2BAB-C823-4B59-8DD9-0FE5E6974495}"/>
              </a:ext>
            </a:extLst>
          </p:cNvPr>
          <p:cNvPicPr/>
          <p:nvPr/>
        </p:nvPicPr>
        <p:blipFill>
          <a:blip r:embed="rId10">
            <a:clrChange>
              <a:clrFrom>
                <a:srgbClr val="FFFEFC"/>
              </a:clrFrom>
              <a:clrTo>
                <a:srgbClr val="FFFEFC">
                  <a:alpha val="0"/>
                </a:srgbClr>
              </a:clrTo>
            </a:clrChange>
            <a:extLst>
              <a:ext uri="{28A0092B-C50C-407E-A947-70E740481C1C}">
                <a14:useLocalDpi xmlns:a14="http://schemas.microsoft.com/office/drawing/2010/main" val="0"/>
              </a:ext>
            </a:extLst>
          </a:blip>
          <a:srcRect/>
          <a:stretch>
            <a:fillRect/>
          </a:stretch>
        </p:blipFill>
        <p:spPr bwMode="auto">
          <a:xfrm>
            <a:off x="185737" y="6219825"/>
            <a:ext cx="89058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0" name="Rectangle 159">
            <a:extLst>
              <a:ext uri="{FF2B5EF4-FFF2-40B4-BE49-F238E27FC236}">
                <a16:creationId xmlns:a16="http://schemas.microsoft.com/office/drawing/2014/main" id="{AF9C3500-9C25-447D-8974-FFCDAE46AAB9}"/>
              </a:ext>
            </a:extLst>
          </p:cNvPr>
          <p:cNvSpPr/>
          <p:nvPr/>
        </p:nvSpPr>
        <p:spPr>
          <a:xfrm>
            <a:off x="3289806" y="2061989"/>
            <a:ext cx="8406894" cy="492443"/>
          </a:xfrm>
          <a:prstGeom prst="rect">
            <a:avLst/>
          </a:prstGeom>
          <a:noFill/>
        </p:spPr>
        <p:txBody>
          <a:bodyPr wrap="square">
            <a:spAutoFit/>
          </a:bodyPr>
          <a:lstStyle/>
          <a:p>
            <a:pPr eaLnBrk="1" hangingPunct="1">
              <a:defRPr/>
            </a:pPr>
            <a:r>
              <a:rPr lang="fr-FR" altLang="fr-FR" sz="1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TRAVAIL A FAIRE :</a:t>
            </a:r>
          </a:p>
          <a:p>
            <a:pPr eaLnBrk="1" hangingPunct="1">
              <a:defRPr/>
            </a:pPr>
            <a:r>
              <a:rPr lang="fr-FR" altLang="fr-FR" sz="1400" dirty="0">
                <a:solidFill>
                  <a:schemeClr val="bg1"/>
                </a:solidFill>
                <a:latin typeface="Arial" panose="020B0604020202020204" pitchFamily="34" charset="0"/>
                <a:cs typeface="Arial" panose="020B0604020202020204" pitchFamily="34" charset="0"/>
              </a:rPr>
              <a:t>Tracer les points de repère avec la </a:t>
            </a:r>
            <a:r>
              <a:rPr lang="fr-FR" altLang="fr-FR" sz="1400" b="1" dirty="0">
                <a:solidFill>
                  <a:schemeClr val="accent6">
                    <a:lumMod val="75000"/>
                  </a:schemeClr>
                </a:solidFill>
                <a:latin typeface="Arial" panose="020B0604020202020204" pitchFamily="34" charset="0"/>
                <a:cs typeface="Arial" panose="020B0604020202020204" pitchFamily="34" charset="0"/>
              </a:rPr>
              <a:t>commande </a:t>
            </a:r>
            <a:r>
              <a:rPr lang="fr-FR" altLang="fr-FR" sz="1400" b="1" dirty="0" smtClean="0">
                <a:solidFill>
                  <a:schemeClr val="accent6">
                    <a:lumMod val="75000"/>
                  </a:schemeClr>
                </a:solidFill>
                <a:latin typeface="Arial" panose="020B0604020202020204" pitchFamily="34" charset="0"/>
                <a:cs typeface="Arial" panose="020B0604020202020204" pitchFamily="34" charset="0"/>
              </a:rPr>
              <a:t>patronage / perpendiculaire</a:t>
            </a:r>
            <a:endParaRPr lang="fr-FR" altLang="fr-FR" sz="1400" b="1" dirty="0">
              <a:solidFill>
                <a:schemeClr val="accent6">
                  <a:lumMod val="75000"/>
                </a:schemeClr>
              </a:solidFill>
              <a:latin typeface="Arial" panose="020B0604020202020204" pitchFamily="34" charset="0"/>
              <a:cs typeface="Arial" panose="020B0604020202020204" pitchFamily="34" charset="0"/>
            </a:endParaRPr>
          </a:p>
        </p:txBody>
      </p:sp>
      <p:graphicFrame>
        <p:nvGraphicFramePr>
          <p:cNvPr id="78" name="Tableau 77">
            <a:extLst>
              <a:ext uri="{FF2B5EF4-FFF2-40B4-BE49-F238E27FC236}">
                <a16:creationId xmlns:a16="http://schemas.microsoft.com/office/drawing/2014/main" id="{CB019276-A574-4D79-AE60-C92BE20F9872}"/>
              </a:ext>
            </a:extLst>
          </p:cNvPr>
          <p:cNvGraphicFramePr>
            <a:graphicFrameLocks noGrp="1"/>
          </p:cNvGraphicFramePr>
          <p:nvPr>
            <p:extLst>
              <p:ext uri="{D42A27DB-BD31-4B8C-83A1-F6EECF244321}">
                <p14:modId xmlns:p14="http://schemas.microsoft.com/office/powerpoint/2010/main" val="2230658139"/>
              </p:ext>
            </p:extLst>
          </p:nvPr>
        </p:nvGraphicFramePr>
        <p:xfrm>
          <a:off x="118872" y="475270"/>
          <a:ext cx="2860040" cy="3341579"/>
        </p:xfrm>
        <a:graphic>
          <a:graphicData uri="http://schemas.openxmlformats.org/drawingml/2006/table">
            <a:tbl>
              <a:tblPr firstRow="1" bandRow="1">
                <a:effectLst>
                  <a:outerShdw blurRad="50800" dist="38100" algn="l" rotWithShape="0">
                    <a:prstClr val="black">
                      <a:alpha val="40000"/>
                    </a:prstClr>
                  </a:outerShdw>
                </a:effectLst>
                <a:tableStyleId>{D7AC3CCA-C797-4891-BE02-D94E43425B78}</a:tableStyleId>
              </a:tblPr>
              <a:tblGrid>
                <a:gridCol w="342813">
                  <a:extLst>
                    <a:ext uri="{9D8B030D-6E8A-4147-A177-3AD203B41FA5}">
                      <a16:colId xmlns:a16="http://schemas.microsoft.com/office/drawing/2014/main" val="20000"/>
                    </a:ext>
                  </a:extLst>
                </a:gridCol>
                <a:gridCol w="2517227">
                  <a:extLst>
                    <a:ext uri="{9D8B030D-6E8A-4147-A177-3AD203B41FA5}">
                      <a16:colId xmlns:a16="http://schemas.microsoft.com/office/drawing/2014/main" val="20001"/>
                    </a:ext>
                  </a:extLst>
                </a:gridCol>
              </a:tblGrid>
              <a:tr h="302152">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b="1" baseline="0" dirty="0">
                          <a:solidFill>
                            <a:schemeClr val="bg1"/>
                          </a:solidFill>
                          <a:latin typeface="Arial" panose="020B0604020202020204" pitchFamily="34" charset="0"/>
                        </a:rPr>
                        <a:t>       </a:t>
                      </a:r>
                      <a:r>
                        <a:rPr lang="fr-FR" altLang="fr-FR" sz="1400" b="1" dirty="0">
                          <a:solidFill>
                            <a:schemeClr val="bg1"/>
                          </a:solidFill>
                          <a:latin typeface="Arial" panose="020B0604020202020204" pitchFamily="34" charset="0"/>
                        </a:rPr>
                        <a:t>Accueil Général</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hMerge="1">
                  <a:txBody>
                    <a:bodyPr/>
                    <a:lstStyle/>
                    <a:p>
                      <a:endParaRPr lang="fr-FR"/>
                    </a:p>
                  </a:txBody>
                  <a:tcPr/>
                </a:tc>
                <a:extLst>
                  <a:ext uri="{0D108BD9-81ED-4DB2-BD59-A6C34878D82A}">
                    <a16:rowId xmlns:a16="http://schemas.microsoft.com/office/drawing/2014/main" val="10000"/>
                  </a:ext>
                </a:extLst>
              </a:tr>
              <a:tr h="29821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dirty="0">
                          <a:solidFill>
                            <a:schemeClr val="bg1"/>
                          </a:solidFill>
                          <a:effectLst/>
                          <a:latin typeface="Adobe Gothic Std B" panose="020B0800000000000000" pitchFamily="34" charset="-128"/>
                          <a:ea typeface="Adobe Gothic Std B" panose="020B0800000000000000" pitchFamily="34" charset="-128"/>
                        </a:rPr>
                        <a:t>1</a:t>
                      </a:r>
                      <a:endParaRPr lang="fr-FR" altLang="fr-FR" sz="1100" b="0" dirty="0">
                        <a:solidFill>
                          <a:schemeClr val="bg1"/>
                        </a:solidFill>
                        <a:effectLst/>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points de repères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2</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Tracer axes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3</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Tracer lignes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926206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4</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a:t>
                      </a:r>
                      <a:r>
                        <a:rPr lang="fr-FR" altLang="fr-FR" sz="1100" baseline="0" dirty="0">
                          <a:solidFill>
                            <a:schemeClr val="bg1"/>
                          </a:solidFill>
                          <a:latin typeface="Arial" panose="020B0604020202020204" pitchFamily="34" charset="0"/>
                        </a:rPr>
                        <a:t> m</a:t>
                      </a:r>
                      <a:r>
                        <a:rPr lang="fr-FR" altLang="fr-FR" sz="1100" dirty="0">
                          <a:solidFill>
                            <a:schemeClr val="bg1"/>
                          </a:solidFill>
                          <a:latin typeface="Arial" panose="020B0604020202020204" pitchFamily="34" charset="0"/>
                        </a:rPr>
                        <a:t>arges</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de piquage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9648050"/>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5</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les points de repères montage</a:t>
                      </a:r>
                      <a:endParaRPr lang="fr-FR" altLang="fr-FR" sz="1100" dirty="0">
                        <a:solidFill>
                          <a:schemeClr val="bg1"/>
                        </a:solidFill>
                        <a:latin typeface="Arial" panose="020B0604020202020204" pitchFamily="34" charset="0"/>
                      </a:endParaRP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293866514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6</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marges de montage doublure </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7</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pince de l’antiglissoir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8</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claque DBL</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9</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8706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kern="1200" dirty="0" smtClean="0">
                          <a:solidFill>
                            <a:schemeClr val="bg1"/>
                          </a:solidFill>
                          <a:latin typeface="Arial" panose="020B0604020202020204" pitchFamily="34" charset="0"/>
                          <a:ea typeface="+mn-ea"/>
                          <a:cs typeface="+mn-cs"/>
                        </a:rPr>
                        <a:t>10</a:t>
                      </a:r>
                      <a:endParaRPr lang="fr-FR" altLang="fr-FR" sz="1100" b="1" kern="1200" dirty="0">
                        <a:solidFill>
                          <a:schemeClr val="bg1"/>
                        </a:solidFill>
                        <a:latin typeface="Arial" panose="020B0604020202020204" pitchFamily="34" charset="0"/>
                        <a:ea typeface="+mn-ea"/>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Extraire pièces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dirty="0" smtClean="0">
                          <a:solidFill>
                            <a:schemeClr val="bg1"/>
                          </a:solidFill>
                          <a:latin typeface="Arial" panose="020B0604020202020204" pitchFamily="34" charset="0"/>
                        </a:rPr>
                        <a:t>11</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Ajouter</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repères pièces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bl>
          </a:graphicData>
        </a:graphic>
      </p:graphicFrame>
      <p:sp>
        <p:nvSpPr>
          <p:cNvPr id="84" name="Bouton d'action : Accueil 83">
            <a:hlinkClick r:id="" action="ppaction://noaction" highlightClick="1"/>
            <a:extLst>
              <a:ext uri="{FF2B5EF4-FFF2-40B4-BE49-F238E27FC236}">
                <a16:creationId xmlns:a16="http://schemas.microsoft.com/office/drawing/2014/main" id="{FD49172B-DA4C-434A-BACA-98286F4ECBBA}"/>
              </a:ext>
            </a:extLst>
          </p:cNvPr>
          <p:cNvSpPr/>
          <p:nvPr/>
        </p:nvSpPr>
        <p:spPr>
          <a:xfrm>
            <a:off x="111760" y="465555"/>
            <a:ext cx="323850" cy="298450"/>
          </a:xfrm>
          <a:prstGeom prst="actionButtonHom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ctr"/>
          <a:lstStyle/>
          <a:p>
            <a:pPr algn="ctr">
              <a:defRPr/>
            </a:pPr>
            <a:endParaRPr lang="fr-FR"/>
          </a:p>
        </p:txBody>
      </p:sp>
      <p:sp>
        <p:nvSpPr>
          <p:cNvPr id="96" name="Rectangle à coins arrondis 95">
            <a:hlinkClick r:id="" action="ppaction://hlinkshowjump?jump=firstslide"/>
            <a:extLst>
              <a:ext uri="{FF2B5EF4-FFF2-40B4-BE49-F238E27FC236}">
                <a16:creationId xmlns:a16="http://schemas.microsoft.com/office/drawing/2014/main" id="{82BBB749-1EC8-44AE-A17A-E6142235AD28}"/>
              </a:ext>
            </a:extLst>
          </p:cNvPr>
          <p:cNvSpPr/>
          <p:nvPr/>
        </p:nvSpPr>
        <p:spPr>
          <a:xfrm>
            <a:off x="124968" y="466344"/>
            <a:ext cx="2831592" cy="29178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8" name="Rectangle 97">
            <a:hlinkClick r:id="rId11" action="ppaction://hlinksldjump"/>
            <a:extLst>
              <a:ext uri="{FF2B5EF4-FFF2-40B4-BE49-F238E27FC236}">
                <a16:creationId xmlns:a16="http://schemas.microsoft.com/office/drawing/2014/main" id="{7E449B24-B2A9-4DF7-A48A-90045CA02532}"/>
              </a:ext>
            </a:extLst>
          </p:cNvPr>
          <p:cNvSpPr/>
          <p:nvPr/>
        </p:nvSpPr>
        <p:spPr>
          <a:xfrm>
            <a:off x="145243" y="800862"/>
            <a:ext cx="2839721" cy="286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9" name="Rectangle 98">
            <a:hlinkClick r:id="rId12" action="ppaction://hlinksldjump"/>
            <a:extLst>
              <a:ext uri="{FF2B5EF4-FFF2-40B4-BE49-F238E27FC236}">
                <a16:creationId xmlns:a16="http://schemas.microsoft.com/office/drawing/2014/main" id="{DC8155D0-228B-47B5-A552-6EB5879CF372}"/>
              </a:ext>
            </a:extLst>
          </p:cNvPr>
          <p:cNvSpPr/>
          <p:nvPr/>
        </p:nvSpPr>
        <p:spPr>
          <a:xfrm>
            <a:off x="140163" y="1088296"/>
            <a:ext cx="2848754" cy="2806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0" name="Rectangle 99">
            <a:hlinkClick r:id="rId13" action="ppaction://hlinksldjump"/>
            <a:extLst>
              <a:ext uri="{FF2B5EF4-FFF2-40B4-BE49-F238E27FC236}">
                <a16:creationId xmlns:a16="http://schemas.microsoft.com/office/drawing/2014/main" id="{E92A6229-A81F-4E65-BA49-2A3327815FD1}"/>
              </a:ext>
            </a:extLst>
          </p:cNvPr>
          <p:cNvSpPr/>
          <p:nvPr/>
        </p:nvSpPr>
        <p:spPr>
          <a:xfrm>
            <a:off x="122384" y="1366438"/>
            <a:ext cx="284885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1" name="Rectangle 100">
            <a:hlinkClick r:id="rId14" action="ppaction://hlinksldjump"/>
            <a:extLst>
              <a:ext uri="{FF2B5EF4-FFF2-40B4-BE49-F238E27FC236}">
                <a16:creationId xmlns:a16="http://schemas.microsoft.com/office/drawing/2014/main" id="{1B2FA0B9-57D0-465B-A2B1-C4707E95F02D}"/>
              </a:ext>
            </a:extLst>
          </p:cNvPr>
          <p:cNvSpPr/>
          <p:nvPr/>
        </p:nvSpPr>
        <p:spPr>
          <a:xfrm>
            <a:off x="116589" y="1635679"/>
            <a:ext cx="285567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2" name="Rectangle 101">
            <a:hlinkClick r:id="rId15" action="ppaction://hlinksldjump"/>
            <a:extLst>
              <a:ext uri="{FF2B5EF4-FFF2-40B4-BE49-F238E27FC236}">
                <a16:creationId xmlns:a16="http://schemas.microsoft.com/office/drawing/2014/main" id="{713EEA36-C370-4C3B-8670-527CD73C4F89}"/>
              </a:ext>
            </a:extLst>
          </p:cNvPr>
          <p:cNvSpPr/>
          <p:nvPr/>
        </p:nvSpPr>
        <p:spPr>
          <a:xfrm>
            <a:off x="142548" y="1933462"/>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4" name="Rectangle 103">
            <a:hlinkClick r:id="rId16" action="ppaction://hlinksldjump"/>
            <a:extLst>
              <a:ext uri="{FF2B5EF4-FFF2-40B4-BE49-F238E27FC236}">
                <a16:creationId xmlns:a16="http://schemas.microsoft.com/office/drawing/2014/main" id="{CA40AA67-D1C3-49DB-8332-1120C5C670BB}"/>
              </a:ext>
            </a:extLst>
          </p:cNvPr>
          <p:cNvSpPr/>
          <p:nvPr/>
        </p:nvSpPr>
        <p:spPr>
          <a:xfrm>
            <a:off x="121747" y="2454908"/>
            <a:ext cx="2838519" cy="265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5" name="Rectangle 104">
            <a:hlinkClick r:id="rId17" action="ppaction://hlinksldjump"/>
            <a:extLst>
              <a:ext uri="{FF2B5EF4-FFF2-40B4-BE49-F238E27FC236}">
                <a16:creationId xmlns:a16="http://schemas.microsoft.com/office/drawing/2014/main" id="{F478668A-DDDF-40B6-99C7-A9A47CFEA7BC}"/>
              </a:ext>
            </a:extLst>
          </p:cNvPr>
          <p:cNvSpPr/>
          <p:nvPr/>
        </p:nvSpPr>
        <p:spPr>
          <a:xfrm>
            <a:off x="130002" y="2723917"/>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6" name="Rectangle 105">
            <a:hlinkClick r:id="rId18" action="ppaction://hlinksldjump"/>
            <a:extLst>
              <a:ext uri="{FF2B5EF4-FFF2-40B4-BE49-F238E27FC236}">
                <a16:creationId xmlns:a16="http://schemas.microsoft.com/office/drawing/2014/main" id="{9F7FE488-0F67-44E3-8971-357C356F0746}"/>
              </a:ext>
            </a:extLst>
          </p:cNvPr>
          <p:cNvSpPr/>
          <p:nvPr/>
        </p:nvSpPr>
        <p:spPr>
          <a:xfrm>
            <a:off x="119382" y="3276090"/>
            <a:ext cx="2834296" cy="270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7" name="Rectangle 106">
            <a:hlinkClick r:id="rId19" action="ppaction://hlinksldjump"/>
            <a:extLst>
              <a:ext uri="{FF2B5EF4-FFF2-40B4-BE49-F238E27FC236}">
                <a16:creationId xmlns:a16="http://schemas.microsoft.com/office/drawing/2014/main" id="{712BA9CA-A8EE-4139-B8D4-80A52A57166D}"/>
              </a:ext>
            </a:extLst>
          </p:cNvPr>
          <p:cNvSpPr/>
          <p:nvPr/>
        </p:nvSpPr>
        <p:spPr>
          <a:xfrm>
            <a:off x="104649" y="3532584"/>
            <a:ext cx="2861517" cy="2686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8" name="Rectangle 107">
            <a:hlinkClick r:id="rId20" action="ppaction://hlinksldjump"/>
            <a:extLst>
              <a:ext uri="{FF2B5EF4-FFF2-40B4-BE49-F238E27FC236}">
                <a16:creationId xmlns:a16="http://schemas.microsoft.com/office/drawing/2014/main" id="{F478668A-DDDF-40B6-99C7-A9A47CFEA7BC}"/>
              </a:ext>
            </a:extLst>
          </p:cNvPr>
          <p:cNvSpPr/>
          <p:nvPr/>
        </p:nvSpPr>
        <p:spPr>
          <a:xfrm>
            <a:off x="129494" y="2996713"/>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9" name="Rectangle 108">
            <a:hlinkClick r:id="rId21" action="ppaction://hlinksldjump"/>
            <a:extLst>
              <a:ext uri="{FF2B5EF4-FFF2-40B4-BE49-F238E27FC236}">
                <a16:creationId xmlns:a16="http://schemas.microsoft.com/office/drawing/2014/main" id="{713EEA36-C370-4C3B-8670-527CD73C4F89}"/>
              </a:ext>
            </a:extLst>
          </p:cNvPr>
          <p:cNvSpPr/>
          <p:nvPr/>
        </p:nvSpPr>
        <p:spPr>
          <a:xfrm>
            <a:off x="133023" y="2209687"/>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extLst>
      <p:ext uri="{BB962C8B-B14F-4D97-AF65-F5344CB8AC3E}">
        <p14:creationId xmlns:p14="http://schemas.microsoft.com/office/powerpoint/2010/main" val="2415389112"/>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9" name="Ellipse 108">
            <a:extLst>
              <a:ext uri="{FF2B5EF4-FFF2-40B4-BE49-F238E27FC236}">
                <a16:creationId xmlns:a16="http://schemas.microsoft.com/office/drawing/2014/main" id="{F2B8536B-5CDB-4A20-AF40-BBEEDD640F10}"/>
              </a:ext>
            </a:extLst>
          </p:cNvPr>
          <p:cNvSpPr/>
          <p:nvPr/>
        </p:nvSpPr>
        <p:spPr>
          <a:xfrm rot="10800000">
            <a:off x="11389463" y="-121388"/>
            <a:ext cx="1314450" cy="1000125"/>
          </a:xfrm>
          <a:prstGeom prst="ellipse">
            <a:avLst/>
          </a:prstGeom>
          <a:solidFill>
            <a:srgbClr val="66FF33"/>
          </a:solidFill>
          <a:ln>
            <a:noFill/>
          </a:ln>
          <a:effectLst>
            <a:innerShdw blurRad="63500" dist="1270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32774" name="Groupe 1">
            <a:extLst>
              <a:ext uri="{FF2B5EF4-FFF2-40B4-BE49-F238E27FC236}">
                <a16:creationId xmlns:a16="http://schemas.microsoft.com/office/drawing/2014/main" id="{F2F7166B-0C95-4932-9887-36D611FCE3D1}"/>
              </a:ext>
            </a:extLst>
          </p:cNvPr>
          <p:cNvGrpSpPr>
            <a:grpSpLocks/>
          </p:cNvGrpSpPr>
          <p:nvPr/>
        </p:nvGrpSpPr>
        <p:grpSpPr bwMode="auto">
          <a:xfrm>
            <a:off x="4218432" y="2782062"/>
            <a:ext cx="7924800" cy="3783012"/>
            <a:chOff x="2682875" y="2886075"/>
            <a:chExt cx="7924800" cy="3783012"/>
          </a:xfrm>
        </p:grpSpPr>
        <p:grpSp>
          <p:nvGrpSpPr>
            <p:cNvPr id="32853" name="Groupe 1">
              <a:extLst>
                <a:ext uri="{FF2B5EF4-FFF2-40B4-BE49-F238E27FC236}">
                  <a16:creationId xmlns:a16="http://schemas.microsoft.com/office/drawing/2014/main" id="{9E7B3207-E6A9-48B7-A146-1CBE8FF8B504}"/>
                </a:ext>
              </a:extLst>
            </p:cNvPr>
            <p:cNvGrpSpPr>
              <a:grpSpLocks/>
            </p:cNvGrpSpPr>
            <p:nvPr/>
          </p:nvGrpSpPr>
          <p:grpSpPr bwMode="auto">
            <a:xfrm>
              <a:off x="2801938" y="3751262"/>
              <a:ext cx="7440610" cy="2917825"/>
              <a:chOff x="1636712" y="3313112"/>
              <a:chExt cx="7440620" cy="2917827"/>
            </a:xfrm>
          </p:grpSpPr>
          <p:grpSp>
            <p:nvGrpSpPr>
              <p:cNvPr id="32902" name="Group 75">
                <a:extLst>
                  <a:ext uri="{FF2B5EF4-FFF2-40B4-BE49-F238E27FC236}">
                    <a16:creationId xmlns:a16="http://schemas.microsoft.com/office/drawing/2014/main" id="{D84FDF61-A0AD-4230-AF8F-7BC23B6D37CE}"/>
                  </a:ext>
                </a:extLst>
              </p:cNvPr>
              <p:cNvGrpSpPr>
                <a:grpSpLocks/>
              </p:cNvGrpSpPr>
              <p:nvPr/>
            </p:nvGrpSpPr>
            <p:grpSpPr bwMode="auto">
              <a:xfrm>
                <a:off x="8574094" y="3313112"/>
                <a:ext cx="503238" cy="2039938"/>
                <a:chOff x="4921" y="1895"/>
                <a:chExt cx="317" cy="1285"/>
              </a:xfrm>
            </p:grpSpPr>
            <p:sp>
              <p:nvSpPr>
                <p:cNvPr id="32905" name="Freeform 44">
                  <a:extLst>
                    <a:ext uri="{FF2B5EF4-FFF2-40B4-BE49-F238E27FC236}">
                      <a16:creationId xmlns:a16="http://schemas.microsoft.com/office/drawing/2014/main" id="{0E8F128F-4477-44E3-9F7A-FFB7F6081A2A}"/>
                    </a:ext>
                  </a:extLst>
                </p:cNvPr>
                <p:cNvSpPr>
                  <a:spLocks/>
                </p:cNvSpPr>
                <p:nvPr/>
              </p:nvSpPr>
              <p:spPr bwMode="auto">
                <a:xfrm>
                  <a:off x="4921" y="1905"/>
                  <a:ext cx="279" cy="1275"/>
                </a:xfrm>
                <a:custGeom>
                  <a:avLst/>
                  <a:gdLst>
                    <a:gd name="T0" fmla="*/ 0 w 279"/>
                    <a:gd name="T1" fmla="*/ 0 h 1275"/>
                    <a:gd name="T2" fmla="*/ 229 w 279"/>
                    <a:gd name="T3" fmla="*/ 603 h 1275"/>
                    <a:gd name="T4" fmla="*/ 278 w 279"/>
                    <a:gd name="T5" fmla="*/ 982 h 1275"/>
                    <a:gd name="T6" fmla="*/ 219 w 279"/>
                    <a:gd name="T7" fmla="*/ 1275 h 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9" h="1275">
                      <a:moveTo>
                        <a:pt x="0" y="0"/>
                      </a:moveTo>
                      <a:cubicBezTo>
                        <a:pt x="38" y="100"/>
                        <a:pt x="183" y="439"/>
                        <a:pt x="229" y="603"/>
                      </a:cubicBezTo>
                      <a:cubicBezTo>
                        <a:pt x="275" y="767"/>
                        <a:pt x="279" y="871"/>
                        <a:pt x="278" y="982"/>
                      </a:cubicBezTo>
                      <a:cubicBezTo>
                        <a:pt x="277" y="1094"/>
                        <a:pt x="229" y="1225"/>
                        <a:pt x="219" y="1275"/>
                      </a:cubicBezTo>
                    </a:path>
                  </a:pathLst>
                </a:custGeom>
                <a:noFill/>
                <a:ln w="28575"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2906" name="Freeform 44">
                  <a:extLst>
                    <a:ext uri="{FF2B5EF4-FFF2-40B4-BE49-F238E27FC236}">
                      <a16:creationId xmlns:a16="http://schemas.microsoft.com/office/drawing/2014/main" id="{520EC564-23C2-4054-A257-48903B27455B}"/>
                    </a:ext>
                  </a:extLst>
                </p:cNvPr>
                <p:cNvSpPr>
                  <a:spLocks/>
                </p:cNvSpPr>
                <p:nvPr/>
              </p:nvSpPr>
              <p:spPr bwMode="auto">
                <a:xfrm>
                  <a:off x="4959" y="1895"/>
                  <a:ext cx="279" cy="1275"/>
                </a:xfrm>
                <a:custGeom>
                  <a:avLst/>
                  <a:gdLst>
                    <a:gd name="T0" fmla="*/ 0 w 279"/>
                    <a:gd name="T1" fmla="*/ 0 h 1275"/>
                    <a:gd name="T2" fmla="*/ 229 w 279"/>
                    <a:gd name="T3" fmla="*/ 603 h 1275"/>
                    <a:gd name="T4" fmla="*/ 278 w 279"/>
                    <a:gd name="T5" fmla="*/ 982 h 1275"/>
                    <a:gd name="T6" fmla="*/ 219 w 279"/>
                    <a:gd name="T7" fmla="*/ 1275 h 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9" h="1275">
                      <a:moveTo>
                        <a:pt x="0" y="0"/>
                      </a:moveTo>
                      <a:cubicBezTo>
                        <a:pt x="38" y="100"/>
                        <a:pt x="183" y="439"/>
                        <a:pt x="229" y="603"/>
                      </a:cubicBezTo>
                      <a:cubicBezTo>
                        <a:pt x="275" y="767"/>
                        <a:pt x="279" y="871"/>
                        <a:pt x="278" y="982"/>
                      </a:cubicBezTo>
                      <a:cubicBezTo>
                        <a:pt x="277" y="1094"/>
                        <a:pt x="229" y="1225"/>
                        <a:pt x="219" y="1275"/>
                      </a:cubicBezTo>
                    </a:path>
                  </a:pathLst>
                </a:custGeom>
                <a:noFill/>
                <a:ln w="952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32903" name="Freeform 24">
                <a:extLst>
                  <a:ext uri="{FF2B5EF4-FFF2-40B4-BE49-F238E27FC236}">
                    <a16:creationId xmlns:a16="http://schemas.microsoft.com/office/drawing/2014/main" id="{7485480F-A12E-4479-A91A-895FD88BBCBA}"/>
                  </a:ext>
                </a:extLst>
              </p:cNvPr>
              <p:cNvSpPr>
                <a:spLocks/>
              </p:cNvSpPr>
              <p:nvPr/>
            </p:nvSpPr>
            <p:spPr bwMode="auto">
              <a:xfrm>
                <a:off x="1636712" y="4346576"/>
                <a:ext cx="7269163" cy="1884363"/>
              </a:xfrm>
              <a:custGeom>
                <a:avLst/>
                <a:gdLst>
                  <a:gd name="T0" fmla="*/ 0 w 9842"/>
                  <a:gd name="T1" fmla="*/ 0 h 9916"/>
                  <a:gd name="T2" fmla="*/ 2147483646 w 9842"/>
                  <a:gd name="T3" fmla="*/ 2147483646 h 9916"/>
                  <a:gd name="T4" fmla="*/ 2147483646 w 9842"/>
                  <a:gd name="T5" fmla="*/ 2147483646 h 9916"/>
                  <a:gd name="T6" fmla="*/ 2147483646 w 9842"/>
                  <a:gd name="T7" fmla="*/ 2147483646 h 9916"/>
                  <a:gd name="T8" fmla="*/ 2147483646 w 9842"/>
                  <a:gd name="T9" fmla="*/ 2147483646 h 9916"/>
                  <a:gd name="T10" fmla="*/ 2147483646 w 9842"/>
                  <a:gd name="T11" fmla="*/ 2147483646 h 9916"/>
                  <a:gd name="T12" fmla="*/ 2147483646 w 9842"/>
                  <a:gd name="T13" fmla="*/ 2147483646 h 9916"/>
                  <a:gd name="T14" fmla="*/ 2147483646 w 9842"/>
                  <a:gd name="T15" fmla="*/ 2147483646 h 9916"/>
                  <a:gd name="T16" fmla="*/ 2147483646 w 9842"/>
                  <a:gd name="T17" fmla="*/ 2147483646 h 9916"/>
                  <a:gd name="T18" fmla="*/ 2147483646 w 9842"/>
                  <a:gd name="T19" fmla="*/ 2147483646 h 9916"/>
                  <a:gd name="T20" fmla="*/ 2147483646 w 9842"/>
                  <a:gd name="T21" fmla="*/ 2147483646 h 99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842" h="9916">
                    <a:moveTo>
                      <a:pt x="0" y="0"/>
                    </a:moveTo>
                    <a:cubicBezTo>
                      <a:pt x="60" y="67"/>
                      <a:pt x="39" y="1119"/>
                      <a:pt x="112" y="1646"/>
                    </a:cubicBezTo>
                    <a:cubicBezTo>
                      <a:pt x="185" y="2172"/>
                      <a:pt x="157" y="2431"/>
                      <a:pt x="438" y="3141"/>
                    </a:cubicBezTo>
                    <a:cubicBezTo>
                      <a:pt x="720" y="3843"/>
                      <a:pt x="1270" y="4987"/>
                      <a:pt x="1803" y="5906"/>
                    </a:cubicBezTo>
                    <a:cubicBezTo>
                      <a:pt x="2336" y="6834"/>
                      <a:pt x="3121" y="8028"/>
                      <a:pt x="3647" y="8672"/>
                    </a:cubicBezTo>
                    <a:cubicBezTo>
                      <a:pt x="4172" y="9323"/>
                      <a:pt x="4629" y="9699"/>
                      <a:pt x="4954" y="9850"/>
                    </a:cubicBezTo>
                    <a:cubicBezTo>
                      <a:pt x="5276" y="10000"/>
                      <a:pt x="5334" y="9891"/>
                      <a:pt x="5590" y="9591"/>
                    </a:cubicBezTo>
                    <a:cubicBezTo>
                      <a:pt x="5844" y="9282"/>
                      <a:pt x="6205" y="8513"/>
                      <a:pt x="6478" y="8028"/>
                    </a:cubicBezTo>
                    <a:cubicBezTo>
                      <a:pt x="6750" y="7536"/>
                      <a:pt x="6948" y="7034"/>
                      <a:pt x="7238" y="6692"/>
                    </a:cubicBezTo>
                    <a:cubicBezTo>
                      <a:pt x="7531" y="6341"/>
                      <a:pt x="7758" y="6174"/>
                      <a:pt x="8218" y="5940"/>
                    </a:cubicBezTo>
                    <a:cubicBezTo>
                      <a:pt x="8678" y="5706"/>
                      <a:pt x="9470" y="5443"/>
                      <a:pt x="9842" y="5310"/>
                    </a:cubicBezTo>
                  </a:path>
                </a:pathLst>
              </a:custGeom>
              <a:noFill/>
              <a:ln w="2857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2904" name="Freeform 25">
                <a:extLst>
                  <a:ext uri="{FF2B5EF4-FFF2-40B4-BE49-F238E27FC236}">
                    <a16:creationId xmlns:a16="http://schemas.microsoft.com/office/drawing/2014/main" id="{A4E0DD61-39EF-48D7-958F-9622AF703372}"/>
                  </a:ext>
                </a:extLst>
              </p:cNvPr>
              <p:cNvSpPr>
                <a:spLocks/>
              </p:cNvSpPr>
              <p:nvPr/>
            </p:nvSpPr>
            <p:spPr bwMode="auto">
              <a:xfrm>
                <a:off x="1858965" y="4854577"/>
                <a:ext cx="7065964" cy="1287463"/>
              </a:xfrm>
              <a:custGeom>
                <a:avLst/>
                <a:gdLst>
                  <a:gd name="T0" fmla="*/ 0 w 10040"/>
                  <a:gd name="T1" fmla="*/ 0 h 10000"/>
                  <a:gd name="T2" fmla="*/ 2147483646 w 10040"/>
                  <a:gd name="T3" fmla="*/ 2147483646 h 10000"/>
                  <a:gd name="T4" fmla="*/ 2147483646 w 10040"/>
                  <a:gd name="T5" fmla="*/ 2147483646 h 10000"/>
                  <a:gd name="T6" fmla="*/ 2147483646 w 10040"/>
                  <a:gd name="T7" fmla="*/ 2147483646 h 10000"/>
                  <a:gd name="T8" fmla="*/ 2147483646 w 10040"/>
                  <a:gd name="T9" fmla="*/ 2147483646 h 10000"/>
                  <a:gd name="T10" fmla="*/ 2147483646 w 10040"/>
                  <a:gd name="T11" fmla="*/ 2147483646 h 10000"/>
                  <a:gd name="T12" fmla="*/ 2147483646 w 10040"/>
                  <a:gd name="T13" fmla="*/ 2147483646 h 10000"/>
                  <a:gd name="T14" fmla="*/ 2147483646 w 10040"/>
                  <a:gd name="T15" fmla="*/ 2147483646 h 10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40" h="10000">
                    <a:moveTo>
                      <a:pt x="0" y="0"/>
                    </a:moveTo>
                    <a:cubicBezTo>
                      <a:pt x="216" y="937"/>
                      <a:pt x="684" y="2749"/>
                      <a:pt x="1164" y="4093"/>
                    </a:cubicBezTo>
                    <a:cubicBezTo>
                      <a:pt x="1644" y="5436"/>
                      <a:pt x="2382" y="7137"/>
                      <a:pt x="2887" y="8087"/>
                    </a:cubicBezTo>
                    <a:cubicBezTo>
                      <a:pt x="3392" y="9036"/>
                      <a:pt x="3830" y="9504"/>
                      <a:pt x="4193" y="9800"/>
                    </a:cubicBezTo>
                    <a:cubicBezTo>
                      <a:pt x="4557" y="10084"/>
                      <a:pt x="4798" y="10046"/>
                      <a:pt x="5057" y="9812"/>
                    </a:cubicBezTo>
                    <a:cubicBezTo>
                      <a:pt x="5319" y="9566"/>
                      <a:pt x="5459" y="9024"/>
                      <a:pt x="5752" y="8358"/>
                    </a:cubicBezTo>
                    <a:cubicBezTo>
                      <a:pt x="6045" y="7680"/>
                      <a:pt x="6404" y="6448"/>
                      <a:pt x="6808" y="5830"/>
                    </a:cubicBezTo>
                    <a:cubicBezTo>
                      <a:pt x="7211" y="5202"/>
                      <a:pt x="9616" y="4082"/>
                      <a:pt x="10040" y="3882"/>
                    </a:cubicBezTo>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32854" name="Groupe 64">
              <a:extLst>
                <a:ext uri="{FF2B5EF4-FFF2-40B4-BE49-F238E27FC236}">
                  <a16:creationId xmlns:a16="http://schemas.microsoft.com/office/drawing/2014/main" id="{EC94C335-05E8-4CD4-A96C-56949D3773AF}"/>
                </a:ext>
              </a:extLst>
            </p:cNvPr>
            <p:cNvGrpSpPr>
              <a:grpSpLocks/>
            </p:cNvGrpSpPr>
            <p:nvPr/>
          </p:nvGrpSpPr>
          <p:grpSpPr bwMode="auto">
            <a:xfrm>
              <a:off x="2911475" y="2886075"/>
              <a:ext cx="7696200" cy="3327400"/>
              <a:chOff x="1668779" y="2849880"/>
              <a:chExt cx="7696201" cy="3328035"/>
            </a:xfrm>
          </p:grpSpPr>
          <p:grpSp>
            <p:nvGrpSpPr>
              <p:cNvPr id="32885" name="Groupe 65">
                <a:extLst>
                  <a:ext uri="{FF2B5EF4-FFF2-40B4-BE49-F238E27FC236}">
                    <a16:creationId xmlns:a16="http://schemas.microsoft.com/office/drawing/2014/main" id="{F9C4CB73-740F-475B-9E4C-C5831C853004}"/>
                  </a:ext>
                </a:extLst>
              </p:cNvPr>
              <p:cNvGrpSpPr>
                <a:grpSpLocks/>
              </p:cNvGrpSpPr>
              <p:nvPr/>
            </p:nvGrpSpPr>
            <p:grpSpPr bwMode="auto">
              <a:xfrm>
                <a:off x="1668779" y="3088640"/>
                <a:ext cx="7696201" cy="3089275"/>
                <a:chOff x="1108709" y="3187700"/>
                <a:chExt cx="7696201" cy="3089275"/>
              </a:xfrm>
            </p:grpSpPr>
            <p:sp>
              <p:nvSpPr>
                <p:cNvPr id="32887" name="Text Box 2">
                  <a:extLst>
                    <a:ext uri="{FF2B5EF4-FFF2-40B4-BE49-F238E27FC236}">
                      <a16:creationId xmlns:a16="http://schemas.microsoft.com/office/drawing/2014/main" id="{79B2B024-B2EF-4CC0-B6AC-ADF86A4AF3B4}"/>
                    </a:ext>
                  </a:extLst>
                </p:cNvPr>
                <p:cNvSpPr txBox="1">
                  <a:spLocks noChangeArrowheads="1"/>
                </p:cNvSpPr>
                <p:nvPr/>
              </p:nvSpPr>
              <p:spPr bwMode="auto">
                <a:xfrm>
                  <a:off x="8420735" y="5252720"/>
                  <a:ext cx="38417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E</a:t>
                  </a:r>
                </a:p>
              </p:txBody>
            </p:sp>
            <p:sp>
              <p:nvSpPr>
                <p:cNvPr id="32888" name="Text Box 3">
                  <a:extLst>
                    <a:ext uri="{FF2B5EF4-FFF2-40B4-BE49-F238E27FC236}">
                      <a16:creationId xmlns:a16="http://schemas.microsoft.com/office/drawing/2014/main" id="{96FA48CB-56A1-4DB7-B252-127BC3D6C604}"/>
                    </a:ext>
                  </a:extLst>
                </p:cNvPr>
                <p:cNvSpPr txBox="1">
                  <a:spLocks noChangeArrowheads="1"/>
                </p:cNvSpPr>
                <p:nvPr/>
              </p:nvSpPr>
              <p:spPr bwMode="auto">
                <a:xfrm>
                  <a:off x="3500438" y="5053013"/>
                  <a:ext cx="5080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D’</a:t>
                  </a:r>
                </a:p>
                <a:p>
                  <a:pPr eaLnBrk="1" hangingPunct="1"/>
                  <a:r>
                    <a:rPr lang="fr-FR" altLang="fr-FR" sz="800" b="1">
                      <a:solidFill>
                        <a:schemeClr val="bg1"/>
                      </a:solidFill>
                      <a:latin typeface="Arial" panose="020B0604020202020204" pitchFamily="34" charset="0"/>
                    </a:rPr>
                    <a:t>  D</a:t>
                  </a:r>
                </a:p>
              </p:txBody>
            </p:sp>
            <p:sp>
              <p:nvSpPr>
                <p:cNvPr id="32889" name="Text Box 4">
                  <a:extLst>
                    <a:ext uri="{FF2B5EF4-FFF2-40B4-BE49-F238E27FC236}">
                      <a16:creationId xmlns:a16="http://schemas.microsoft.com/office/drawing/2014/main" id="{C5BC366F-0ACD-4D78-8BF1-404C6F228C33}"/>
                    </a:ext>
                  </a:extLst>
                </p:cNvPr>
                <p:cNvSpPr txBox="1">
                  <a:spLocks noChangeArrowheads="1"/>
                </p:cNvSpPr>
                <p:nvPr/>
              </p:nvSpPr>
              <p:spPr bwMode="auto">
                <a:xfrm>
                  <a:off x="3108643" y="4230688"/>
                  <a:ext cx="554037"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r>
                    <a:rPr lang="fr-FR" altLang="fr-FR" sz="800" b="1" noProof="1">
                      <a:solidFill>
                        <a:schemeClr val="bg1"/>
                      </a:solidFill>
                      <a:latin typeface="Arial" panose="020B0604020202020204" pitchFamily="34" charset="0"/>
                    </a:rPr>
                    <a:t>B</a:t>
                  </a:r>
                  <a:endParaRPr lang="fr-FR" altLang="fr-FR" sz="1000">
                    <a:solidFill>
                      <a:schemeClr val="bg1"/>
                    </a:solidFill>
                    <a:latin typeface="Times New Roman" panose="02020603050405020304" pitchFamily="18" charset="0"/>
                  </a:endParaRPr>
                </a:p>
              </p:txBody>
            </p:sp>
            <p:sp>
              <p:nvSpPr>
                <p:cNvPr id="32890" name="Text Box 6">
                  <a:extLst>
                    <a:ext uri="{FF2B5EF4-FFF2-40B4-BE49-F238E27FC236}">
                      <a16:creationId xmlns:a16="http://schemas.microsoft.com/office/drawing/2014/main" id="{D563EDFE-B696-4943-99B5-8979CB6A31B0}"/>
                    </a:ext>
                  </a:extLst>
                </p:cNvPr>
                <p:cNvSpPr txBox="1">
                  <a:spLocks noChangeArrowheads="1"/>
                </p:cNvSpPr>
                <p:nvPr/>
              </p:nvSpPr>
              <p:spPr bwMode="auto">
                <a:xfrm>
                  <a:off x="7983220" y="3743960"/>
                  <a:ext cx="381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r>
                    <a:rPr lang="fr-FR" altLang="fr-FR" sz="800" b="1" noProof="1">
                      <a:solidFill>
                        <a:schemeClr val="bg1"/>
                      </a:solidFill>
                      <a:latin typeface="Arial" panose="020B0604020202020204" pitchFamily="34" charset="0"/>
                    </a:rPr>
                    <a:t>F</a:t>
                  </a:r>
                </a:p>
                <a:p>
                  <a:pPr eaLnBrk="1" hangingPunct="1"/>
                  <a:endParaRPr lang="fr-FR" altLang="fr-FR" sz="1000">
                    <a:solidFill>
                      <a:schemeClr val="bg1"/>
                    </a:solidFill>
                    <a:latin typeface="Times New Roman" panose="02020603050405020304" pitchFamily="18" charset="0"/>
                  </a:endParaRPr>
                </a:p>
              </p:txBody>
            </p:sp>
            <p:sp>
              <p:nvSpPr>
                <p:cNvPr id="32891" name="Text Box 7">
                  <a:extLst>
                    <a:ext uri="{FF2B5EF4-FFF2-40B4-BE49-F238E27FC236}">
                      <a16:creationId xmlns:a16="http://schemas.microsoft.com/office/drawing/2014/main" id="{376C8E1B-1F5A-4AD8-8D40-B46010983D51}"/>
                    </a:ext>
                  </a:extLst>
                </p:cNvPr>
                <p:cNvSpPr txBox="1">
                  <a:spLocks noChangeArrowheads="1"/>
                </p:cNvSpPr>
                <p:nvPr/>
              </p:nvSpPr>
              <p:spPr bwMode="auto">
                <a:xfrm>
                  <a:off x="1120775" y="4864100"/>
                  <a:ext cx="47625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A</a:t>
                  </a:r>
                </a:p>
              </p:txBody>
            </p:sp>
            <p:grpSp>
              <p:nvGrpSpPr>
                <p:cNvPr id="32892" name="Group 8">
                  <a:extLst>
                    <a:ext uri="{FF2B5EF4-FFF2-40B4-BE49-F238E27FC236}">
                      <a16:creationId xmlns:a16="http://schemas.microsoft.com/office/drawing/2014/main" id="{02650E05-CEEB-4A7B-9611-5217650CFFF5}"/>
                    </a:ext>
                  </a:extLst>
                </p:cNvPr>
                <p:cNvGrpSpPr>
                  <a:grpSpLocks/>
                </p:cNvGrpSpPr>
                <p:nvPr/>
              </p:nvGrpSpPr>
              <p:grpSpPr bwMode="auto">
                <a:xfrm>
                  <a:off x="1308100" y="3187700"/>
                  <a:ext cx="7089778" cy="3089275"/>
                  <a:chOff x="4011" y="3674"/>
                  <a:chExt cx="11164" cy="4866"/>
                </a:xfrm>
              </p:grpSpPr>
              <p:sp>
                <p:nvSpPr>
                  <p:cNvPr id="32897" name="Freeform 9">
                    <a:extLst>
                      <a:ext uri="{FF2B5EF4-FFF2-40B4-BE49-F238E27FC236}">
                        <a16:creationId xmlns:a16="http://schemas.microsoft.com/office/drawing/2014/main" id="{A4A715F6-E4B6-44DE-886F-9CFE23AE4860}"/>
                      </a:ext>
                    </a:extLst>
                  </p:cNvPr>
                  <p:cNvSpPr>
                    <a:spLocks/>
                  </p:cNvSpPr>
                  <p:nvPr/>
                </p:nvSpPr>
                <p:spPr bwMode="auto">
                  <a:xfrm>
                    <a:off x="4011" y="6412"/>
                    <a:ext cx="11110" cy="2057"/>
                  </a:xfrm>
                  <a:custGeom>
                    <a:avLst/>
                    <a:gdLst>
                      <a:gd name="T0" fmla="*/ 0 w 3420"/>
                      <a:gd name="T1" fmla="*/ 0 h 633"/>
                      <a:gd name="T2" fmla="*/ 2147483646 w 3420"/>
                      <a:gd name="T3" fmla="*/ 2147483646 h 633"/>
                      <a:gd name="T4" fmla="*/ 2147483646 w 3420"/>
                      <a:gd name="T5" fmla="*/ 2147483646 h 633"/>
                      <a:gd name="T6" fmla="*/ 2147483646 w 3420"/>
                      <a:gd name="T7" fmla="*/ 2147483646 h 633"/>
                      <a:gd name="T8" fmla="*/ 2147483646 w 3420"/>
                      <a:gd name="T9" fmla="*/ 2147483646 h 633"/>
                      <a:gd name="T10" fmla="*/ 2147483646 w 3420"/>
                      <a:gd name="T11" fmla="*/ 2147483646 h 633"/>
                      <a:gd name="T12" fmla="*/ 2147483646 w 3420"/>
                      <a:gd name="T13" fmla="*/ 2147483646 h 633"/>
                      <a:gd name="T14" fmla="*/ 2147483646 w 3420"/>
                      <a:gd name="T15" fmla="*/ 2147483646 h 633"/>
                      <a:gd name="T16" fmla="*/ 2147483646 w 3420"/>
                      <a:gd name="T17" fmla="*/ 2147483646 h 633"/>
                      <a:gd name="T18" fmla="*/ 2147483646 w 3420"/>
                      <a:gd name="T19" fmla="*/ 2147483646 h 633"/>
                      <a:gd name="T20" fmla="*/ 2147483646 w 3420"/>
                      <a:gd name="T21" fmla="*/ 2147483646 h 6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20" h="633">
                        <a:moveTo>
                          <a:pt x="0" y="0"/>
                        </a:moveTo>
                        <a:cubicBezTo>
                          <a:pt x="6" y="18"/>
                          <a:pt x="13" y="36"/>
                          <a:pt x="45" y="68"/>
                        </a:cubicBezTo>
                        <a:cubicBezTo>
                          <a:pt x="77" y="100"/>
                          <a:pt x="97" y="136"/>
                          <a:pt x="195" y="195"/>
                        </a:cubicBezTo>
                        <a:cubicBezTo>
                          <a:pt x="293" y="254"/>
                          <a:pt x="464" y="352"/>
                          <a:pt x="630" y="420"/>
                        </a:cubicBezTo>
                        <a:cubicBezTo>
                          <a:pt x="796" y="488"/>
                          <a:pt x="1047" y="567"/>
                          <a:pt x="1192" y="600"/>
                        </a:cubicBezTo>
                        <a:cubicBezTo>
                          <a:pt x="1337" y="633"/>
                          <a:pt x="1403" y="630"/>
                          <a:pt x="1501" y="618"/>
                        </a:cubicBezTo>
                        <a:cubicBezTo>
                          <a:pt x="1599" y="606"/>
                          <a:pt x="1697" y="561"/>
                          <a:pt x="1780" y="528"/>
                        </a:cubicBezTo>
                        <a:cubicBezTo>
                          <a:pt x="1863" y="495"/>
                          <a:pt x="1898" y="456"/>
                          <a:pt x="1996" y="420"/>
                        </a:cubicBezTo>
                        <a:cubicBezTo>
                          <a:pt x="2094" y="384"/>
                          <a:pt x="2215" y="339"/>
                          <a:pt x="2370" y="315"/>
                        </a:cubicBezTo>
                        <a:cubicBezTo>
                          <a:pt x="2525" y="291"/>
                          <a:pt x="2750" y="293"/>
                          <a:pt x="2925" y="278"/>
                        </a:cubicBezTo>
                        <a:cubicBezTo>
                          <a:pt x="3100" y="263"/>
                          <a:pt x="3339" y="234"/>
                          <a:pt x="3420" y="225"/>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2898" name="Freeform 10">
                    <a:extLst>
                      <a:ext uri="{FF2B5EF4-FFF2-40B4-BE49-F238E27FC236}">
                        <a16:creationId xmlns:a16="http://schemas.microsoft.com/office/drawing/2014/main" id="{D0C7911D-B8F2-477E-A7F2-FF9C6A591509}"/>
                      </a:ext>
                    </a:extLst>
                  </p:cNvPr>
                  <p:cNvSpPr>
                    <a:spLocks/>
                  </p:cNvSpPr>
                  <p:nvPr/>
                </p:nvSpPr>
                <p:spPr bwMode="auto">
                  <a:xfrm>
                    <a:off x="4424" y="6877"/>
                    <a:ext cx="8039" cy="1663"/>
                  </a:xfrm>
                  <a:custGeom>
                    <a:avLst/>
                    <a:gdLst>
                      <a:gd name="T0" fmla="*/ 0 w 2475"/>
                      <a:gd name="T1" fmla="*/ 0 h 512"/>
                      <a:gd name="T2" fmla="*/ 2147483646 w 2475"/>
                      <a:gd name="T3" fmla="*/ 2147483646 h 512"/>
                      <a:gd name="T4" fmla="*/ 2147483646 w 2475"/>
                      <a:gd name="T5" fmla="*/ 2147483646 h 512"/>
                      <a:gd name="T6" fmla="*/ 2147483646 w 2475"/>
                      <a:gd name="T7" fmla="*/ 2147483646 h 512"/>
                      <a:gd name="T8" fmla="*/ 2147483646 w 2475"/>
                      <a:gd name="T9" fmla="*/ 2147483646 h 512"/>
                      <a:gd name="T10" fmla="*/ 2147483646 w 2475"/>
                      <a:gd name="T11" fmla="*/ 2147483646 h 512"/>
                      <a:gd name="T12" fmla="*/ 2147483646 w 2475"/>
                      <a:gd name="T13" fmla="*/ 2147483646 h 512"/>
                      <a:gd name="T14" fmla="*/ 2147483646 w 2475"/>
                      <a:gd name="T15" fmla="*/ 2147483646 h 5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75" h="512">
                        <a:moveTo>
                          <a:pt x="0" y="0"/>
                        </a:moveTo>
                        <a:cubicBezTo>
                          <a:pt x="97" y="50"/>
                          <a:pt x="194" y="100"/>
                          <a:pt x="323" y="157"/>
                        </a:cubicBezTo>
                        <a:cubicBezTo>
                          <a:pt x="452" y="214"/>
                          <a:pt x="607" y="284"/>
                          <a:pt x="777" y="340"/>
                        </a:cubicBezTo>
                        <a:cubicBezTo>
                          <a:pt x="947" y="396"/>
                          <a:pt x="1192" y="480"/>
                          <a:pt x="1341" y="496"/>
                        </a:cubicBezTo>
                        <a:cubicBezTo>
                          <a:pt x="1490" y="512"/>
                          <a:pt x="1562" y="473"/>
                          <a:pt x="1673" y="435"/>
                        </a:cubicBezTo>
                        <a:cubicBezTo>
                          <a:pt x="1784" y="397"/>
                          <a:pt x="1906" y="313"/>
                          <a:pt x="2010" y="270"/>
                        </a:cubicBezTo>
                        <a:cubicBezTo>
                          <a:pt x="2114" y="227"/>
                          <a:pt x="2221" y="194"/>
                          <a:pt x="2298" y="175"/>
                        </a:cubicBezTo>
                        <a:cubicBezTo>
                          <a:pt x="2375" y="156"/>
                          <a:pt x="2438" y="161"/>
                          <a:pt x="2475" y="157"/>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2899" name="Freeform 11">
                    <a:extLst>
                      <a:ext uri="{FF2B5EF4-FFF2-40B4-BE49-F238E27FC236}">
                        <a16:creationId xmlns:a16="http://schemas.microsoft.com/office/drawing/2014/main" id="{7A9C12B3-9F72-4440-B6F1-2E7747403C54}"/>
                      </a:ext>
                    </a:extLst>
                  </p:cNvPr>
                  <p:cNvSpPr>
                    <a:spLocks/>
                  </p:cNvSpPr>
                  <p:nvPr/>
                </p:nvSpPr>
                <p:spPr bwMode="auto">
                  <a:xfrm>
                    <a:off x="4011" y="3674"/>
                    <a:ext cx="6162" cy="2738"/>
                  </a:xfrm>
                  <a:custGeom>
                    <a:avLst/>
                    <a:gdLst>
                      <a:gd name="T0" fmla="*/ 0 w 1897"/>
                      <a:gd name="T1" fmla="*/ 2147483646 h 843"/>
                      <a:gd name="T2" fmla="*/ 2147483646 w 1897"/>
                      <a:gd name="T3" fmla="*/ 2147483646 h 843"/>
                      <a:gd name="T4" fmla="*/ 2147483646 w 1897"/>
                      <a:gd name="T5" fmla="*/ 2147483646 h 843"/>
                      <a:gd name="T6" fmla="*/ 2147483646 w 1897"/>
                      <a:gd name="T7" fmla="*/ 2147483646 h 843"/>
                      <a:gd name="T8" fmla="*/ 2147483646 w 1897"/>
                      <a:gd name="T9" fmla="*/ 2147483646 h 843"/>
                      <a:gd name="T10" fmla="*/ 2147483646 w 1897"/>
                      <a:gd name="T11" fmla="*/ 2147483646 h 843"/>
                      <a:gd name="T12" fmla="*/ 2147483646 w 1897"/>
                      <a:gd name="T13" fmla="*/ 0 h 8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7" h="843">
                        <a:moveTo>
                          <a:pt x="0" y="843"/>
                        </a:moveTo>
                        <a:cubicBezTo>
                          <a:pt x="30" y="816"/>
                          <a:pt x="60" y="790"/>
                          <a:pt x="135" y="768"/>
                        </a:cubicBezTo>
                        <a:cubicBezTo>
                          <a:pt x="210" y="746"/>
                          <a:pt x="312" y="732"/>
                          <a:pt x="450" y="708"/>
                        </a:cubicBezTo>
                        <a:cubicBezTo>
                          <a:pt x="588" y="684"/>
                          <a:pt x="847" y="651"/>
                          <a:pt x="964" y="624"/>
                        </a:cubicBezTo>
                        <a:cubicBezTo>
                          <a:pt x="1081" y="597"/>
                          <a:pt x="1062" y="602"/>
                          <a:pt x="1153" y="546"/>
                        </a:cubicBezTo>
                        <a:cubicBezTo>
                          <a:pt x="1244" y="490"/>
                          <a:pt x="1389" y="379"/>
                          <a:pt x="1513" y="288"/>
                        </a:cubicBezTo>
                        <a:cubicBezTo>
                          <a:pt x="1637" y="197"/>
                          <a:pt x="1817" y="60"/>
                          <a:pt x="1897" y="0"/>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2900" name="Freeform 12">
                    <a:extLst>
                      <a:ext uri="{FF2B5EF4-FFF2-40B4-BE49-F238E27FC236}">
                        <a16:creationId xmlns:a16="http://schemas.microsoft.com/office/drawing/2014/main" id="{96AF46D5-0371-4C68-94F7-98031F13B16B}"/>
                      </a:ext>
                    </a:extLst>
                  </p:cNvPr>
                  <p:cNvSpPr>
                    <a:spLocks/>
                  </p:cNvSpPr>
                  <p:nvPr/>
                </p:nvSpPr>
                <p:spPr bwMode="auto">
                  <a:xfrm>
                    <a:off x="10164" y="3683"/>
                    <a:ext cx="4346" cy="695"/>
                  </a:xfrm>
                  <a:custGeom>
                    <a:avLst/>
                    <a:gdLst>
                      <a:gd name="T0" fmla="*/ 0 w 1338"/>
                      <a:gd name="T1" fmla="*/ 0 h 214"/>
                      <a:gd name="T2" fmla="*/ 2147483646 w 1338"/>
                      <a:gd name="T3" fmla="*/ 2147483646 h 214"/>
                      <a:gd name="T4" fmla="*/ 2147483646 w 1338"/>
                      <a:gd name="T5" fmla="*/ 2147483646 h 214"/>
                      <a:gd name="T6" fmla="*/ 2147483646 w 1338"/>
                      <a:gd name="T7" fmla="*/ 2147483646 h 2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38" h="214">
                        <a:moveTo>
                          <a:pt x="0" y="0"/>
                        </a:moveTo>
                        <a:cubicBezTo>
                          <a:pt x="84" y="29"/>
                          <a:pt x="385" y="146"/>
                          <a:pt x="504" y="180"/>
                        </a:cubicBezTo>
                        <a:cubicBezTo>
                          <a:pt x="623" y="214"/>
                          <a:pt x="572" y="199"/>
                          <a:pt x="711" y="201"/>
                        </a:cubicBezTo>
                        <a:cubicBezTo>
                          <a:pt x="850" y="203"/>
                          <a:pt x="1208" y="194"/>
                          <a:pt x="1338" y="192"/>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2901" name="Freeform 13">
                    <a:extLst>
                      <a:ext uri="{FF2B5EF4-FFF2-40B4-BE49-F238E27FC236}">
                        <a16:creationId xmlns:a16="http://schemas.microsoft.com/office/drawing/2014/main" id="{5909CF15-68D4-446D-A63D-1093EC79A9F7}"/>
                      </a:ext>
                    </a:extLst>
                  </p:cNvPr>
                  <p:cNvSpPr>
                    <a:spLocks/>
                  </p:cNvSpPr>
                  <p:nvPr/>
                </p:nvSpPr>
                <p:spPr bwMode="auto">
                  <a:xfrm>
                    <a:off x="14555" y="4332"/>
                    <a:ext cx="620" cy="2852"/>
                  </a:xfrm>
                  <a:custGeom>
                    <a:avLst/>
                    <a:gdLst>
                      <a:gd name="T0" fmla="*/ 0 w 191"/>
                      <a:gd name="T1" fmla="*/ 0 h 878"/>
                      <a:gd name="T2" fmla="*/ 2147483646 w 191"/>
                      <a:gd name="T3" fmla="*/ 2147483646 h 878"/>
                      <a:gd name="T4" fmla="*/ 2147483646 w 191"/>
                      <a:gd name="T5" fmla="*/ 2147483646 h 878"/>
                      <a:gd name="T6" fmla="*/ 2147483646 w 191"/>
                      <a:gd name="T7" fmla="*/ 2147483646 h 8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1" h="878">
                        <a:moveTo>
                          <a:pt x="0" y="0"/>
                        </a:moveTo>
                        <a:cubicBezTo>
                          <a:pt x="41" y="129"/>
                          <a:pt x="83" y="260"/>
                          <a:pt x="113" y="368"/>
                        </a:cubicBezTo>
                        <a:cubicBezTo>
                          <a:pt x="143" y="476"/>
                          <a:pt x="169" y="566"/>
                          <a:pt x="180" y="651"/>
                        </a:cubicBezTo>
                        <a:cubicBezTo>
                          <a:pt x="191" y="736"/>
                          <a:pt x="180" y="831"/>
                          <a:pt x="180" y="878"/>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32893" name="Line 14">
                  <a:extLst>
                    <a:ext uri="{FF2B5EF4-FFF2-40B4-BE49-F238E27FC236}">
                      <a16:creationId xmlns:a16="http://schemas.microsoft.com/office/drawing/2014/main" id="{F544038F-5E94-4A3D-A513-F58900D23EA7}"/>
                    </a:ext>
                  </a:extLst>
                </p:cNvPr>
                <p:cNvSpPr>
                  <a:spLocks noChangeShapeType="1"/>
                </p:cNvSpPr>
                <p:nvPr/>
              </p:nvSpPr>
              <p:spPr bwMode="auto">
                <a:xfrm>
                  <a:off x="3457575" y="4416425"/>
                  <a:ext cx="687388" cy="1811338"/>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2894" name="Line 15">
                  <a:extLst>
                    <a:ext uri="{FF2B5EF4-FFF2-40B4-BE49-F238E27FC236}">
                      <a16:creationId xmlns:a16="http://schemas.microsoft.com/office/drawing/2014/main" id="{7EE29508-8A2D-4F8F-BA7B-DC2F173CBD60}"/>
                    </a:ext>
                  </a:extLst>
                </p:cNvPr>
                <p:cNvSpPr>
                  <a:spLocks noChangeShapeType="1"/>
                </p:cNvSpPr>
                <p:nvPr/>
              </p:nvSpPr>
              <p:spPr bwMode="auto">
                <a:xfrm flipV="1">
                  <a:off x="3784600" y="3935413"/>
                  <a:ext cx="4300538" cy="1323975"/>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2895" name="Line 16">
                  <a:extLst>
                    <a:ext uri="{FF2B5EF4-FFF2-40B4-BE49-F238E27FC236}">
                      <a16:creationId xmlns:a16="http://schemas.microsoft.com/office/drawing/2014/main" id="{48DE8BF7-7ADD-4234-9BAF-B6BBC245599F}"/>
                    </a:ext>
                  </a:extLst>
                </p:cNvPr>
                <p:cNvSpPr>
                  <a:spLocks noChangeShapeType="1"/>
                </p:cNvSpPr>
                <p:nvPr/>
              </p:nvSpPr>
              <p:spPr bwMode="auto">
                <a:xfrm flipV="1">
                  <a:off x="3708400" y="3935413"/>
                  <a:ext cx="4376738" cy="1192212"/>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2896" name="Line 17">
                  <a:extLst>
                    <a:ext uri="{FF2B5EF4-FFF2-40B4-BE49-F238E27FC236}">
                      <a16:creationId xmlns:a16="http://schemas.microsoft.com/office/drawing/2014/main" id="{FBD13CFA-BB09-4019-BF64-956E8066473F}"/>
                    </a:ext>
                  </a:extLst>
                </p:cNvPr>
                <p:cNvSpPr>
                  <a:spLocks noChangeShapeType="1"/>
                </p:cNvSpPr>
                <p:nvPr/>
              </p:nvSpPr>
              <p:spPr bwMode="auto">
                <a:xfrm flipV="1">
                  <a:off x="1108709" y="4178300"/>
                  <a:ext cx="3841115" cy="652780"/>
                </a:xfrm>
                <a:prstGeom prst="line">
                  <a:avLst/>
                </a:prstGeom>
                <a:noFill/>
                <a:ln w="6350">
                  <a:solidFill>
                    <a:srgbClr val="FF0000"/>
                  </a:solidFill>
                  <a:prstDash val="lgDashDot"/>
                  <a:round/>
                  <a:headEnd/>
                  <a:tailEnd/>
                </a:ln>
                <a:extLst>
                  <a:ext uri="{909E8E84-426E-40DD-AFC4-6F175D3DCCD1}">
                    <a14:hiddenFill xmlns:a14="http://schemas.microsoft.com/office/drawing/2010/main">
                      <a:noFill/>
                    </a14:hiddenFill>
                  </a:ext>
                </a:extLst>
              </p:spPr>
              <p:txBody>
                <a:bodyPr/>
                <a:lstStyle/>
                <a:p>
                  <a:endParaRPr lang="fr-FR"/>
                </a:p>
              </p:txBody>
            </p:sp>
          </p:grpSp>
          <p:cxnSp>
            <p:nvCxnSpPr>
              <p:cNvPr id="32886" name="Connecteur droit 66">
                <a:extLst>
                  <a:ext uri="{FF2B5EF4-FFF2-40B4-BE49-F238E27FC236}">
                    <a16:creationId xmlns:a16="http://schemas.microsoft.com/office/drawing/2014/main" id="{8838BCBC-E605-4CAF-A5C4-C32118F5251E}"/>
                  </a:ext>
                </a:extLst>
              </p:cNvPr>
              <p:cNvCxnSpPr>
                <a:cxnSpLocks noChangeShapeType="1"/>
              </p:cNvCxnSpPr>
              <p:nvPr/>
            </p:nvCxnSpPr>
            <p:spPr bwMode="auto">
              <a:xfrm flipV="1">
                <a:off x="4015740" y="2849880"/>
                <a:ext cx="2057400" cy="1508760"/>
              </a:xfrm>
              <a:prstGeom prst="line">
                <a:avLst/>
              </a:prstGeom>
              <a:noFill/>
              <a:ln w="9525" algn="ctr">
                <a:solidFill>
                  <a:srgbClr val="FF0000"/>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32856" name="Groupe 6">
              <a:extLst>
                <a:ext uri="{FF2B5EF4-FFF2-40B4-BE49-F238E27FC236}">
                  <a16:creationId xmlns:a16="http://schemas.microsoft.com/office/drawing/2014/main" id="{5C54E60B-1DEC-4935-BA7C-65372E57000B}"/>
                </a:ext>
              </a:extLst>
            </p:cNvPr>
            <p:cNvGrpSpPr>
              <a:grpSpLocks/>
            </p:cNvGrpSpPr>
            <p:nvPr/>
          </p:nvGrpSpPr>
          <p:grpSpPr bwMode="auto">
            <a:xfrm>
              <a:off x="5303241" y="3806496"/>
              <a:ext cx="4609109" cy="1254453"/>
              <a:chOff x="3779838" y="3806190"/>
              <a:chExt cx="4607877" cy="1255080"/>
            </a:xfrm>
          </p:grpSpPr>
          <p:sp>
            <p:nvSpPr>
              <p:cNvPr id="32878" name="Freeform 23">
                <a:extLst>
                  <a:ext uri="{FF2B5EF4-FFF2-40B4-BE49-F238E27FC236}">
                    <a16:creationId xmlns:a16="http://schemas.microsoft.com/office/drawing/2014/main" id="{D40EFFE1-E6D0-4841-97CE-123D024365DE}"/>
                  </a:ext>
                </a:extLst>
              </p:cNvPr>
              <p:cNvSpPr>
                <a:spLocks/>
              </p:cNvSpPr>
              <p:nvPr/>
            </p:nvSpPr>
            <p:spPr bwMode="auto">
              <a:xfrm>
                <a:off x="3779838" y="3918585"/>
                <a:ext cx="4607877" cy="1142685"/>
              </a:xfrm>
              <a:custGeom>
                <a:avLst/>
                <a:gdLst>
                  <a:gd name="T0" fmla="*/ 0 w 2844"/>
                  <a:gd name="T1" fmla="*/ 2147483646 h 712"/>
                  <a:gd name="T2" fmla="*/ 2147483646 w 2844"/>
                  <a:gd name="T3" fmla="*/ 2147483646 h 712"/>
                  <a:gd name="T4" fmla="*/ 2147483646 w 2844"/>
                  <a:gd name="T5" fmla="*/ 2147483646 h 712"/>
                  <a:gd name="T6" fmla="*/ 2147483646 w 2844"/>
                  <a:gd name="T7" fmla="*/ 2147483646 h 712"/>
                  <a:gd name="T8" fmla="*/ 2147483646 w 2844"/>
                  <a:gd name="T9" fmla="*/ 0 h 7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4" h="712">
                    <a:moveTo>
                      <a:pt x="0" y="300"/>
                    </a:moveTo>
                    <a:cubicBezTo>
                      <a:pt x="18" y="411"/>
                      <a:pt x="45" y="526"/>
                      <a:pt x="138" y="591"/>
                    </a:cubicBezTo>
                    <a:cubicBezTo>
                      <a:pt x="230" y="654"/>
                      <a:pt x="325" y="712"/>
                      <a:pt x="558" y="679"/>
                    </a:cubicBezTo>
                    <a:cubicBezTo>
                      <a:pt x="791" y="646"/>
                      <a:pt x="1156" y="508"/>
                      <a:pt x="1537" y="395"/>
                    </a:cubicBezTo>
                    <a:cubicBezTo>
                      <a:pt x="1918" y="282"/>
                      <a:pt x="2572" y="82"/>
                      <a:pt x="2844" y="0"/>
                    </a:cubicBezTo>
                  </a:path>
                </a:pathLst>
              </a:custGeom>
              <a:noFill/>
              <a:ln w="28575"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nvGrpSpPr>
              <p:cNvPr id="32879" name="Groupe 4">
                <a:extLst>
                  <a:ext uri="{FF2B5EF4-FFF2-40B4-BE49-F238E27FC236}">
                    <a16:creationId xmlns:a16="http://schemas.microsoft.com/office/drawing/2014/main" id="{FD472F5D-7145-4EB4-B5B4-A0A85FD6AEF3}"/>
                  </a:ext>
                </a:extLst>
              </p:cNvPr>
              <p:cNvGrpSpPr>
                <a:grpSpLocks/>
              </p:cNvGrpSpPr>
              <p:nvPr/>
            </p:nvGrpSpPr>
            <p:grpSpPr bwMode="auto">
              <a:xfrm>
                <a:off x="3779838" y="3806190"/>
                <a:ext cx="4538662" cy="1169670"/>
                <a:chOff x="3970338" y="3752850"/>
                <a:chExt cx="4538662" cy="1169670"/>
              </a:xfrm>
            </p:grpSpPr>
            <p:sp>
              <p:nvSpPr>
                <p:cNvPr id="32880" name="Freeform 24">
                  <a:extLst>
                    <a:ext uri="{FF2B5EF4-FFF2-40B4-BE49-F238E27FC236}">
                      <a16:creationId xmlns:a16="http://schemas.microsoft.com/office/drawing/2014/main" id="{92E3F307-3698-47FB-98C5-1CBD9EB0C24A}"/>
                    </a:ext>
                  </a:extLst>
                </p:cNvPr>
                <p:cNvSpPr>
                  <a:spLocks/>
                </p:cNvSpPr>
                <p:nvPr/>
              </p:nvSpPr>
              <p:spPr bwMode="auto">
                <a:xfrm>
                  <a:off x="3970338" y="3912870"/>
                  <a:ext cx="4518025" cy="1009650"/>
                </a:xfrm>
                <a:custGeom>
                  <a:avLst/>
                  <a:gdLst>
                    <a:gd name="T0" fmla="*/ 0 w 2846"/>
                    <a:gd name="T1" fmla="*/ 2147483646 h 636"/>
                    <a:gd name="T2" fmla="*/ 2147483646 w 2846"/>
                    <a:gd name="T3" fmla="*/ 2147483646 h 636"/>
                    <a:gd name="T4" fmla="*/ 2147483646 w 2846"/>
                    <a:gd name="T5" fmla="*/ 2147483646 h 636"/>
                    <a:gd name="T6" fmla="*/ 2147483646 w 2846"/>
                    <a:gd name="T7" fmla="*/ 2147483646 h 636"/>
                    <a:gd name="T8" fmla="*/ 2147483646 w 2846"/>
                    <a:gd name="T9" fmla="*/ 2147483646 h 636"/>
                    <a:gd name="T10" fmla="*/ 2147483646 w 2846"/>
                    <a:gd name="T11" fmla="*/ 0 h 6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46" h="636">
                      <a:moveTo>
                        <a:pt x="0" y="294"/>
                      </a:moveTo>
                      <a:cubicBezTo>
                        <a:pt x="20" y="390"/>
                        <a:pt x="61" y="499"/>
                        <a:pt x="144" y="554"/>
                      </a:cubicBezTo>
                      <a:cubicBezTo>
                        <a:pt x="227" y="609"/>
                        <a:pt x="345" y="636"/>
                        <a:pt x="500" y="622"/>
                      </a:cubicBezTo>
                      <a:cubicBezTo>
                        <a:pt x="655" y="608"/>
                        <a:pt x="849" y="530"/>
                        <a:pt x="1076" y="470"/>
                      </a:cubicBezTo>
                      <a:cubicBezTo>
                        <a:pt x="1303" y="410"/>
                        <a:pt x="1565" y="340"/>
                        <a:pt x="1860" y="262"/>
                      </a:cubicBezTo>
                      <a:cubicBezTo>
                        <a:pt x="2155" y="184"/>
                        <a:pt x="2646" y="53"/>
                        <a:pt x="2846" y="0"/>
                      </a:cubicBezTo>
                    </a:path>
                  </a:pathLst>
                </a:custGeom>
                <a:noFill/>
                <a:ln w="19050"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2883" name="Freeform 45">
                  <a:extLst>
                    <a:ext uri="{FF2B5EF4-FFF2-40B4-BE49-F238E27FC236}">
                      <a16:creationId xmlns:a16="http://schemas.microsoft.com/office/drawing/2014/main" id="{7FE9A77E-FD2E-4EDC-B373-BC127E2AFCED}"/>
                    </a:ext>
                  </a:extLst>
                </p:cNvPr>
                <p:cNvSpPr>
                  <a:spLocks/>
                </p:cNvSpPr>
                <p:nvPr/>
              </p:nvSpPr>
              <p:spPr bwMode="auto">
                <a:xfrm>
                  <a:off x="4114800" y="3752850"/>
                  <a:ext cx="4394200" cy="1106488"/>
                </a:xfrm>
                <a:custGeom>
                  <a:avLst/>
                  <a:gdLst>
                    <a:gd name="T0" fmla="*/ 0 w 2768"/>
                    <a:gd name="T1" fmla="*/ 352 h 697"/>
                    <a:gd name="T2" fmla="*/ 96 w 2768"/>
                    <a:gd name="T3" fmla="*/ 580 h 697"/>
                    <a:gd name="T4" fmla="*/ 472 w 2768"/>
                    <a:gd name="T5" fmla="*/ 664 h 697"/>
                    <a:gd name="T6" fmla="*/ 1468 w 2768"/>
                    <a:gd name="T7" fmla="*/ 380 h 697"/>
                    <a:gd name="T8" fmla="*/ 2768 w 2768"/>
                    <a:gd name="T9" fmla="*/ 0 h 6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68" h="697">
                      <a:moveTo>
                        <a:pt x="0" y="352"/>
                      </a:moveTo>
                      <a:cubicBezTo>
                        <a:pt x="4" y="408"/>
                        <a:pt x="25" y="518"/>
                        <a:pt x="96" y="580"/>
                      </a:cubicBezTo>
                      <a:cubicBezTo>
                        <a:pt x="132" y="608"/>
                        <a:pt x="243" y="697"/>
                        <a:pt x="472" y="664"/>
                      </a:cubicBezTo>
                      <a:cubicBezTo>
                        <a:pt x="701" y="631"/>
                        <a:pt x="1085" y="491"/>
                        <a:pt x="1468" y="380"/>
                      </a:cubicBezTo>
                      <a:cubicBezTo>
                        <a:pt x="1851" y="269"/>
                        <a:pt x="2491" y="80"/>
                        <a:pt x="2768" y="0"/>
                      </a:cubicBezTo>
                    </a:path>
                  </a:pathLst>
                </a:custGeom>
                <a:noFill/>
                <a:ln w="28575"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grpSp>
        <p:grpSp>
          <p:nvGrpSpPr>
            <p:cNvPr id="32857" name="Groupe 63">
              <a:extLst>
                <a:ext uri="{FF2B5EF4-FFF2-40B4-BE49-F238E27FC236}">
                  <a16:creationId xmlns:a16="http://schemas.microsoft.com/office/drawing/2014/main" id="{4D1E6313-8CDD-4FB5-9C08-C535BC228BE6}"/>
                </a:ext>
              </a:extLst>
            </p:cNvPr>
            <p:cNvGrpSpPr>
              <a:grpSpLocks/>
            </p:cNvGrpSpPr>
            <p:nvPr/>
          </p:nvGrpSpPr>
          <p:grpSpPr bwMode="auto">
            <a:xfrm>
              <a:off x="5483225" y="3708400"/>
              <a:ext cx="4768850" cy="2382838"/>
              <a:chOff x="3710940" y="2976563"/>
              <a:chExt cx="4768853" cy="2382837"/>
            </a:xfrm>
          </p:grpSpPr>
          <p:grpSp>
            <p:nvGrpSpPr>
              <p:cNvPr id="32872" name="Group 89">
                <a:extLst>
                  <a:ext uri="{FF2B5EF4-FFF2-40B4-BE49-F238E27FC236}">
                    <a16:creationId xmlns:a16="http://schemas.microsoft.com/office/drawing/2014/main" id="{902CE176-0F27-4C6E-95F7-B4CD81BC6689}"/>
                  </a:ext>
                </a:extLst>
              </p:cNvPr>
              <p:cNvGrpSpPr>
                <a:grpSpLocks/>
              </p:cNvGrpSpPr>
              <p:nvPr/>
            </p:nvGrpSpPr>
            <p:grpSpPr bwMode="auto">
              <a:xfrm>
                <a:off x="6624003" y="3263900"/>
                <a:ext cx="1603375" cy="2033588"/>
                <a:chOff x="4115" y="2000"/>
                <a:chExt cx="1010" cy="1281"/>
              </a:xfrm>
            </p:grpSpPr>
            <p:sp>
              <p:nvSpPr>
                <p:cNvPr id="32876" name="Freeform 35">
                  <a:extLst>
                    <a:ext uri="{FF2B5EF4-FFF2-40B4-BE49-F238E27FC236}">
                      <a16:creationId xmlns:a16="http://schemas.microsoft.com/office/drawing/2014/main" id="{72015D2E-0237-419E-B7F5-10700C360CB2}"/>
                    </a:ext>
                  </a:extLst>
                </p:cNvPr>
                <p:cNvSpPr>
                  <a:spLocks/>
                </p:cNvSpPr>
                <p:nvPr/>
              </p:nvSpPr>
              <p:spPr bwMode="auto">
                <a:xfrm>
                  <a:off x="5061" y="2467"/>
                  <a:ext cx="64" cy="709"/>
                </a:xfrm>
                <a:custGeom>
                  <a:avLst/>
                  <a:gdLst>
                    <a:gd name="T0" fmla="*/ 1253 w 50"/>
                    <a:gd name="T1" fmla="*/ 0 h 546"/>
                    <a:gd name="T2" fmla="*/ 6356 w 50"/>
                    <a:gd name="T3" fmla="*/ 29486 h 546"/>
                    <a:gd name="T4" fmla="*/ 5893 w 50"/>
                    <a:gd name="T5" fmla="*/ 59065 h 546"/>
                    <a:gd name="T6" fmla="*/ 0 w 50"/>
                    <a:gd name="T7" fmla="*/ 101499 h 5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0" h="546">
                      <a:moveTo>
                        <a:pt x="9" y="0"/>
                      </a:moveTo>
                      <a:cubicBezTo>
                        <a:pt x="14" y="26"/>
                        <a:pt x="40" y="106"/>
                        <a:pt x="45" y="159"/>
                      </a:cubicBezTo>
                      <a:cubicBezTo>
                        <a:pt x="50" y="212"/>
                        <a:pt x="49" y="254"/>
                        <a:pt x="42" y="318"/>
                      </a:cubicBezTo>
                      <a:cubicBezTo>
                        <a:pt x="35" y="382"/>
                        <a:pt x="17" y="464"/>
                        <a:pt x="0" y="546"/>
                      </a:cubicBezTo>
                    </a:path>
                  </a:pathLst>
                </a:custGeom>
                <a:noFill/>
                <a:ln w="12700" cmpd="sng">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2877" name="Freeform 37">
                  <a:extLst>
                    <a:ext uri="{FF2B5EF4-FFF2-40B4-BE49-F238E27FC236}">
                      <a16:creationId xmlns:a16="http://schemas.microsoft.com/office/drawing/2014/main" id="{52DDABF1-1B87-4562-A89D-996FF540AF51}"/>
                    </a:ext>
                  </a:extLst>
                </p:cNvPr>
                <p:cNvSpPr>
                  <a:spLocks/>
                </p:cNvSpPr>
                <p:nvPr/>
              </p:nvSpPr>
              <p:spPr bwMode="auto">
                <a:xfrm>
                  <a:off x="4115" y="2000"/>
                  <a:ext cx="157" cy="1281"/>
                </a:xfrm>
                <a:custGeom>
                  <a:avLst/>
                  <a:gdLst>
                    <a:gd name="T0" fmla="*/ 157 w 157"/>
                    <a:gd name="T1" fmla="*/ 0 h 1281"/>
                    <a:gd name="T2" fmla="*/ 0 w 157"/>
                    <a:gd name="T3" fmla="*/ 1281 h 1281"/>
                    <a:gd name="T4" fmla="*/ 0 60000 65536"/>
                    <a:gd name="T5" fmla="*/ 0 60000 65536"/>
                  </a:gdLst>
                  <a:ahLst/>
                  <a:cxnLst>
                    <a:cxn ang="T4">
                      <a:pos x="T0" y="T1"/>
                    </a:cxn>
                    <a:cxn ang="T5">
                      <a:pos x="T2" y="T3"/>
                    </a:cxn>
                  </a:cxnLst>
                  <a:rect l="0" t="0" r="r" b="b"/>
                  <a:pathLst>
                    <a:path w="157" h="1281">
                      <a:moveTo>
                        <a:pt x="157" y="0"/>
                      </a:moveTo>
                      <a:lnTo>
                        <a:pt x="0" y="1281"/>
                      </a:lnTo>
                    </a:path>
                  </a:pathLst>
                </a:custGeom>
                <a:noFill/>
                <a:ln w="9525">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32873" name="Freeform 34">
                <a:extLst>
                  <a:ext uri="{FF2B5EF4-FFF2-40B4-BE49-F238E27FC236}">
                    <a16:creationId xmlns:a16="http://schemas.microsoft.com/office/drawing/2014/main" id="{CFEB4402-84C5-4BCC-B7EA-0DDAFCD46453}"/>
                  </a:ext>
                </a:extLst>
              </p:cNvPr>
              <p:cNvSpPr>
                <a:spLocks noChangeArrowheads="1"/>
              </p:cNvSpPr>
              <p:nvPr/>
            </p:nvSpPr>
            <p:spPr bwMode="auto">
              <a:xfrm>
                <a:off x="7835268" y="2976563"/>
                <a:ext cx="644525" cy="2160588"/>
              </a:xfrm>
              <a:custGeom>
                <a:avLst/>
                <a:gdLst>
                  <a:gd name="T0" fmla="*/ 0 w 313"/>
                  <a:gd name="T1" fmla="*/ 0 h 1047"/>
                  <a:gd name="T2" fmla="*/ 2147483646 w 313"/>
                  <a:gd name="T3" fmla="*/ 2147483646 h 1047"/>
                  <a:gd name="T4" fmla="*/ 0 60000 65536"/>
                  <a:gd name="T5" fmla="*/ 0 60000 65536"/>
                </a:gdLst>
                <a:ahLst/>
                <a:cxnLst>
                  <a:cxn ang="T4">
                    <a:pos x="T0" y="T1"/>
                  </a:cxn>
                  <a:cxn ang="T5">
                    <a:pos x="T2" y="T3"/>
                  </a:cxn>
                </a:cxnLst>
                <a:rect l="0" t="0" r="r" b="b"/>
                <a:pathLst>
                  <a:path w="313" h="1047">
                    <a:moveTo>
                      <a:pt x="0" y="0"/>
                    </a:moveTo>
                    <a:lnTo>
                      <a:pt x="313" y="1047"/>
                    </a:lnTo>
                  </a:path>
                </a:pathLst>
              </a:custGeom>
              <a:solidFill>
                <a:srgbClr val="FFFFFF"/>
              </a:solidFill>
              <a:ln w="9525" cap="flat" cmpd="sng">
                <a:solidFill>
                  <a:srgbClr val="00B050"/>
                </a:solidFill>
                <a:prstDash val="lgDashDot"/>
                <a:round/>
                <a:headEnd/>
                <a:tailEnd/>
              </a:ln>
            </p:spPr>
            <p:txBody>
              <a:bodyPr/>
              <a:lstStyle/>
              <a:p>
                <a:endParaRPr lang="fr-FR"/>
              </a:p>
            </p:txBody>
          </p:sp>
          <p:sp>
            <p:nvSpPr>
              <p:cNvPr id="32874" name="Freeform 33">
                <a:extLst>
                  <a:ext uri="{FF2B5EF4-FFF2-40B4-BE49-F238E27FC236}">
                    <a16:creationId xmlns:a16="http://schemas.microsoft.com/office/drawing/2014/main" id="{F72362CA-A1F1-4ED4-B7A6-D16133A253C7}"/>
                  </a:ext>
                </a:extLst>
              </p:cNvPr>
              <p:cNvSpPr>
                <a:spLocks noChangeArrowheads="1"/>
              </p:cNvSpPr>
              <p:nvPr/>
            </p:nvSpPr>
            <p:spPr bwMode="auto">
              <a:xfrm>
                <a:off x="6333489" y="3321050"/>
                <a:ext cx="260350" cy="2038350"/>
              </a:xfrm>
              <a:custGeom>
                <a:avLst/>
                <a:gdLst>
                  <a:gd name="T0" fmla="*/ 2147483646 w 164"/>
                  <a:gd name="T1" fmla="*/ 0 h 1284"/>
                  <a:gd name="T2" fmla="*/ 0 w 164"/>
                  <a:gd name="T3" fmla="*/ 2147483646 h 1284"/>
                  <a:gd name="T4" fmla="*/ 0 60000 65536"/>
                  <a:gd name="T5" fmla="*/ 0 60000 65536"/>
                </a:gdLst>
                <a:ahLst/>
                <a:cxnLst>
                  <a:cxn ang="T4">
                    <a:pos x="T0" y="T1"/>
                  </a:cxn>
                  <a:cxn ang="T5">
                    <a:pos x="T2" y="T3"/>
                  </a:cxn>
                </a:cxnLst>
                <a:rect l="0" t="0" r="r" b="b"/>
                <a:pathLst>
                  <a:path w="164" h="1284">
                    <a:moveTo>
                      <a:pt x="164" y="0"/>
                    </a:moveTo>
                    <a:lnTo>
                      <a:pt x="0" y="1284"/>
                    </a:lnTo>
                  </a:path>
                </a:pathLst>
              </a:custGeom>
              <a:solidFill>
                <a:srgbClr val="FFFFFF"/>
              </a:solidFill>
              <a:ln w="9525" cap="flat" cmpd="sng">
                <a:solidFill>
                  <a:srgbClr val="00B050"/>
                </a:solidFill>
                <a:prstDash val="lgDash"/>
                <a:round/>
                <a:headEnd/>
                <a:tailEnd/>
              </a:ln>
            </p:spPr>
            <p:txBody>
              <a:bodyPr/>
              <a:lstStyle/>
              <a:p>
                <a:endParaRPr lang="fr-FR"/>
              </a:p>
            </p:txBody>
          </p:sp>
          <p:sp>
            <p:nvSpPr>
              <p:cNvPr id="32875" name="Freeform 36">
                <a:extLst>
                  <a:ext uri="{FF2B5EF4-FFF2-40B4-BE49-F238E27FC236}">
                    <a16:creationId xmlns:a16="http://schemas.microsoft.com/office/drawing/2014/main" id="{695833E9-04C4-4F36-9348-2F9EFA5748FA}"/>
                  </a:ext>
                </a:extLst>
              </p:cNvPr>
              <p:cNvSpPr>
                <a:spLocks/>
              </p:cNvSpPr>
              <p:nvPr/>
            </p:nvSpPr>
            <p:spPr bwMode="auto">
              <a:xfrm>
                <a:off x="3710940" y="3038475"/>
                <a:ext cx="4124325" cy="814388"/>
              </a:xfrm>
              <a:custGeom>
                <a:avLst/>
                <a:gdLst>
                  <a:gd name="T0" fmla="*/ 0 w 4325"/>
                  <a:gd name="T1" fmla="*/ 2147483646 h 853"/>
                  <a:gd name="T2" fmla="*/ 2147483646 w 4325"/>
                  <a:gd name="T3" fmla="*/ 2147483646 h 853"/>
                  <a:gd name="T4" fmla="*/ 2147483646 w 4325"/>
                  <a:gd name="T5" fmla="*/ 2147483646 h 853"/>
                  <a:gd name="T6" fmla="*/ 2147483646 w 4325"/>
                  <a:gd name="T7" fmla="*/ 0 h 8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25" h="853">
                    <a:moveTo>
                      <a:pt x="0" y="599"/>
                    </a:moveTo>
                    <a:cubicBezTo>
                      <a:pt x="20" y="667"/>
                      <a:pt x="50" y="825"/>
                      <a:pt x="270" y="839"/>
                    </a:cubicBezTo>
                    <a:cubicBezTo>
                      <a:pt x="490" y="853"/>
                      <a:pt x="647" y="821"/>
                      <a:pt x="1323" y="681"/>
                    </a:cubicBezTo>
                    <a:cubicBezTo>
                      <a:pt x="1999" y="541"/>
                      <a:pt x="3700" y="143"/>
                      <a:pt x="4325" y="0"/>
                    </a:cubicBezTo>
                  </a:path>
                </a:pathLst>
              </a:custGeom>
              <a:noFill/>
              <a:ln w="9525">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32858" name="Forme libre 14">
              <a:extLst>
                <a:ext uri="{FF2B5EF4-FFF2-40B4-BE49-F238E27FC236}">
                  <a16:creationId xmlns:a16="http://schemas.microsoft.com/office/drawing/2014/main" id="{68384F30-8AA5-4BC8-8FDF-5CB216692382}"/>
                </a:ext>
              </a:extLst>
            </p:cNvPr>
            <p:cNvSpPr>
              <a:spLocks/>
            </p:cNvSpPr>
            <p:nvPr/>
          </p:nvSpPr>
          <p:spPr bwMode="auto">
            <a:xfrm>
              <a:off x="9936163" y="4683125"/>
              <a:ext cx="117475" cy="1235075"/>
            </a:xfrm>
            <a:custGeom>
              <a:avLst/>
              <a:gdLst>
                <a:gd name="T0" fmla="*/ 44339 w 116909"/>
                <a:gd name="T1" fmla="*/ 0 h 1234440"/>
                <a:gd name="T2" fmla="*/ 94203 w 116909"/>
                <a:gd name="T3" fmla="*/ 225599 h 1234440"/>
                <a:gd name="T4" fmla="*/ 127451 w 116909"/>
                <a:gd name="T5" fmla="*/ 471707 h 1234440"/>
                <a:gd name="T6" fmla="*/ 99746 w 116909"/>
                <a:gd name="T7" fmla="*/ 820359 h 1234440"/>
                <a:gd name="T8" fmla="*/ 0 w 116909"/>
                <a:gd name="T9" fmla="*/ 1245921 h 1234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6909" h="1234440">
                  <a:moveTo>
                    <a:pt x="40640" y="0"/>
                  </a:moveTo>
                  <a:cubicBezTo>
                    <a:pt x="57150" y="72813"/>
                    <a:pt x="73660" y="145627"/>
                    <a:pt x="86360" y="223520"/>
                  </a:cubicBezTo>
                  <a:cubicBezTo>
                    <a:pt x="99060" y="301413"/>
                    <a:pt x="115993" y="369147"/>
                    <a:pt x="116840" y="467360"/>
                  </a:cubicBezTo>
                  <a:cubicBezTo>
                    <a:pt x="117687" y="565573"/>
                    <a:pt x="110913" y="684953"/>
                    <a:pt x="91440" y="812800"/>
                  </a:cubicBezTo>
                  <a:cubicBezTo>
                    <a:pt x="71967" y="940647"/>
                    <a:pt x="35983" y="1087543"/>
                    <a:pt x="0" y="1234440"/>
                  </a:cubicBezTo>
                </a:path>
              </a:pathLst>
            </a:custGeom>
            <a:noFill/>
            <a:ln w="9525" cap="flat" cmpd="sng" algn="ctr">
              <a:solidFill>
                <a:srgbClr val="00B050"/>
              </a:solidFill>
              <a:prstDash val="sysDash"/>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32859" name="Line 24">
              <a:extLst>
                <a:ext uri="{FF2B5EF4-FFF2-40B4-BE49-F238E27FC236}">
                  <a16:creationId xmlns:a16="http://schemas.microsoft.com/office/drawing/2014/main" id="{000F7E65-582E-42F8-AD47-ABCF88DF832A}"/>
                </a:ext>
              </a:extLst>
            </p:cNvPr>
            <p:cNvSpPr>
              <a:spLocks noChangeShapeType="1"/>
            </p:cNvSpPr>
            <p:nvPr/>
          </p:nvSpPr>
          <p:spPr bwMode="auto">
            <a:xfrm flipV="1">
              <a:off x="2682875" y="4286250"/>
              <a:ext cx="3095625" cy="609600"/>
            </a:xfrm>
            <a:prstGeom prst="line">
              <a:avLst/>
            </a:prstGeom>
            <a:noFill/>
            <a:ln w="6350">
              <a:solidFill>
                <a:srgbClr val="00B050"/>
              </a:solidFill>
              <a:prstDash val="lgDashDot"/>
              <a:round/>
              <a:headEnd/>
              <a:tailEnd/>
            </a:ln>
            <a:extLst>
              <a:ext uri="{909E8E84-426E-40DD-AFC4-6F175D3DCCD1}">
                <a14:hiddenFill xmlns:a14="http://schemas.microsoft.com/office/drawing/2010/main">
                  <a:noFill/>
                </a14:hiddenFill>
              </a:ext>
            </a:extLst>
          </p:spPr>
          <p:txBody>
            <a:bodyPr/>
            <a:lstStyle/>
            <a:p>
              <a:endParaRPr lang="fr-FR"/>
            </a:p>
          </p:txBody>
        </p:sp>
        <p:sp>
          <p:nvSpPr>
            <p:cNvPr id="32861" name="Forme libre 7">
              <a:extLst>
                <a:ext uri="{FF2B5EF4-FFF2-40B4-BE49-F238E27FC236}">
                  <a16:creationId xmlns:a16="http://schemas.microsoft.com/office/drawing/2014/main" id="{B38EBE3F-9C59-4BD1-8ED8-8F4209D8F054}"/>
                </a:ext>
              </a:extLst>
            </p:cNvPr>
            <p:cNvSpPr>
              <a:spLocks/>
            </p:cNvSpPr>
            <p:nvPr/>
          </p:nvSpPr>
          <p:spPr bwMode="auto">
            <a:xfrm>
              <a:off x="3060828" y="5169790"/>
              <a:ext cx="4900486" cy="1311974"/>
            </a:xfrm>
            <a:custGeom>
              <a:avLst/>
              <a:gdLst>
                <a:gd name="T0" fmla="*/ 0 w 4907280"/>
                <a:gd name="T1" fmla="*/ 0 h 1324678"/>
                <a:gd name="T2" fmla="*/ 389694 w 4907280"/>
                <a:gd name="T3" fmla="*/ 265674 h 1324678"/>
                <a:gd name="T4" fmla="*/ 1369998 w 4907280"/>
                <a:gd name="T5" fmla="*/ 736640 h 1324678"/>
                <a:gd name="T6" fmla="*/ 1948452 w 4907280"/>
                <a:gd name="T7" fmla="*/ 966084 h 1324678"/>
                <a:gd name="T8" fmla="*/ 2545166 w 4907280"/>
                <a:gd name="T9" fmla="*/ 1189491 h 1324678"/>
                <a:gd name="T10" fmla="*/ 2947036 w 4907280"/>
                <a:gd name="T11" fmla="*/ 1292139 h 1324678"/>
                <a:gd name="T12" fmla="*/ 3373260 w 4907280"/>
                <a:gd name="T13" fmla="*/ 1304214 h 1324678"/>
                <a:gd name="T14" fmla="*/ 3708144 w 4907280"/>
                <a:gd name="T15" fmla="*/ 1201569 h 1324678"/>
                <a:gd name="T16" fmla="*/ 4097838 w 4907280"/>
                <a:gd name="T17" fmla="*/ 1002314 h 1324678"/>
                <a:gd name="T18" fmla="*/ 4517976 w 4907280"/>
                <a:gd name="T19" fmla="*/ 815133 h 1324678"/>
                <a:gd name="T20" fmla="*/ 4901574 w 4907280"/>
                <a:gd name="T21" fmla="*/ 700413 h 13246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connsiteX0" fmla="*/ 0 w 4723118"/>
                <a:gd name="connsiteY0" fmla="*/ 0 h 1197611"/>
                <a:gd name="connsiteX1" fmla="*/ 205982 w 4723118"/>
                <a:gd name="connsiteY1" fmla="*/ 141157 h 1197611"/>
                <a:gd name="connsiteX2" fmla="*/ 1187438 w 4723118"/>
                <a:gd name="connsiteY2" fmla="*/ 616645 h 1197611"/>
                <a:gd name="connsiteX3" fmla="*/ 1766558 w 4723118"/>
                <a:gd name="connsiteY3" fmla="*/ 848293 h 1197611"/>
                <a:gd name="connsiteX4" fmla="*/ 2363966 w 4723118"/>
                <a:gd name="connsiteY4" fmla="*/ 1073845 h 1197611"/>
                <a:gd name="connsiteX5" fmla="*/ 2766302 w 4723118"/>
                <a:gd name="connsiteY5" fmla="*/ 1177477 h 1197611"/>
                <a:gd name="connsiteX6" fmla="*/ 3193022 w 4723118"/>
                <a:gd name="connsiteY6" fmla="*/ 1189669 h 1197611"/>
                <a:gd name="connsiteX7" fmla="*/ 3528302 w 4723118"/>
                <a:gd name="connsiteY7" fmla="*/ 1086037 h 1197611"/>
                <a:gd name="connsiteX8" fmla="*/ 3918446 w 4723118"/>
                <a:gd name="connsiteY8" fmla="*/ 884869 h 1197611"/>
                <a:gd name="connsiteX9" fmla="*/ 4339070 w 4723118"/>
                <a:gd name="connsiteY9" fmla="*/ 695893 h 1197611"/>
                <a:gd name="connsiteX10" fmla="*/ 4723118 w 4723118"/>
                <a:gd name="connsiteY10" fmla="*/ 580069 h 1197611"/>
                <a:gd name="connsiteX0" fmla="*/ 0 w 4723118"/>
                <a:gd name="connsiteY0" fmla="*/ 0 h 1197611"/>
                <a:gd name="connsiteX1" fmla="*/ 1187438 w 4723118"/>
                <a:gd name="connsiteY1" fmla="*/ 616645 h 1197611"/>
                <a:gd name="connsiteX2" fmla="*/ 1766558 w 4723118"/>
                <a:gd name="connsiteY2" fmla="*/ 848293 h 1197611"/>
                <a:gd name="connsiteX3" fmla="*/ 2363966 w 4723118"/>
                <a:gd name="connsiteY3" fmla="*/ 1073845 h 1197611"/>
                <a:gd name="connsiteX4" fmla="*/ 2766302 w 4723118"/>
                <a:gd name="connsiteY4" fmla="*/ 1177477 h 1197611"/>
                <a:gd name="connsiteX5" fmla="*/ 3193022 w 4723118"/>
                <a:gd name="connsiteY5" fmla="*/ 1189669 h 1197611"/>
                <a:gd name="connsiteX6" fmla="*/ 3528302 w 4723118"/>
                <a:gd name="connsiteY6" fmla="*/ 1086037 h 1197611"/>
                <a:gd name="connsiteX7" fmla="*/ 3918446 w 4723118"/>
                <a:gd name="connsiteY7" fmla="*/ 884869 h 1197611"/>
                <a:gd name="connsiteX8" fmla="*/ 4339070 w 4723118"/>
                <a:gd name="connsiteY8" fmla="*/ 695893 h 1197611"/>
                <a:gd name="connsiteX9" fmla="*/ 4723118 w 4723118"/>
                <a:gd name="connsiteY9" fmla="*/ 580069 h 1197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23118" h="1197611">
                  <a:moveTo>
                    <a:pt x="0" y="0"/>
                  </a:moveTo>
                  <a:cubicBezTo>
                    <a:pt x="247383" y="128468"/>
                    <a:pt x="893012" y="475263"/>
                    <a:pt x="1187438" y="616645"/>
                  </a:cubicBezTo>
                  <a:cubicBezTo>
                    <a:pt x="1481864" y="758027"/>
                    <a:pt x="1570470" y="772093"/>
                    <a:pt x="1766558" y="848293"/>
                  </a:cubicBezTo>
                  <a:cubicBezTo>
                    <a:pt x="1962646" y="924493"/>
                    <a:pt x="2197342" y="1018981"/>
                    <a:pt x="2363966" y="1073845"/>
                  </a:cubicBezTo>
                  <a:cubicBezTo>
                    <a:pt x="2530590" y="1128709"/>
                    <a:pt x="2628126" y="1158173"/>
                    <a:pt x="2766302" y="1177477"/>
                  </a:cubicBezTo>
                  <a:cubicBezTo>
                    <a:pt x="2904478" y="1196781"/>
                    <a:pt x="3066022" y="1204909"/>
                    <a:pt x="3193022" y="1189669"/>
                  </a:cubicBezTo>
                  <a:cubicBezTo>
                    <a:pt x="3320022" y="1174429"/>
                    <a:pt x="3407398" y="1136837"/>
                    <a:pt x="3528302" y="1086037"/>
                  </a:cubicBezTo>
                  <a:cubicBezTo>
                    <a:pt x="3649206" y="1035237"/>
                    <a:pt x="3783318" y="949893"/>
                    <a:pt x="3918446" y="884869"/>
                  </a:cubicBezTo>
                  <a:cubicBezTo>
                    <a:pt x="4053574" y="819845"/>
                    <a:pt x="4204958" y="746693"/>
                    <a:pt x="4339070" y="695893"/>
                  </a:cubicBezTo>
                  <a:cubicBezTo>
                    <a:pt x="4473182" y="645093"/>
                    <a:pt x="4598150" y="612581"/>
                    <a:pt x="4723118" y="580069"/>
                  </a:cubicBezTo>
                </a:path>
              </a:pathLst>
            </a:custGeom>
            <a:noFill/>
            <a:ln w="19050" cap="flat" cmpd="sng" algn="ctr">
              <a:solidFill>
                <a:srgbClr val="00B05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32862" name="Forme libre 9">
              <a:extLst>
                <a:ext uri="{FF2B5EF4-FFF2-40B4-BE49-F238E27FC236}">
                  <a16:creationId xmlns:a16="http://schemas.microsoft.com/office/drawing/2014/main" id="{905BE865-E895-4AE7-BFED-ACFB004A6B9F}"/>
                </a:ext>
              </a:extLst>
            </p:cNvPr>
            <p:cNvSpPr>
              <a:spLocks/>
            </p:cNvSpPr>
            <p:nvPr/>
          </p:nvSpPr>
          <p:spPr bwMode="auto">
            <a:xfrm>
              <a:off x="3060827" y="5163693"/>
              <a:ext cx="4943348" cy="1376807"/>
            </a:xfrm>
            <a:custGeom>
              <a:avLst/>
              <a:gdLst>
                <a:gd name="T0" fmla="*/ 0 w 4925568"/>
                <a:gd name="T1" fmla="*/ 0 h 1352254"/>
                <a:gd name="T2" fmla="*/ 470148 w 4925568"/>
                <a:gd name="T3" fmla="*/ 257040 h 1352254"/>
                <a:gd name="T4" fmla="*/ 848712 w 4925568"/>
                <a:gd name="T5" fmla="*/ 428407 h 1352254"/>
                <a:gd name="T6" fmla="*/ 1459305 w 4925568"/>
                <a:gd name="T7" fmla="*/ 703810 h 1352254"/>
                <a:gd name="T8" fmla="*/ 2039376 w 4925568"/>
                <a:gd name="T9" fmla="*/ 948609 h 1352254"/>
                <a:gd name="T10" fmla="*/ 2607222 w 4925568"/>
                <a:gd name="T11" fmla="*/ 1168932 h 1352254"/>
                <a:gd name="T12" fmla="*/ 2973576 w 4925568"/>
                <a:gd name="T13" fmla="*/ 1260733 h 1352254"/>
                <a:gd name="T14" fmla="*/ 3339930 w 4925568"/>
                <a:gd name="T15" fmla="*/ 1352534 h 1352254"/>
                <a:gd name="T16" fmla="*/ 3724597 w 4925568"/>
                <a:gd name="T17" fmla="*/ 1328055 h 1352254"/>
                <a:gd name="T18" fmla="*/ 4066525 w 4925568"/>
                <a:gd name="T19" fmla="*/ 1181172 h 1352254"/>
                <a:gd name="T20" fmla="*/ 4500045 w 4925568"/>
                <a:gd name="T21" fmla="*/ 973090 h 1352254"/>
                <a:gd name="T22" fmla="*/ 4933565 w 4925568"/>
                <a:gd name="T23" fmla="*/ 838446 h 135225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connsiteX0" fmla="*/ 0 w 4760483"/>
                <a:gd name="connsiteY0" fmla="*/ 0 h 1250676"/>
                <a:gd name="connsiteX1" fmla="*/ 304307 w 4760483"/>
                <a:gd name="connsiteY1" fmla="*/ 154454 h 1250676"/>
                <a:gd name="connsiteX2" fmla="*/ 682259 w 4760483"/>
                <a:gd name="connsiteY2" fmla="*/ 325142 h 1250676"/>
                <a:gd name="connsiteX3" fmla="*/ 1291859 w 4760483"/>
                <a:gd name="connsiteY3" fmla="*/ 599462 h 1250676"/>
                <a:gd name="connsiteX4" fmla="*/ 1870979 w 4760483"/>
                <a:gd name="connsiteY4" fmla="*/ 843302 h 1250676"/>
                <a:gd name="connsiteX5" fmla="*/ 2437907 w 4760483"/>
                <a:gd name="connsiteY5" fmla="*/ 1062758 h 1250676"/>
                <a:gd name="connsiteX6" fmla="*/ 2803667 w 4760483"/>
                <a:gd name="connsiteY6" fmla="*/ 1154198 h 1250676"/>
                <a:gd name="connsiteX7" fmla="*/ 3169427 w 4760483"/>
                <a:gd name="connsiteY7" fmla="*/ 1245638 h 1250676"/>
                <a:gd name="connsiteX8" fmla="*/ 3553475 w 4760483"/>
                <a:gd name="connsiteY8" fmla="*/ 1221254 h 1250676"/>
                <a:gd name="connsiteX9" fmla="*/ 3894851 w 4760483"/>
                <a:gd name="connsiteY9" fmla="*/ 1074950 h 1250676"/>
                <a:gd name="connsiteX10" fmla="*/ 4327667 w 4760483"/>
                <a:gd name="connsiteY10" fmla="*/ 867686 h 1250676"/>
                <a:gd name="connsiteX11" fmla="*/ 4760483 w 4760483"/>
                <a:gd name="connsiteY11" fmla="*/ 733574 h 1250676"/>
                <a:gd name="connsiteX0" fmla="*/ 0 w 4760483"/>
                <a:gd name="connsiteY0" fmla="*/ 0 h 1250676"/>
                <a:gd name="connsiteX1" fmla="*/ 682259 w 4760483"/>
                <a:gd name="connsiteY1" fmla="*/ 325142 h 1250676"/>
                <a:gd name="connsiteX2" fmla="*/ 1291859 w 4760483"/>
                <a:gd name="connsiteY2" fmla="*/ 599462 h 1250676"/>
                <a:gd name="connsiteX3" fmla="*/ 1870979 w 4760483"/>
                <a:gd name="connsiteY3" fmla="*/ 843302 h 1250676"/>
                <a:gd name="connsiteX4" fmla="*/ 2437907 w 4760483"/>
                <a:gd name="connsiteY4" fmla="*/ 1062758 h 1250676"/>
                <a:gd name="connsiteX5" fmla="*/ 2803667 w 4760483"/>
                <a:gd name="connsiteY5" fmla="*/ 1154198 h 1250676"/>
                <a:gd name="connsiteX6" fmla="*/ 3169427 w 4760483"/>
                <a:gd name="connsiteY6" fmla="*/ 1245638 h 1250676"/>
                <a:gd name="connsiteX7" fmla="*/ 3553475 w 4760483"/>
                <a:gd name="connsiteY7" fmla="*/ 1221254 h 1250676"/>
                <a:gd name="connsiteX8" fmla="*/ 3894851 w 4760483"/>
                <a:gd name="connsiteY8" fmla="*/ 1074950 h 1250676"/>
                <a:gd name="connsiteX9" fmla="*/ 4327667 w 4760483"/>
                <a:gd name="connsiteY9" fmla="*/ 867686 h 1250676"/>
                <a:gd name="connsiteX10" fmla="*/ 4760483 w 4760483"/>
                <a:gd name="connsiteY10" fmla="*/ 733574 h 1250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60483" h="1250676">
                  <a:moveTo>
                    <a:pt x="0" y="0"/>
                  </a:moveTo>
                  <a:lnTo>
                    <a:pt x="682259" y="325142"/>
                  </a:lnTo>
                  <a:lnTo>
                    <a:pt x="1291859" y="599462"/>
                  </a:lnTo>
                  <a:cubicBezTo>
                    <a:pt x="1489979" y="685822"/>
                    <a:pt x="1679971" y="766086"/>
                    <a:pt x="1870979" y="843302"/>
                  </a:cubicBezTo>
                  <a:cubicBezTo>
                    <a:pt x="2061987" y="920518"/>
                    <a:pt x="2282459" y="1010942"/>
                    <a:pt x="2437907" y="1062758"/>
                  </a:cubicBezTo>
                  <a:cubicBezTo>
                    <a:pt x="2593355" y="1114574"/>
                    <a:pt x="2803667" y="1154198"/>
                    <a:pt x="2803667" y="1154198"/>
                  </a:cubicBezTo>
                  <a:cubicBezTo>
                    <a:pt x="2925587" y="1184678"/>
                    <a:pt x="3044459" y="1234462"/>
                    <a:pt x="3169427" y="1245638"/>
                  </a:cubicBezTo>
                  <a:cubicBezTo>
                    <a:pt x="3294395" y="1256814"/>
                    <a:pt x="3432571" y="1249702"/>
                    <a:pt x="3553475" y="1221254"/>
                  </a:cubicBezTo>
                  <a:cubicBezTo>
                    <a:pt x="3674379" y="1192806"/>
                    <a:pt x="3765819" y="1133878"/>
                    <a:pt x="3894851" y="1074950"/>
                  </a:cubicBezTo>
                  <a:cubicBezTo>
                    <a:pt x="4023883" y="1016022"/>
                    <a:pt x="4183395" y="924582"/>
                    <a:pt x="4327667" y="867686"/>
                  </a:cubicBezTo>
                  <a:cubicBezTo>
                    <a:pt x="4471939" y="810790"/>
                    <a:pt x="4616211" y="772182"/>
                    <a:pt x="4760483" y="733574"/>
                  </a:cubicBezTo>
                </a:path>
              </a:pathLst>
            </a:custGeom>
            <a:noFill/>
            <a:ln w="19050" cap="flat" cmpd="sng" algn="ctr">
              <a:solidFill>
                <a:srgbClr val="00B050"/>
              </a:solidFill>
              <a:prstDash val="dash"/>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cxnSp>
          <p:nvCxnSpPr>
            <p:cNvPr id="32864" name="Connecteur droit 15">
              <a:extLst>
                <a:ext uri="{FF2B5EF4-FFF2-40B4-BE49-F238E27FC236}">
                  <a16:creationId xmlns:a16="http://schemas.microsoft.com/office/drawing/2014/main" id="{39B0ECF3-45CF-47B9-B7A2-661D816DC365}"/>
                </a:ext>
              </a:extLst>
            </p:cNvPr>
            <p:cNvCxnSpPr>
              <a:cxnSpLocks noChangeShapeType="1"/>
            </p:cNvCxnSpPr>
            <p:nvPr/>
          </p:nvCxnSpPr>
          <p:spPr bwMode="auto">
            <a:xfrm flipH="1">
              <a:off x="7961313" y="5818279"/>
              <a:ext cx="3968" cy="292346"/>
            </a:xfrm>
            <a:prstGeom prst="line">
              <a:avLst/>
            </a:prstGeom>
            <a:noFill/>
            <a:ln w="2857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2869" name="Connecteur droit 93">
              <a:extLst>
                <a:ext uri="{FF2B5EF4-FFF2-40B4-BE49-F238E27FC236}">
                  <a16:creationId xmlns:a16="http://schemas.microsoft.com/office/drawing/2014/main" id="{9D884190-A00D-459B-AF6F-55A2E62C1B10}"/>
                </a:ext>
              </a:extLst>
            </p:cNvPr>
            <p:cNvCxnSpPr>
              <a:cxnSpLocks noChangeShapeType="1"/>
            </p:cNvCxnSpPr>
            <p:nvPr/>
          </p:nvCxnSpPr>
          <p:spPr bwMode="auto">
            <a:xfrm flipH="1">
              <a:off x="8358188" y="5754688"/>
              <a:ext cx="60325" cy="633412"/>
            </a:xfrm>
            <a:prstGeom prst="line">
              <a:avLst/>
            </a:prstGeom>
            <a:noFill/>
            <a:ln w="3175" algn="ctr">
              <a:solidFill>
                <a:srgbClr val="66FF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02" name="Connecteur droit 15">
              <a:extLst>
                <a:ext uri="{FF2B5EF4-FFF2-40B4-BE49-F238E27FC236}">
                  <a16:creationId xmlns:a16="http://schemas.microsoft.com/office/drawing/2014/main" id="{39B0ECF3-45CF-47B9-B7A2-661D816DC365}"/>
                </a:ext>
              </a:extLst>
            </p:cNvPr>
            <p:cNvCxnSpPr>
              <a:cxnSpLocks noChangeShapeType="1"/>
            </p:cNvCxnSpPr>
            <p:nvPr/>
          </p:nvCxnSpPr>
          <p:spPr bwMode="auto">
            <a:xfrm flipH="1">
              <a:off x="2877948" y="5066157"/>
              <a:ext cx="371855" cy="134112"/>
            </a:xfrm>
            <a:prstGeom prst="line">
              <a:avLst/>
            </a:prstGeom>
            <a:noFill/>
            <a:ln w="2857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32775" name="Groupe 1">
            <a:extLst>
              <a:ext uri="{FF2B5EF4-FFF2-40B4-BE49-F238E27FC236}">
                <a16:creationId xmlns:a16="http://schemas.microsoft.com/office/drawing/2014/main" id="{D39FA32A-5162-44BA-A59B-2F7936C259AB}"/>
              </a:ext>
            </a:extLst>
          </p:cNvPr>
          <p:cNvGrpSpPr>
            <a:grpSpLocks/>
          </p:cNvGrpSpPr>
          <p:nvPr/>
        </p:nvGrpSpPr>
        <p:grpSpPr bwMode="auto">
          <a:xfrm>
            <a:off x="2914650" y="731637"/>
            <a:ext cx="7464264" cy="1538287"/>
            <a:chOff x="1963961" y="896921"/>
            <a:chExt cx="7465155" cy="1538697"/>
          </a:xfrm>
        </p:grpSpPr>
        <p:sp>
          <p:nvSpPr>
            <p:cNvPr id="32851" name="ZoneTexte 117">
              <a:extLst>
                <a:ext uri="{FF2B5EF4-FFF2-40B4-BE49-F238E27FC236}">
                  <a16:creationId xmlns:a16="http://schemas.microsoft.com/office/drawing/2014/main" id="{19421CBC-059B-4CC8-A22D-EEFA86DD72E9}"/>
                </a:ext>
              </a:extLst>
            </p:cNvPr>
            <p:cNvSpPr txBox="1">
              <a:spLocks noChangeArrowheads="1"/>
            </p:cNvSpPr>
            <p:nvPr/>
          </p:nvSpPr>
          <p:spPr bwMode="auto">
            <a:xfrm>
              <a:off x="2297805" y="896921"/>
              <a:ext cx="7131311" cy="153869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4000" b="1" dirty="0">
                  <a:solidFill>
                    <a:schemeClr val="accent1"/>
                  </a:solidFill>
                  <a:latin typeface="Arial" panose="020B0604020202020204" pitchFamily="34" charset="0"/>
                  <a:cs typeface="Arial" panose="020B0604020202020204" pitchFamily="34" charset="0"/>
                </a:rPr>
                <a:t>P</a:t>
              </a:r>
              <a:r>
                <a:rPr lang="fr-FR" altLang="fr-FR" sz="1600" b="1" dirty="0">
                  <a:solidFill>
                    <a:schemeClr val="bg1"/>
                  </a:solidFill>
                  <a:latin typeface="Arial" panose="020B0604020202020204" pitchFamily="34" charset="0"/>
                  <a:cs typeface="Arial" panose="020B0604020202020204" pitchFamily="34" charset="0"/>
                </a:rPr>
                <a:t>ourquoi un retrait doublure sur la partie montage</a:t>
              </a:r>
              <a:r>
                <a:rPr lang="fr-FR" altLang="fr-FR" b="1" dirty="0">
                  <a:solidFill>
                    <a:schemeClr val="bg1"/>
                  </a:solidFill>
                  <a:latin typeface="Arial" panose="020B0604020202020204" pitchFamily="34" charset="0"/>
                  <a:cs typeface="Arial" panose="020B0604020202020204" pitchFamily="34" charset="0"/>
                </a:rPr>
                <a:t>?</a:t>
              </a:r>
            </a:p>
            <a:p>
              <a:pPr eaLnBrk="1" hangingPunct="1"/>
              <a:r>
                <a:rPr lang="fr-FR" altLang="fr-FR" sz="1400" dirty="0">
                  <a:solidFill>
                    <a:schemeClr val="bg1"/>
                  </a:solidFill>
                  <a:latin typeface="Arial" panose="020B0604020202020204" pitchFamily="34" charset="0"/>
                  <a:cs typeface="Arial" panose="020B0604020202020204" pitchFamily="34" charset="0"/>
                </a:rPr>
                <a:t>Il permet d’éviter les surépaisseurs matières.</a:t>
              </a:r>
            </a:p>
            <a:p>
              <a:pPr eaLnBrk="1" hangingPunct="1"/>
              <a:r>
                <a:rPr lang="fr-FR" altLang="fr-FR" sz="1400" dirty="0">
                  <a:solidFill>
                    <a:schemeClr val="bg1"/>
                  </a:solidFill>
                  <a:latin typeface="Arial" panose="020B0604020202020204" pitchFamily="34" charset="0"/>
                  <a:ea typeface="Times New Roman" panose="02020603050405020304" pitchFamily="18" charset="0"/>
                  <a:cs typeface="Arial" panose="020B0604020202020204" pitchFamily="34" charset="0"/>
                </a:rPr>
                <a:t>Dans cet exemple, nous effectuerons un retrait de </a:t>
              </a:r>
              <a:r>
                <a:rPr lang="fr-FR" altLang="fr-FR" sz="1400" b="1" dirty="0">
                  <a:solidFill>
                    <a:srgbClr val="00B050"/>
                  </a:solidFill>
                  <a:latin typeface="Arial" panose="020B0604020202020204" pitchFamily="34" charset="0"/>
                  <a:ea typeface="Times New Roman" panose="02020603050405020304" pitchFamily="18" charset="0"/>
                  <a:cs typeface="Arial" panose="020B0604020202020204" pitchFamily="34" charset="0"/>
                </a:rPr>
                <a:t>4 mm </a:t>
              </a:r>
              <a:r>
                <a:rPr lang="fr-FR" altLang="fr-FR" sz="1400" dirty="0">
                  <a:solidFill>
                    <a:schemeClr val="bg1"/>
                  </a:solidFill>
                  <a:latin typeface="Arial" panose="020B0604020202020204" pitchFamily="34" charset="0"/>
                  <a:ea typeface="Times New Roman" panose="02020603050405020304" pitchFamily="18" charset="0"/>
                  <a:cs typeface="Arial" panose="020B0604020202020204" pitchFamily="34" charset="0"/>
                </a:rPr>
                <a:t>par rapport au ligne de montage externe et interne</a:t>
              </a:r>
              <a:endParaRPr lang="fr-FR" altLang="fr-FR" sz="1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eaLnBrk="1" hangingPunct="1"/>
              <a:endParaRPr lang="fr-FR" altLang="fr-FR" sz="1200" dirty="0">
                <a:solidFill>
                  <a:schemeClr val="bg1"/>
                </a:solidFill>
                <a:latin typeface="Arial" panose="020B0604020202020204" pitchFamily="34" charset="0"/>
                <a:cs typeface="Arial" panose="020B0604020202020204" pitchFamily="34" charset="0"/>
              </a:endParaRPr>
            </a:p>
          </p:txBody>
        </p:sp>
        <p:pic>
          <p:nvPicPr>
            <p:cNvPr id="32852" name="Image 118">
              <a:extLst>
                <a:ext uri="{FF2B5EF4-FFF2-40B4-BE49-F238E27FC236}">
                  <a16:creationId xmlns:a16="http://schemas.microsoft.com/office/drawing/2014/main" id="{77B05395-1096-41F3-9CE6-7323E2EBEF9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63961" y="971883"/>
              <a:ext cx="503393" cy="516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2776" name="Groupe 3">
            <a:extLst>
              <a:ext uri="{FF2B5EF4-FFF2-40B4-BE49-F238E27FC236}">
                <a16:creationId xmlns:a16="http://schemas.microsoft.com/office/drawing/2014/main" id="{18474297-B0C6-4EFA-B735-9215D4B6C19C}"/>
              </a:ext>
            </a:extLst>
          </p:cNvPr>
          <p:cNvGrpSpPr>
            <a:grpSpLocks/>
          </p:cNvGrpSpPr>
          <p:nvPr/>
        </p:nvGrpSpPr>
        <p:grpSpPr bwMode="auto">
          <a:xfrm>
            <a:off x="2333648" y="6364177"/>
            <a:ext cx="5076825" cy="355600"/>
            <a:chOff x="2417445" y="6342989"/>
            <a:chExt cx="5076825" cy="355944"/>
          </a:xfrm>
        </p:grpSpPr>
        <p:sp>
          <p:nvSpPr>
            <p:cNvPr id="32849" name="Rectangle 86">
              <a:extLst>
                <a:ext uri="{FF2B5EF4-FFF2-40B4-BE49-F238E27FC236}">
                  <a16:creationId xmlns:a16="http://schemas.microsoft.com/office/drawing/2014/main" id="{49C8F94D-04C7-44F4-8695-9D4C25F8B3EB}"/>
                </a:ext>
              </a:extLst>
            </p:cNvPr>
            <p:cNvSpPr>
              <a:spLocks noChangeArrowheads="1"/>
            </p:cNvSpPr>
            <p:nvPr/>
          </p:nvSpPr>
          <p:spPr bwMode="auto">
            <a:xfrm>
              <a:off x="2744470" y="6390958"/>
              <a:ext cx="4749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i="1" dirty="0">
                  <a:solidFill>
                    <a:schemeClr val="bg1"/>
                  </a:solidFill>
                  <a:latin typeface="Arial" panose="020B0604020202020204" pitchFamily="34" charset="0"/>
                  <a:cs typeface="Arial" panose="020B0604020202020204" pitchFamily="34" charset="0"/>
                </a:rPr>
                <a:t>tuto des marges de retrait de la doublure</a:t>
              </a:r>
            </a:p>
          </p:txBody>
        </p:sp>
        <p:pic>
          <p:nvPicPr>
            <p:cNvPr id="85" name="Image 84">
              <a:hlinkClick r:id="rId3"/>
              <a:extLst>
                <a:ext uri="{FF2B5EF4-FFF2-40B4-BE49-F238E27FC236}">
                  <a16:creationId xmlns:a16="http://schemas.microsoft.com/office/drawing/2014/main" id="{8540D73E-D5B8-4FAC-BA26-9307883244AB}"/>
                </a:ext>
              </a:extLst>
            </p:cNvPr>
            <p:cNvPicPr>
              <a:picLocks noChangeAspect="1"/>
            </p:cNvPicPr>
            <p:nvPr/>
          </p:nvPicPr>
          <p:blipFill rotWithShape="1">
            <a:blip r:embed="rId4" cstate="print">
              <a:duotone>
                <a:schemeClr val="accent1">
                  <a:shade val="45000"/>
                  <a:satMod val="135000"/>
                </a:schemeClr>
                <a:prstClr val="white"/>
              </a:duotone>
            </a:blip>
            <a:srcRect l="22922" r="23090"/>
            <a:stretch/>
          </p:blipFill>
          <p:spPr>
            <a:xfrm>
              <a:off x="2417445" y="6342989"/>
              <a:ext cx="399975" cy="347793"/>
            </a:xfrm>
            <a:prstGeom prst="rect">
              <a:avLst/>
            </a:prstGeom>
          </p:spPr>
        </p:pic>
      </p:grpSp>
      <p:sp>
        <p:nvSpPr>
          <p:cNvPr id="76" name="Rectangle 75">
            <a:extLst>
              <a:ext uri="{FF2B5EF4-FFF2-40B4-BE49-F238E27FC236}">
                <a16:creationId xmlns:a16="http://schemas.microsoft.com/office/drawing/2014/main" id="{7A175255-86D8-4684-B2F2-0357763B14D4}"/>
              </a:ext>
            </a:extLst>
          </p:cNvPr>
          <p:cNvSpPr/>
          <p:nvPr/>
        </p:nvSpPr>
        <p:spPr>
          <a:xfrm>
            <a:off x="3265962" y="2455662"/>
            <a:ext cx="8430738" cy="307777"/>
          </a:xfrm>
          <a:prstGeom prst="rect">
            <a:avLst/>
          </a:prstGeom>
          <a:solidFill>
            <a:schemeClr val="tx1"/>
          </a:solidFill>
        </p:spPr>
        <p:txBody>
          <a:bodyPr wrap="square">
            <a:spAutoFit/>
          </a:bodyPr>
          <a:lstStyle/>
          <a:p>
            <a:pPr eaLnBrk="1" hangingPunct="1">
              <a:defRPr/>
            </a:pPr>
            <a:r>
              <a:rPr lang="fr-FR" altLang="fr-FR" sz="1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TRAVAIL A FAIRE: </a:t>
            </a:r>
            <a:r>
              <a:rPr lang="fr-FR" altLang="fr-FR" sz="1400" dirty="0">
                <a:solidFill>
                  <a:schemeClr val="bg1"/>
                </a:solidFill>
                <a:latin typeface="Arial" panose="020B0604020202020204" pitchFamily="34" charset="0"/>
                <a:cs typeface="Arial" panose="020B0604020202020204" pitchFamily="34" charset="0"/>
              </a:rPr>
              <a:t>Tracer le retrait doublure avec </a:t>
            </a:r>
            <a:r>
              <a:rPr lang="fr-FR" altLang="fr-FR" sz="1400" b="1" dirty="0">
                <a:solidFill>
                  <a:schemeClr val="accent6">
                    <a:lumMod val="75000"/>
                  </a:schemeClr>
                </a:solidFill>
                <a:latin typeface="Arial" panose="020B0604020202020204" pitchFamily="34" charset="0"/>
                <a:cs typeface="Arial" panose="020B0604020202020204" pitchFamily="34" charset="0"/>
              </a:rPr>
              <a:t>la commande marge et avec des points contraints</a:t>
            </a:r>
          </a:p>
        </p:txBody>
      </p:sp>
      <p:grpSp>
        <p:nvGrpSpPr>
          <p:cNvPr id="32779" name="Groupe 5">
            <a:extLst>
              <a:ext uri="{FF2B5EF4-FFF2-40B4-BE49-F238E27FC236}">
                <a16:creationId xmlns:a16="http://schemas.microsoft.com/office/drawing/2014/main" id="{F23EFD78-2525-4212-BBA6-EDBCD3B49C57}"/>
              </a:ext>
            </a:extLst>
          </p:cNvPr>
          <p:cNvGrpSpPr>
            <a:grpSpLocks/>
          </p:cNvGrpSpPr>
          <p:nvPr/>
        </p:nvGrpSpPr>
        <p:grpSpPr bwMode="auto">
          <a:xfrm>
            <a:off x="0" y="0"/>
            <a:ext cx="12446000" cy="892175"/>
            <a:chOff x="-1523663" y="-635"/>
            <a:chExt cx="12446293" cy="892810"/>
          </a:xfrm>
        </p:grpSpPr>
        <p:pic>
          <p:nvPicPr>
            <p:cNvPr id="32843" name="Picture 40">
              <a:extLst>
                <a:ext uri="{FF2B5EF4-FFF2-40B4-BE49-F238E27FC236}">
                  <a16:creationId xmlns:a16="http://schemas.microsoft.com/office/drawing/2014/main" id="{2BF85D40-9755-4410-A4AF-00173D031F33}"/>
                </a:ext>
              </a:extLst>
            </p:cNvPr>
            <p:cNvPicPr>
              <a:picLocks noChangeAspect="1" noChangeArrowheads="1"/>
            </p:cNvPicPr>
            <p:nvPr/>
          </p:nvPicPr>
          <p:blipFill>
            <a:blip r:embed="rId5">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800099" y="508000"/>
              <a:ext cx="8229600" cy="38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844" name="Picture 41">
              <a:extLst>
                <a:ext uri="{FF2B5EF4-FFF2-40B4-BE49-F238E27FC236}">
                  <a16:creationId xmlns:a16="http://schemas.microsoft.com/office/drawing/2014/main" id="{E15E43E6-6838-44DF-9CB1-2AB32189652D}"/>
                </a:ext>
              </a:extLst>
            </p:cNvPr>
            <p:cNvPicPr>
              <a:picLocks noChangeAspect="1" noChangeArrowheads="1"/>
            </p:cNvPicPr>
            <p:nvPr/>
          </p:nvPicPr>
          <p:blipFill>
            <a:blip r:embed="rId6">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694350" y="-635"/>
              <a:ext cx="122828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845" name="ZoneTexte 43">
              <a:extLst>
                <a:ext uri="{FF2B5EF4-FFF2-40B4-BE49-F238E27FC236}">
                  <a16:creationId xmlns:a16="http://schemas.microsoft.com/office/drawing/2014/main" id="{EA4D3D61-4E49-4239-8EC9-2159CC20D291}"/>
                </a:ext>
              </a:extLst>
            </p:cNvPr>
            <p:cNvSpPr txBox="1">
              <a:spLocks noChangeArrowheads="1"/>
            </p:cNvSpPr>
            <p:nvPr/>
          </p:nvSpPr>
          <p:spPr bwMode="auto">
            <a:xfrm>
              <a:off x="-1523663" y="198918"/>
              <a:ext cx="50766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b="1" i="1">
                  <a:solidFill>
                    <a:schemeClr val="bg1"/>
                  </a:solidFill>
                  <a:latin typeface="Arial" panose="020B0604020202020204" pitchFamily="34" charset="0"/>
                </a:rPr>
                <a:t>ÉTUDE N° 3 - Patron Plan - </a:t>
              </a:r>
              <a:r>
                <a:rPr lang="fr-FR" altLang="fr-FR" sz="1200" b="1" i="1">
                  <a:solidFill>
                    <a:schemeClr val="bg1"/>
                  </a:solidFill>
                  <a:latin typeface="Arial" panose="020B0604020202020204" pitchFamily="34" charset="0"/>
                </a:rPr>
                <a:t>Construction du </a:t>
              </a:r>
              <a:r>
                <a:rPr lang="fr-FR" altLang="fr-FR" sz="1600" b="1" i="1">
                  <a:solidFill>
                    <a:schemeClr val="bg1"/>
                  </a:solidFill>
                  <a:latin typeface="Segoe Print" panose="02000600000000000000" pitchFamily="2" charset="0"/>
                </a:rPr>
                <a:t>Décolleté</a:t>
              </a:r>
              <a:r>
                <a:rPr lang="fr-FR" altLang="fr-FR" sz="1200" b="1" i="1">
                  <a:solidFill>
                    <a:schemeClr val="bg1"/>
                  </a:solidFill>
                  <a:latin typeface="Arial" panose="020B0604020202020204" pitchFamily="34" charset="0"/>
                </a:rPr>
                <a:t> </a:t>
              </a:r>
              <a:endParaRPr lang="fr-FR" altLang="fr-FR" sz="1400" b="1" i="1">
                <a:solidFill>
                  <a:schemeClr val="bg1"/>
                </a:solidFill>
                <a:latin typeface="Arial" panose="020B0604020202020204" pitchFamily="34" charset="0"/>
              </a:endParaRPr>
            </a:p>
          </p:txBody>
        </p:sp>
        <p:sp>
          <p:nvSpPr>
            <p:cNvPr id="32846" name="ZoneTexte 44">
              <a:extLst>
                <a:ext uri="{FF2B5EF4-FFF2-40B4-BE49-F238E27FC236}">
                  <a16:creationId xmlns:a16="http://schemas.microsoft.com/office/drawing/2014/main" id="{21927280-37C4-4AD7-B237-6003D76EA919}"/>
                </a:ext>
              </a:extLst>
            </p:cNvPr>
            <p:cNvSpPr txBox="1">
              <a:spLocks noChangeArrowheads="1"/>
            </p:cNvSpPr>
            <p:nvPr/>
          </p:nvSpPr>
          <p:spPr bwMode="auto">
            <a:xfrm>
              <a:off x="2571975" y="-635"/>
              <a:ext cx="74864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2000" b="1" i="1">
                  <a:solidFill>
                    <a:schemeClr val="bg1"/>
                  </a:solidFill>
                  <a:latin typeface="Arial" panose="020B0604020202020204" pitchFamily="34" charset="0"/>
                </a:rPr>
                <a:t>	</a:t>
              </a:r>
              <a:r>
                <a:rPr lang="fr-FR" altLang="fr-FR" sz="3600" b="1" i="1">
                  <a:solidFill>
                    <a:schemeClr val="bg1"/>
                  </a:solidFill>
                  <a:latin typeface="Arial" panose="020B0604020202020204" pitchFamily="34" charset="0"/>
                </a:rPr>
                <a:t>	</a:t>
              </a:r>
              <a:r>
                <a:rPr lang="fr-FR" altLang="fr-FR" sz="3200" b="1" i="1">
                  <a:solidFill>
                    <a:schemeClr val="bg1"/>
                  </a:solidFill>
                  <a:latin typeface="Arial" panose="020B0604020202020204" pitchFamily="34" charset="0"/>
                </a:rPr>
                <a:t>Construction de la </a:t>
              </a:r>
              <a:r>
                <a:rPr lang="fr-FR" altLang="fr-FR" sz="3600" b="1" i="1">
                  <a:solidFill>
                    <a:srgbClr val="00B050"/>
                  </a:solidFill>
                  <a:latin typeface="Arial" panose="020B0604020202020204" pitchFamily="34" charset="0"/>
                </a:rPr>
                <a:t>DOUBLURE</a:t>
              </a:r>
              <a:endParaRPr lang="fr-FR" altLang="fr-FR" sz="3200" b="1" i="1">
                <a:solidFill>
                  <a:srgbClr val="00B050"/>
                </a:solidFill>
                <a:latin typeface="Arial" panose="020B0604020202020204" pitchFamily="34" charset="0"/>
              </a:endParaRPr>
            </a:p>
          </p:txBody>
        </p:sp>
      </p:grpSp>
      <p:sp>
        <p:nvSpPr>
          <p:cNvPr id="2" name="Titre 1"/>
          <p:cNvSpPr>
            <a:spLocks noGrp="1"/>
          </p:cNvSpPr>
          <p:nvPr>
            <p:ph type="title" idx="4294967295"/>
          </p:nvPr>
        </p:nvSpPr>
        <p:spPr>
          <a:xfrm>
            <a:off x="0" y="-969963"/>
            <a:ext cx="10353675" cy="969963"/>
          </a:xfrm>
        </p:spPr>
        <p:txBody>
          <a:bodyPr/>
          <a:lstStyle/>
          <a:p>
            <a:pPr algn="l"/>
            <a:r>
              <a:rPr lang="fr-FR" dirty="0"/>
              <a:t>Les marges de montage</a:t>
            </a:r>
          </a:p>
        </p:txBody>
      </p:sp>
      <p:sp>
        <p:nvSpPr>
          <p:cNvPr id="122" name="Espace réservé du numéro de diapositive 4"/>
          <p:cNvSpPr>
            <a:spLocks noGrp="1"/>
          </p:cNvSpPr>
          <p:nvPr>
            <p:ph type="sldNum" sz="quarter" idx="12"/>
          </p:nvPr>
        </p:nvSpPr>
        <p:spPr>
          <a:xfrm>
            <a:off x="11335816" y="6411852"/>
            <a:ext cx="754062" cy="365125"/>
          </a:xfrm>
        </p:spPr>
        <p:txBody>
          <a:bodyPr/>
          <a:lstStyle/>
          <a:p>
            <a:pPr>
              <a:defRPr/>
            </a:pPr>
            <a:fld id="{E9C9FC16-D6D1-4B45-882E-174261538B65}" type="slidenum">
              <a:rPr lang="fr-FR" altLang="fr-FR" sz="1050" b="1" smtClean="0">
                <a:solidFill>
                  <a:schemeClr val="bg1"/>
                </a:solidFill>
                <a:latin typeface="Arial" panose="020B0604020202020204" pitchFamily="34" charset="0"/>
                <a:cs typeface="Arial" panose="020B0604020202020204" pitchFamily="34" charset="0"/>
              </a:rPr>
              <a:pPr>
                <a:defRPr/>
              </a:pPr>
              <a:t>7</a:t>
            </a:fld>
            <a:endParaRPr lang="fr-FR" altLang="fr-FR" sz="1050" b="1" dirty="0">
              <a:solidFill>
                <a:schemeClr val="bg1"/>
              </a:solidFill>
              <a:latin typeface="Arial" panose="020B0604020202020204" pitchFamily="34" charset="0"/>
              <a:cs typeface="Arial" panose="020B0604020202020204" pitchFamily="34" charset="0"/>
            </a:endParaRPr>
          </a:p>
        </p:txBody>
      </p:sp>
      <p:grpSp>
        <p:nvGrpSpPr>
          <p:cNvPr id="5" name="Groupe 4"/>
          <p:cNvGrpSpPr/>
          <p:nvPr/>
        </p:nvGrpSpPr>
        <p:grpSpPr>
          <a:xfrm>
            <a:off x="134274" y="4003433"/>
            <a:ext cx="3200399" cy="660400"/>
            <a:chOff x="111760" y="3586480"/>
            <a:chExt cx="3200399" cy="660400"/>
          </a:xfrm>
        </p:grpSpPr>
        <p:grpSp>
          <p:nvGrpSpPr>
            <p:cNvPr id="4" name="Groupe 3"/>
            <p:cNvGrpSpPr/>
            <p:nvPr/>
          </p:nvGrpSpPr>
          <p:grpSpPr>
            <a:xfrm>
              <a:off x="113200" y="3622241"/>
              <a:ext cx="3198959" cy="556199"/>
              <a:chOff x="113200" y="3622241"/>
              <a:chExt cx="3198959" cy="556199"/>
            </a:xfrm>
          </p:grpSpPr>
          <p:grpSp>
            <p:nvGrpSpPr>
              <p:cNvPr id="94" name="Groupe 93"/>
              <p:cNvGrpSpPr/>
              <p:nvPr/>
            </p:nvGrpSpPr>
            <p:grpSpPr>
              <a:xfrm>
                <a:off x="113200" y="3622241"/>
                <a:ext cx="3198959" cy="510403"/>
                <a:chOff x="113200" y="3622241"/>
                <a:chExt cx="3198959" cy="510403"/>
              </a:xfrm>
            </p:grpSpPr>
            <p:sp>
              <p:nvSpPr>
                <p:cNvPr id="96" name="ZoneTexte 95"/>
                <p:cNvSpPr txBox="1"/>
                <p:nvPr/>
              </p:nvSpPr>
              <p:spPr>
                <a:xfrm>
                  <a:off x="113200" y="3622241"/>
                  <a:ext cx="3198959" cy="307777"/>
                </a:xfrm>
                <a:prstGeom prst="rect">
                  <a:avLst/>
                </a:prstGeom>
                <a:noFill/>
              </p:spPr>
              <p:txBody>
                <a:bodyPr wrap="square" rtlCol="0">
                  <a:spAutoFit/>
                </a:bodyPr>
                <a:lstStyle/>
                <a:p>
                  <a:r>
                    <a:rPr lang="fr-FR" sz="1400" b="1" dirty="0">
                      <a:solidFill>
                        <a:schemeClr val="accent1"/>
                      </a:solidFill>
                      <a:latin typeface="Arial" panose="020B0604020202020204" pitchFamily="34" charset="0"/>
                      <a:cs typeface="Arial" panose="020B0604020202020204" pitchFamily="34" charset="0"/>
                    </a:rPr>
                    <a:t>Travail sur la couche</a:t>
                  </a:r>
                </a:p>
              </p:txBody>
            </p:sp>
            <p:pic>
              <p:nvPicPr>
                <p:cNvPr id="97" name="Image 96" descr="Skovflåt Mark Ok · Gratis vektor grafik på Pixabay"/>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263474" y="3934300"/>
                  <a:ext cx="214046" cy="198344"/>
                </a:xfrm>
                <a:prstGeom prst="rect">
                  <a:avLst/>
                </a:prstGeom>
                <a:ln>
                  <a:solidFill>
                    <a:schemeClr val="bg1"/>
                  </a:solidFill>
                </a:ln>
              </p:spPr>
            </p:pic>
          </p:grpSp>
          <p:sp>
            <p:nvSpPr>
              <p:cNvPr id="3" name="ZoneTexte 2"/>
              <p:cNvSpPr txBox="1"/>
              <p:nvPr/>
            </p:nvSpPr>
            <p:spPr>
              <a:xfrm>
                <a:off x="477520" y="3901441"/>
                <a:ext cx="2529840" cy="276999"/>
              </a:xfrm>
              <a:prstGeom prst="rect">
                <a:avLst/>
              </a:prstGeom>
              <a:noFill/>
            </p:spPr>
            <p:txBody>
              <a:bodyPr wrap="square" rtlCol="0">
                <a:spAutoFit/>
              </a:bodyPr>
              <a:lstStyle/>
              <a:p>
                <a:r>
                  <a:rPr lang="fr-FR" sz="1200" dirty="0">
                    <a:solidFill>
                      <a:schemeClr val="bg1"/>
                    </a:solidFill>
                    <a:latin typeface="Arial" panose="020B0604020202020204" pitchFamily="34" charset="0"/>
                    <a:cs typeface="Arial" panose="020B0604020202020204" pitchFamily="34" charset="0"/>
                  </a:rPr>
                  <a:t>Marge de montage DOUBLURE</a:t>
                </a:r>
              </a:p>
            </p:txBody>
          </p:sp>
        </p:grpSp>
        <p:sp>
          <p:nvSpPr>
            <p:cNvPr id="100" name="Rectangle 99"/>
            <p:cNvSpPr/>
            <p:nvPr/>
          </p:nvSpPr>
          <p:spPr>
            <a:xfrm>
              <a:off x="111760" y="3586480"/>
              <a:ext cx="2672080" cy="660400"/>
            </a:xfrm>
            <a:prstGeom prst="rect">
              <a:avLst/>
            </a:prstGeom>
            <a:noFill/>
            <a:ln w="38100">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91" name="Image 90">
            <a:extLst>
              <a:ext uri="{FF2B5EF4-FFF2-40B4-BE49-F238E27FC236}">
                <a16:creationId xmlns:a16="http://schemas.microsoft.com/office/drawing/2014/main" id="{8A9D2BAB-C823-4B59-8DD9-0FE5E6974495}"/>
              </a:ext>
            </a:extLst>
          </p:cNvPr>
          <p:cNvPicPr/>
          <p:nvPr/>
        </p:nvPicPr>
        <p:blipFill>
          <a:blip r:embed="rId8">
            <a:clrChange>
              <a:clrFrom>
                <a:srgbClr val="FFFEFC"/>
              </a:clrFrom>
              <a:clrTo>
                <a:srgbClr val="FFFEFC">
                  <a:alpha val="0"/>
                </a:srgbClr>
              </a:clrTo>
            </a:clrChange>
            <a:extLst>
              <a:ext uri="{28A0092B-C50C-407E-A947-70E740481C1C}">
                <a14:useLocalDpi xmlns:a14="http://schemas.microsoft.com/office/drawing/2010/main" val="0"/>
              </a:ext>
            </a:extLst>
          </a:blip>
          <a:srcRect/>
          <a:stretch>
            <a:fillRect/>
          </a:stretch>
        </p:blipFill>
        <p:spPr bwMode="auto">
          <a:xfrm>
            <a:off x="185737" y="6219825"/>
            <a:ext cx="89058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 name="ZoneTexte 101">
            <a:extLst>
              <a:ext uri="{FF2B5EF4-FFF2-40B4-BE49-F238E27FC236}">
                <a16:creationId xmlns:a16="http://schemas.microsoft.com/office/drawing/2014/main" id="{487FB581-9C89-413F-A730-9F831B0D2EEE}"/>
              </a:ext>
            </a:extLst>
          </p:cNvPr>
          <p:cNvSpPr txBox="1">
            <a:spLocks noChangeArrowheads="1"/>
          </p:cNvSpPr>
          <p:nvPr/>
        </p:nvSpPr>
        <p:spPr bwMode="auto">
          <a:xfrm>
            <a:off x="5769514" y="5243902"/>
            <a:ext cx="2270886"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r>
              <a:rPr lang="fr-FR" altLang="fr-FR" sz="1200" b="1" dirty="0">
                <a:solidFill>
                  <a:srgbClr val="00B050"/>
                </a:solidFill>
                <a:latin typeface="Arial" panose="020B0604020202020204" pitchFamily="34" charset="0"/>
                <a:cs typeface="Arial" panose="020B0604020202020204" pitchFamily="34" charset="0"/>
              </a:rPr>
              <a:t>Marge de montage doublure</a:t>
            </a:r>
          </a:p>
        </p:txBody>
      </p:sp>
      <p:grpSp>
        <p:nvGrpSpPr>
          <p:cNvPr id="8" name="Groupe 7"/>
          <p:cNvGrpSpPr/>
          <p:nvPr/>
        </p:nvGrpSpPr>
        <p:grpSpPr>
          <a:xfrm>
            <a:off x="3264336" y="2751454"/>
            <a:ext cx="3093283" cy="2176146"/>
            <a:chOff x="2985572" y="2877819"/>
            <a:chExt cx="2631638" cy="1846533"/>
          </a:xfrm>
        </p:grpSpPr>
        <p:pic>
          <p:nvPicPr>
            <p:cNvPr id="6" name="Image 5"/>
            <p:cNvPicPr>
              <a:picLocks noChangeAspect="1"/>
            </p:cNvPicPr>
            <p:nvPr/>
          </p:nvPicPr>
          <p:blipFill>
            <a:blip r:embed="rId9"/>
            <a:stretch>
              <a:fillRect/>
            </a:stretch>
          </p:blipFill>
          <p:spPr>
            <a:xfrm>
              <a:off x="2985572" y="2877819"/>
              <a:ext cx="2631638" cy="1846533"/>
            </a:xfrm>
            <a:prstGeom prst="rect">
              <a:avLst/>
            </a:prstGeom>
          </p:spPr>
        </p:pic>
        <p:sp>
          <p:nvSpPr>
            <p:cNvPr id="7" name="Rectangle 6"/>
            <p:cNvSpPr/>
            <p:nvPr/>
          </p:nvSpPr>
          <p:spPr>
            <a:xfrm>
              <a:off x="4517898" y="3796284"/>
              <a:ext cx="1042416" cy="24993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110" name="Connecteur droit avec flèche 109"/>
          <p:cNvCxnSpPr/>
          <p:nvPr/>
        </p:nvCxnSpPr>
        <p:spPr>
          <a:xfrm flipV="1">
            <a:off x="3883152" y="5115560"/>
            <a:ext cx="516128" cy="261112"/>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11" name="Connecteur droit avec flèche 110"/>
          <p:cNvCxnSpPr/>
          <p:nvPr/>
        </p:nvCxnSpPr>
        <p:spPr>
          <a:xfrm flipH="1" flipV="1">
            <a:off x="9515856" y="6041136"/>
            <a:ext cx="304800" cy="408432"/>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12" name="ZoneTexte 101">
            <a:extLst>
              <a:ext uri="{FF2B5EF4-FFF2-40B4-BE49-F238E27FC236}">
                <a16:creationId xmlns:a16="http://schemas.microsoft.com/office/drawing/2014/main" id="{487FB581-9C89-413F-A730-9F831B0D2EEE}"/>
              </a:ext>
            </a:extLst>
          </p:cNvPr>
          <p:cNvSpPr txBox="1">
            <a:spLocks noChangeArrowheads="1"/>
          </p:cNvSpPr>
          <p:nvPr/>
        </p:nvSpPr>
        <p:spPr bwMode="auto">
          <a:xfrm>
            <a:off x="9065926" y="6460054"/>
            <a:ext cx="18946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r>
              <a:rPr lang="fr-FR" altLang="fr-FR" sz="1200" b="1" dirty="0">
                <a:solidFill>
                  <a:srgbClr val="FFC000"/>
                </a:solidFill>
                <a:latin typeface="Arial" panose="020B0604020202020204" pitchFamily="34" charset="0"/>
                <a:cs typeface="Arial" panose="020B0604020202020204" pitchFamily="34" charset="0"/>
              </a:rPr>
              <a:t>Dernier Point contraint</a:t>
            </a:r>
          </a:p>
        </p:txBody>
      </p:sp>
      <p:sp>
        <p:nvSpPr>
          <p:cNvPr id="113" name="ZoneTexte 101">
            <a:extLst>
              <a:ext uri="{FF2B5EF4-FFF2-40B4-BE49-F238E27FC236}">
                <a16:creationId xmlns:a16="http://schemas.microsoft.com/office/drawing/2014/main" id="{487FB581-9C89-413F-A730-9F831B0D2EEE}"/>
              </a:ext>
            </a:extLst>
          </p:cNvPr>
          <p:cNvSpPr txBox="1">
            <a:spLocks noChangeArrowheads="1"/>
          </p:cNvSpPr>
          <p:nvPr/>
        </p:nvSpPr>
        <p:spPr bwMode="auto">
          <a:xfrm>
            <a:off x="2854102" y="5344486"/>
            <a:ext cx="18946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r>
              <a:rPr lang="fr-FR" altLang="fr-FR" sz="1200" b="1" dirty="0">
                <a:solidFill>
                  <a:srgbClr val="FFC000"/>
                </a:solidFill>
                <a:latin typeface="Arial" panose="020B0604020202020204" pitchFamily="34" charset="0"/>
                <a:cs typeface="Arial" panose="020B0604020202020204" pitchFamily="34" charset="0"/>
              </a:rPr>
              <a:t>Premier Point contraint</a:t>
            </a:r>
          </a:p>
        </p:txBody>
      </p:sp>
      <p:grpSp>
        <p:nvGrpSpPr>
          <p:cNvPr id="114" name="Groupe 71">
            <a:extLst>
              <a:ext uri="{FF2B5EF4-FFF2-40B4-BE49-F238E27FC236}">
                <a16:creationId xmlns:a16="http://schemas.microsoft.com/office/drawing/2014/main" id="{DFBE348C-023C-4DC7-89A2-9288670D1D4C}"/>
              </a:ext>
            </a:extLst>
          </p:cNvPr>
          <p:cNvGrpSpPr>
            <a:grpSpLocks/>
          </p:cNvGrpSpPr>
          <p:nvPr/>
        </p:nvGrpSpPr>
        <p:grpSpPr bwMode="auto">
          <a:xfrm>
            <a:off x="3349786" y="2123673"/>
            <a:ext cx="2831939" cy="276627"/>
            <a:chOff x="2295525" y="6035674"/>
            <a:chExt cx="2831939" cy="276627"/>
          </a:xfrm>
        </p:grpSpPr>
        <p:sp>
          <p:nvSpPr>
            <p:cNvPr id="115" name="Rectangle 72">
              <a:extLst>
                <a:ext uri="{FF2B5EF4-FFF2-40B4-BE49-F238E27FC236}">
                  <a16:creationId xmlns:a16="http://schemas.microsoft.com/office/drawing/2014/main" id="{098AC913-6705-478E-AF79-202308AE7C7A}"/>
                </a:ext>
              </a:extLst>
            </p:cNvPr>
            <p:cNvSpPr>
              <a:spLocks noChangeArrowheads="1"/>
            </p:cNvSpPr>
            <p:nvPr/>
          </p:nvSpPr>
          <p:spPr bwMode="auto">
            <a:xfrm>
              <a:off x="2786654" y="6035869"/>
              <a:ext cx="2340810" cy="276432"/>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200" b="1" i="1" dirty="0">
                  <a:solidFill>
                    <a:schemeClr val="bg1"/>
                  </a:solidFill>
                  <a:latin typeface="Arial" panose="020B0604020202020204" pitchFamily="34" charset="0"/>
                  <a:cs typeface="Arial" panose="020B0604020202020204" pitchFamily="34" charset="0"/>
                </a:rPr>
                <a:t>Menu PATRONNAGE– </a:t>
              </a:r>
              <a:r>
                <a:rPr lang="fr-FR" altLang="fr-FR" sz="1200" b="1" i="1" dirty="0">
                  <a:solidFill>
                    <a:schemeClr val="accent6">
                      <a:lumMod val="75000"/>
                    </a:schemeClr>
                  </a:solidFill>
                  <a:latin typeface="Arial" panose="020B0604020202020204" pitchFamily="34" charset="0"/>
                  <a:cs typeface="Arial" panose="020B0604020202020204" pitchFamily="34" charset="0"/>
                </a:rPr>
                <a:t>Marge</a:t>
              </a:r>
            </a:p>
          </p:txBody>
        </p:sp>
        <p:pic>
          <p:nvPicPr>
            <p:cNvPr id="116" name="Image 105" descr="D:\0-Mes images\RCS.png">
              <a:extLst>
                <a:ext uri="{FF2B5EF4-FFF2-40B4-BE49-F238E27FC236}">
                  <a16:creationId xmlns:a16="http://schemas.microsoft.com/office/drawing/2014/main" id="{32E2FD1C-A05D-4992-B8F9-D946771CC465}"/>
                </a:ext>
              </a:extLst>
            </p:cNvPr>
            <p:cNvPicPr>
              <a:picLocks noChangeAspect="1"/>
            </p:cNvPicPr>
            <p:nvPr/>
          </p:nvPicPr>
          <p:blipFill>
            <a:blip r:embed="rId10" cstate="hqprint">
              <a:extLst>
                <a:ext uri="{28A0092B-C50C-407E-A947-70E740481C1C}">
                  <a14:useLocalDpi xmlns:a14="http://schemas.microsoft.com/office/drawing/2010/main" val="0"/>
                </a:ext>
              </a:extLst>
            </a:blip>
            <a:srcRect/>
            <a:stretch>
              <a:fillRect/>
            </a:stretch>
          </p:blipFill>
          <p:spPr bwMode="auto">
            <a:xfrm>
              <a:off x="2295525" y="6035674"/>
              <a:ext cx="469432" cy="254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80" name="Tableau 79">
            <a:extLst>
              <a:ext uri="{FF2B5EF4-FFF2-40B4-BE49-F238E27FC236}">
                <a16:creationId xmlns:a16="http://schemas.microsoft.com/office/drawing/2014/main" id="{CB019276-A574-4D79-AE60-C92BE20F9872}"/>
              </a:ext>
            </a:extLst>
          </p:cNvPr>
          <p:cNvGraphicFramePr>
            <a:graphicFrameLocks noGrp="1"/>
          </p:cNvGraphicFramePr>
          <p:nvPr>
            <p:extLst>
              <p:ext uri="{D42A27DB-BD31-4B8C-83A1-F6EECF244321}">
                <p14:modId xmlns:p14="http://schemas.microsoft.com/office/powerpoint/2010/main" val="3539556714"/>
              </p:ext>
            </p:extLst>
          </p:nvPr>
        </p:nvGraphicFramePr>
        <p:xfrm>
          <a:off x="118872" y="475270"/>
          <a:ext cx="2860040" cy="3341579"/>
        </p:xfrm>
        <a:graphic>
          <a:graphicData uri="http://schemas.openxmlformats.org/drawingml/2006/table">
            <a:tbl>
              <a:tblPr firstRow="1" bandRow="1">
                <a:effectLst>
                  <a:outerShdw blurRad="50800" dist="38100" algn="l" rotWithShape="0">
                    <a:prstClr val="black">
                      <a:alpha val="40000"/>
                    </a:prstClr>
                  </a:outerShdw>
                </a:effectLst>
                <a:tableStyleId>{D7AC3CCA-C797-4891-BE02-D94E43425B78}</a:tableStyleId>
              </a:tblPr>
              <a:tblGrid>
                <a:gridCol w="342813">
                  <a:extLst>
                    <a:ext uri="{9D8B030D-6E8A-4147-A177-3AD203B41FA5}">
                      <a16:colId xmlns:a16="http://schemas.microsoft.com/office/drawing/2014/main" val="20000"/>
                    </a:ext>
                  </a:extLst>
                </a:gridCol>
                <a:gridCol w="2517227">
                  <a:extLst>
                    <a:ext uri="{9D8B030D-6E8A-4147-A177-3AD203B41FA5}">
                      <a16:colId xmlns:a16="http://schemas.microsoft.com/office/drawing/2014/main" val="20001"/>
                    </a:ext>
                  </a:extLst>
                </a:gridCol>
              </a:tblGrid>
              <a:tr h="302152">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b="1" baseline="0" dirty="0">
                          <a:solidFill>
                            <a:schemeClr val="bg1"/>
                          </a:solidFill>
                          <a:latin typeface="Arial" panose="020B0604020202020204" pitchFamily="34" charset="0"/>
                        </a:rPr>
                        <a:t>       </a:t>
                      </a:r>
                      <a:r>
                        <a:rPr lang="fr-FR" altLang="fr-FR" sz="1400" b="1" dirty="0">
                          <a:solidFill>
                            <a:schemeClr val="bg1"/>
                          </a:solidFill>
                          <a:latin typeface="Arial" panose="020B0604020202020204" pitchFamily="34" charset="0"/>
                        </a:rPr>
                        <a:t>Accueil Général</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hMerge="1">
                  <a:txBody>
                    <a:bodyPr/>
                    <a:lstStyle/>
                    <a:p>
                      <a:endParaRPr lang="fr-FR"/>
                    </a:p>
                  </a:txBody>
                  <a:tcPr/>
                </a:tc>
                <a:extLst>
                  <a:ext uri="{0D108BD9-81ED-4DB2-BD59-A6C34878D82A}">
                    <a16:rowId xmlns:a16="http://schemas.microsoft.com/office/drawing/2014/main" val="10000"/>
                  </a:ext>
                </a:extLst>
              </a:tr>
              <a:tr h="29821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dirty="0">
                          <a:solidFill>
                            <a:schemeClr val="bg1"/>
                          </a:solidFill>
                          <a:effectLst/>
                          <a:latin typeface="Adobe Gothic Std B" panose="020B0800000000000000" pitchFamily="34" charset="-128"/>
                          <a:ea typeface="Adobe Gothic Std B" panose="020B0800000000000000" pitchFamily="34" charset="-128"/>
                        </a:rPr>
                        <a:t>1</a:t>
                      </a:r>
                      <a:endParaRPr lang="fr-FR" altLang="fr-FR" sz="1100" b="0" dirty="0">
                        <a:solidFill>
                          <a:schemeClr val="bg1"/>
                        </a:solidFill>
                        <a:effectLst/>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points de repères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2</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Tracer axes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3</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Tracer lignes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926206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4</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a:t>
                      </a:r>
                      <a:r>
                        <a:rPr lang="fr-FR" altLang="fr-FR" sz="1100" baseline="0" dirty="0">
                          <a:solidFill>
                            <a:schemeClr val="bg1"/>
                          </a:solidFill>
                          <a:latin typeface="Arial" panose="020B0604020202020204" pitchFamily="34" charset="0"/>
                        </a:rPr>
                        <a:t> m</a:t>
                      </a:r>
                      <a:r>
                        <a:rPr lang="fr-FR" altLang="fr-FR" sz="1100" dirty="0">
                          <a:solidFill>
                            <a:schemeClr val="bg1"/>
                          </a:solidFill>
                          <a:latin typeface="Arial" panose="020B0604020202020204" pitchFamily="34" charset="0"/>
                        </a:rPr>
                        <a:t>arges</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de piquage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9648050"/>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5</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les points de repères montage</a:t>
                      </a:r>
                      <a:endParaRPr lang="fr-FR" altLang="fr-FR" sz="1100" dirty="0">
                        <a:solidFill>
                          <a:schemeClr val="bg1"/>
                        </a:solidFill>
                        <a:latin typeface="Arial" panose="020B0604020202020204" pitchFamily="34" charset="0"/>
                      </a:endParaRP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66514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6</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marges de montage doublure </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10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7</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pince de l’antiglissoir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8</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claque DBL</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9</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8706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kern="1200" dirty="0" smtClean="0">
                          <a:solidFill>
                            <a:schemeClr val="bg1"/>
                          </a:solidFill>
                          <a:latin typeface="Arial" panose="020B0604020202020204" pitchFamily="34" charset="0"/>
                          <a:ea typeface="+mn-ea"/>
                          <a:cs typeface="+mn-cs"/>
                        </a:rPr>
                        <a:t>10</a:t>
                      </a:r>
                      <a:endParaRPr lang="fr-FR" altLang="fr-FR" sz="1100" b="1" kern="1200" dirty="0">
                        <a:solidFill>
                          <a:schemeClr val="bg1"/>
                        </a:solidFill>
                        <a:latin typeface="Arial" panose="020B0604020202020204" pitchFamily="34" charset="0"/>
                        <a:ea typeface="+mn-ea"/>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Extraire pièces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dirty="0" smtClean="0">
                          <a:solidFill>
                            <a:schemeClr val="bg1"/>
                          </a:solidFill>
                          <a:latin typeface="Arial" panose="020B0604020202020204" pitchFamily="34" charset="0"/>
                        </a:rPr>
                        <a:t>11</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Ajouter</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repères pièces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bl>
          </a:graphicData>
        </a:graphic>
      </p:graphicFrame>
      <p:sp>
        <p:nvSpPr>
          <p:cNvPr id="81" name="Bouton d'action : Accueil 80">
            <a:hlinkClick r:id="" action="ppaction://noaction" highlightClick="1"/>
            <a:extLst>
              <a:ext uri="{FF2B5EF4-FFF2-40B4-BE49-F238E27FC236}">
                <a16:creationId xmlns:a16="http://schemas.microsoft.com/office/drawing/2014/main" id="{FD49172B-DA4C-434A-BACA-98286F4ECBBA}"/>
              </a:ext>
            </a:extLst>
          </p:cNvPr>
          <p:cNvSpPr/>
          <p:nvPr/>
        </p:nvSpPr>
        <p:spPr>
          <a:xfrm>
            <a:off x="111760" y="465555"/>
            <a:ext cx="323850" cy="298450"/>
          </a:xfrm>
          <a:prstGeom prst="actionButtonHom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ctr"/>
          <a:lstStyle/>
          <a:p>
            <a:pPr algn="ctr">
              <a:defRPr/>
            </a:pPr>
            <a:endParaRPr lang="fr-FR"/>
          </a:p>
        </p:txBody>
      </p:sp>
      <p:sp>
        <p:nvSpPr>
          <p:cNvPr id="93" name="Rectangle à coins arrondis 92">
            <a:hlinkClick r:id="" action="ppaction://hlinkshowjump?jump=firstslide"/>
            <a:extLst>
              <a:ext uri="{FF2B5EF4-FFF2-40B4-BE49-F238E27FC236}">
                <a16:creationId xmlns:a16="http://schemas.microsoft.com/office/drawing/2014/main" id="{82BBB749-1EC8-44AE-A17A-E6142235AD28}"/>
              </a:ext>
            </a:extLst>
          </p:cNvPr>
          <p:cNvSpPr/>
          <p:nvPr/>
        </p:nvSpPr>
        <p:spPr>
          <a:xfrm>
            <a:off x="124968" y="466344"/>
            <a:ext cx="2831592" cy="29178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10" name="Connecteur droit avec flèche 9"/>
          <p:cNvCxnSpPr>
            <a:stCxn id="108" idx="2"/>
            <a:endCxn id="32861" idx="6"/>
          </p:cNvCxnSpPr>
          <p:nvPr/>
        </p:nvCxnSpPr>
        <p:spPr>
          <a:xfrm>
            <a:off x="6904957" y="5518540"/>
            <a:ext cx="1352229" cy="736983"/>
          </a:xfrm>
          <a:prstGeom prst="straightConnector1">
            <a:avLst/>
          </a:prstGeom>
          <a:ln w="19050">
            <a:solidFill>
              <a:srgbClr val="00B050"/>
            </a:solidFill>
            <a:tailEnd type="triangle"/>
          </a:ln>
        </p:spPr>
        <p:style>
          <a:lnRef idx="1">
            <a:schemeClr val="accent4"/>
          </a:lnRef>
          <a:fillRef idx="0">
            <a:schemeClr val="accent4"/>
          </a:fillRef>
          <a:effectRef idx="0">
            <a:schemeClr val="accent4"/>
          </a:effectRef>
          <a:fontRef idx="minor">
            <a:schemeClr val="tx1"/>
          </a:fontRef>
        </p:style>
      </p:cxnSp>
      <p:cxnSp>
        <p:nvCxnSpPr>
          <p:cNvPr id="14" name="Connecteur droit avec flèche 13"/>
          <p:cNvCxnSpPr>
            <a:stCxn id="108" idx="2"/>
          </p:cNvCxnSpPr>
          <p:nvPr/>
        </p:nvCxnSpPr>
        <p:spPr>
          <a:xfrm flipH="1">
            <a:off x="6400800" y="5518540"/>
            <a:ext cx="504157" cy="37934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98" name="Rectangle 97">
            <a:hlinkClick r:id="rId11" action="ppaction://hlinksldjump"/>
            <a:extLst>
              <a:ext uri="{FF2B5EF4-FFF2-40B4-BE49-F238E27FC236}">
                <a16:creationId xmlns:a16="http://schemas.microsoft.com/office/drawing/2014/main" id="{7E449B24-B2A9-4DF7-A48A-90045CA02532}"/>
              </a:ext>
            </a:extLst>
          </p:cNvPr>
          <p:cNvSpPr/>
          <p:nvPr/>
        </p:nvSpPr>
        <p:spPr>
          <a:xfrm>
            <a:off x="145243" y="800862"/>
            <a:ext cx="2839721" cy="286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9" name="Rectangle 98">
            <a:hlinkClick r:id="rId12" action="ppaction://hlinksldjump"/>
            <a:extLst>
              <a:ext uri="{FF2B5EF4-FFF2-40B4-BE49-F238E27FC236}">
                <a16:creationId xmlns:a16="http://schemas.microsoft.com/office/drawing/2014/main" id="{DC8155D0-228B-47B5-A552-6EB5879CF372}"/>
              </a:ext>
            </a:extLst>
          </p:cNvPr>
          <p:cNvSpPr/>
          <p:nvPr/>
        </p:nvSpPr>
        <p:spPr>
          <a:xfrm>
            <a:off x="140163" y="1088296"/>
            <a:ext cx="2848754" cy="2806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1" name="Rectangle 100">
            <a:hlinkClick r:id="rId13" action="ppaction://hlinksldjump"/>
            <a:extLst>
              <a:ext uri="{FF2B5EF4-FFF2-40B4-BE49-F238E27FC236}">
                <a16:creationId xmlns:a16="http://schemas.microsoft.com/office/drawing/2014/main" id="{E92A6229-A81F-4E65-BA49-2A3327815FD1}"/>
              </a:ext>
            </a:extLst>
          </p:cNvPr>
          <p:cNvSpPr/>
          <p:nvPr/>
        </p:nvSpPr>
        <p:spPr>
          <a:xfrm>
            <a:off x="122384" y="1366438"/>
            <a:ext cx="284885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3" name="Rectangle 102">
            <a:hlinkClick r:id="rId14" action="ppaction://hlinksldjump"/>
            <a:extLst>
              <a:ext uri="{FF2B5EF4-FFF2-40B4-BE49-F238E27FC236}">
                <a16:creationId xmlns:a16="http://schemas.microsoft.com/office/drawing/2014/main" id="{1B2FA0B9-57D0-465B-A2B1-C4707E95F02D}"/>
              </a:ext>
            </a:extLst>
          </p:cNvPr>
          <p:cNvSpPr/>
          <p:nvPr/>
        </p:nvSpPr>
        <p:spPr>
          <a:xfrm>
            <a:off x="116589" y="1635679"/>
            <a:ext cx="285567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4" name="Rectangle 103">
            <a:hlinkClick r:id="rId15" action="ppaction://hlinksldjump"/>
            <a:extLst>
              <a:ext uri="{FF2B5EF4-FFF2-40B4-BE49-F238E27FC236}">
                <a16:creationId xmlns:a16="http://schemas.microsoft.com/office/drawing/2014/main" id="{713EEA36-C370-4C3B-8670-527CD73C4F89}"/>
              </a:ext>
            </a:extLst>
          </p:cNvPr>
          <p:cNvSpPr/>
          <p:nvPr/>
        </p:nvSpPr>
        <p:spPr>
          <a:xfrm>
            <a:off x="142548" y="1933462"/>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5" name="Rectangle 104">
            <a:hlinkClick r:id="rId16" action="ppaction://hlinksldjump"/>
            <a:extLst>
              <a:ext uri="{FF2B5EF4-FFF2-40B4-BE49-F238E27FC236}">
                <a16:creationId xmlns:a16="http://schemas.microsoft.com/office/drawing/2014/main" id="{CA40AA67-D1C3-49DB-8332-1120C5C670BB}"/>
              </a:ext>
            </a:extLst>
          </p:cNvPr>
          <p:cNvSpPr/>
          <p:nvPr/>
        </p:nvSpPr>
        <p:spPr>
          <a:xfrm>
            <a:off x="121747" y="2454908"/>
            <a:ext cx="2838519" cy="265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6" name="Rectangle 105">
            <a:hlinkClick r:id="rId17" action="ppaction://hlinksldjump"/>
            <a:extLst>
              <a:ext uri="{FF2B5EF4-FFF2-40B4-BE49-F238E27FC236}">
                <a16:creationId xmlns:a16="http://schemas.microsoft.com/office/drawing/2014/main" id="{F478668A-DDDF-40B6-99C7-A9A47CFEA7BC}"/>
              </a:ext>
            </a:extLst>
          </p:cNvPr>
          <p:cNvSpPr/>
          <p:nvPr/>
        </p:nvSpPr>
        <p:spPr>
          <a:xfrm>
            <a:off x="130002" y="2723917"/>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7" name="Rectangle 106">
            <a:hlinkClick r:id="rId18" action="ppaction://hlinksldjump"/>
            <a:extLst>
              <a:ext uri="{FF2B5EF4-FFF2-40B4-BE49-F238E27FC236}">
                <a16:creationId xmlns:a16="http://schemas.microsoft.com/office/drawing/2014/main" id="{9F7FE488-0F67-44E3-8971-357C356F0746}"/>
              </a:ext>
            </a:extLst>
          </p:cNvPr>
          <p:cNvSpPr/>
          <p:nvPr/>
        </p:nvSpPr>
        <p:spPr>
          <a:xfrm>
            <a:off x="119382" y="3276090"/>
            <a:ext cx="2834296" cy="270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7" name="Rectangle 116">
            <a:hlinkClick r:id="rId19" action="ppaction://hlinksldjump"/>
            <a:extLst>
              <a:ext uri="{FF2B5EF4-FFF2-40B4-BE49-F238E27FC236}">
                <a16:creationId xmlns:a16="http://schemas.microsoft.com/office/drawing/2014/main" id="{712BA9CA-A8EE-4139-B8D4-80A52A57166D}"/>
              </a:ext>
            </a:extLst>
          </p:cNvPr>
          <p:cNvSpPr/>
          <p:nvPr/>
        </p:nvSpPr>
        <p:spPr>
          <a:xfrm>
            <a:off x="104649" y="3532584"/>
            <a:ext cx="2861517" cy="2686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8" name="Rectangle 117">
            <a:hlinkClick r:id="rId20" action="ppaction://hlinksldjump"/>
            <a:extLst>
              <a:ext uri="{FF2B5EF4-FFF2-40B4-BE49-F238E27FC236}">
                <a16:creationId xmlns:a16="http://schemas.microsoft.com/office/drawing/2014/main" id="{F478668A-DDDF-40B6-99C7-A9A47CFEA7BC}"/>
              </a:ext>
            </a:extLst>
          </p:cNvPr>
          <p:cNvSpPr/>
          <p:nvPr/>
        </p:nvSpPr>
        <p:spPr>
          <a:xfrm>
            <a:off x="129494" y="2996713"/>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9" name="Rectangle 118">
            <a:hlinkClick r:id="rId21" action="ppaction://hlinksldjump"/>
            <a:extLst>
              <a:ext uri="{FF2B5EF4-FFF2-40B4-BE49-F238E27FC236}">
                <a16:creationId xmlns:a16="http://schemas.microsoft.com/office/drawing/2014/main" id="{713EEA36-C370-4C3B-8670-527CD73C4F89}"/>
              </a:ext>
            </a:extLst>
          </p:cNvPr>
          <p:cNvSpPr/>
          <p:nvPr/>
        </p:nvSpPr>
        <p:spPr>
          <a:xfrm>
            <a:off x="133023" y="2209687"/>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 name="Image 9"/>
          <p:cNvPicPr>
            <a:picLocks noChangeAspect="1"/>
          </p:cNvPicPr>
          <p:nvPr/>
        </p:nvPicPr>
        <p:blipFill>
          <a:blip r:embed="rId2">
            <a:clrChange>
              <a:clrFrom>
                <a:srgbClr val="FFFFFF"/>
              </a:clrFrom>
              <a:clrTo>
                <a:srgbClr val="FFFFFF">
                  <a:alpha val="0"/>
                </a:srgbClr>
              </a:clrTo>
            </a:clrChange>
          </a:blip>
          <a:stretch>
            <a:fillRect/>
          </a:stretch>
        </p:blipFill>
        <p:spPr>
          <a:xfrm>
            <a:off x="8328615" y="2315453"/>
            <a:ext cx="4147441" cy="4468119"/>
          </a:xfrm>
          <a:prstGeom prst="rect">
            <a:avLst/>
          </a:prstGeom>
        </p:spPr>
      </p:pic>
      <p:sp>
        <p:nvSpPr>
          <p:cNvPr id="101" name="Ellipse 100">
            <a:extLst>
              <a:ext uri="{FF2B5EF4-FFF2-40B4-BE49-F238E27FC236}">
                <a16:creationId xmlns:a16="http://schemas.microsoft.com/office/drawing/2014/main" id="{9656725A-8FCC-4193-A36C-79E958732AE7}"/>
              </a:ext>
            </a:extLst>
          </p:cNvPr>
          <p:cNvSpPr/>
          <p:nvPr/>
        </p:nvSpPr>
        <p:spPr>
          <a:xfrm rot="10800000">
            <a:off x="11389463" y="-121388"/>
            <a:ext cx="1314450" cy="1000125"/>
          </a:xfrm>
          <a:prstGeom prst="ellipse">
            <a:avLst/>
          </a:prstGeom>
          <a:solidFill>
            <a:srgbClr val="66FF33"/>
          </a:solidFill>
          <a:ln>
            <a:noFill/>
          </a:ln>
          <a:effectLst>
            <a:innerShdw blurRad="63500" dist="1270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34823" name="Groupe 1">
            <a:extLst>
              <a:ext uri="{FF2B5EF4-FFF2-40B4-BE49-F238E27FC236}">
                <a16:creationId xmlns:a16="http://schemas.microsoft.com/office/drawing/2014/main" id="{51108AF9-96FC-4B93-9FE3-8FA5B3CF04FC}"/>
              </a:ext>
            </a:extLst>
          </p:cNvPr>
          <p:cNvGrpSpPr>
            <a:grpSpLocks/>
          </p:cNvGrpSpPr>
          <p:nvPr/>
        </p:nvGrpSpPr>
        <p:grpSpPr bwMode="auto">
          <a:xfrm>
            <a:off x="2948072" y="733976"/>
            <a:ext cx="9375825" cy="1138237"/>
            <a:chOff x="1920635" y="691548"/>
            <a:chExt cx="9542092" cy="975164"/>
          </a:xfrm>
        </p:grpSpPr>
        <p:sp>
          <p:nvSpPr>
            <p:cNvPr id="34896" name="ZoneTexte 117">
              <a:extLst>
                <a:ext uri="{FF2B5EF4-FFF2-40B4-BE49-F238E27FC236}">
                  <a16:creationId xmlns:a16="http://schemas.microsoft.com/office/drawing/2014/main" id="{655D60FD-0497-4640-B633-28BE2F7D4139}"/>
                </a:ext>
              </a:extLst>
            </p:cNvPr>
            <p:cNvSpPr txBox="1">
              <a:spLocks noChangeArrowheads="1"/>
            </p:cNvSpPr>
            <p:nvPr/>
          </p:nvSpPr>
          <p:spPr bwMode="auto">
            <a:xfrm>
              <a:off x="2308355" y="691548"/>
              <a:ext cx="9154372" cy="975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4000" b="1" dirty="0">
                  <a:solidFill>
                    <a:schemeClr val="accent1"/>
                  </a:solidFill>
                  <a:latin typeface="Arial" panose="020B0604020202020204" pitchFamily="34" charset="0"/>
                  <a:cs typeface="Arial" panose="020B0604020202020204" pitchFamily="34" charset="0"/>
                </a:rPr>
                <a:t>C</a:t>
              </a:r>
              <a:r>
                <a:rPr lang="fr-FR" altLang="fr-FR" sz="1600" b="1" dirty="0">
                  <a:solidFill>
                    <a:schemeClr val="bg1"/>
                  </a:solidFill>
                  <a:latin typeface="Arial" panose="020B0604020202020204" pitchFamily="34" charset="0"/>
                  <a:cs typeface="Arial" panose="020B0604020202020204" pitchFamily="34" charset="0"/>
                </a:rPr>
                <a:t>’ est quoi une pince</a:t>
              </a:r>
              <a:r>
                <a:rPr lang="fr-FR" altLang="fr-FR" b="1" dirty="0">
                  <a:solidFill>
                    <a:schemeClr val="bg1"/>
                  </a:solidFill>
                  <a:latin typeface="Arial" panose="020B0604020202020204" pitchFamily="34" charset="0"/>
                  <a:cs typeface="Arial" panose="020B0604020202020204" pitchFamily="34" charset="0"/>
                </a:rPr>
                <a:t>?</a:t>
              </a:r>
            </a:p>
            <a:p>
              <a:pPr eaLnBrk="1" hangingPunct="1"/>
              <a:r>
                <a:rPr lang="fr-FR" altLang="fr-FR" sz="1400" dirty="0">
                  <a:solidFill>
                    <a:schemeClr val="bg1"/>
                  </a:solidFill>
                  <a:latin typeface="Arial" panose="020B0604020202020204" pitchFamily="34" charset="0"/>
                  <a:cs typeface="Arial" panose="020B0604020202020204" pitchFamily="34" charset="0"/>
                </a:rPr>
                <a:t>C’est un assemblage par jointage que nous pouvons trouver sur une construction des pièces du dessus (exemple talonnette) ou doublure (antiglissoir)</a:t>
              </a:r>
            </a:p>
          </p:txBody>
        </p:sp>
        <p:pic>
          <p:nvPicPr>
            <p:cNvPr id="34897" name="Image 118">
              <a:extLst>
                <a:ext uri="{FF2B5EF4-FFF2-40B4-BE49-F238E27FC236}">
                  <a16:creationId xmlns:a16="http://schemas.microsoft.com/office/drawing/2014/main" id="{A9C40DA0-F853-4E39-8B55-31CDD774D96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20635" y="776106"/>
              <a:ext cx="529035" cy="426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4824" name="Rectangle 86">
            <a:extLst>
              <a:ext uri="{FF2B5EF4-FFF2-40B4-BE49-F238E27FC236}">
                <a16:creationId xmlns:a16="http://schemas.microsoft.com/office/drawing/2014/main" id="{17F56B1C-9370-42FC-9847-8673626580C9}"/>
              </a:ext>
            </a:extLst>
          </p:cNvPr>
          <p:cNvSpPr>
            <a:spLocks noChangeArrowheads="1"/>
          </p:cNvSpPr>
          <p:nvPr/>
        </p:nvSpPr>
        <p:spPr bwMode="auto">
          <a:xfrm>
            <a:off x="3336925" y="6297613"/>
            <a:ext cx="4464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i="1" dirty="0">
                <a:solidFill>
                  <a:schemeClr val="bg1"/>
                </a:solidFill>
                <a:latin typeface="Arial" panose="020B0604020202020204" pitchFamily="34" charset="0"/>
                <a:cs typeface="Arial" panose="020B0604020202020204" pitchFamily="34" charset="0"/>
              </a:rPr>
              <a:t>tuto création de la marge de la pince</a:t>
            </a:r>
          </a:p>
        </p:txBody>
      </p:sp>
      <p:pic>
        <p:nvPicPr>
          <p:cNvPr id="84" name="Image 83">
            <a:hlinkClick r:id="rId4"/>
            <a:extLst>
              <a:ext uri="{FF2B5EF4-FFF2-40B4-BE49-F238E27FC236}">
                <a16:creationId xmlns:a16="http://schemas.microsoft.com/office/drawing/2014/main" id="{C754749B-4B96-4907-9FA7-08E3E0D04043}"/>
              </a:ext>
            </a:extLst>
          </p:cNvPr>
          <p:cNvPicPr>
            <a:picLocks noChangeAspect="1"/>
          </p:cNvPicPr>
          <p:nvPr/>
        </p:nvPicPr>
        <p:blipFill rotWithShape="1">
          <a:blip r:embed="rId5" cstate="print">
            <a:duotone>
              <a:schemeClr val="accent1">
                <a:shade val="45000"/>
                <a:satMod val="135000"/>
              </a:schemeClr>
              <a:prstClr val="white"/>
            </a:duotone>
          </a:blip>
          <a:srcRect l="22922" r="23090"/>
          <a:stretch/>
        </p:blipFill>
        <p:spPr>
          <a:xfrm>
            <a:off x="2809875" y="6174278"/>
            <a:ext cx="552375" cy="480310"/>
          </a:xfrm>
          <a:prstGeom prst="rect">
            <a:avLst/>
          </a:prstGeom>
        </p:spPr>
      </p:pic>
      <p:grpSp>
        <p:nvGrpSpPr>
          <p:cNvPr id="34826" name="Groupe 71">
            <a:extLst>
              <a:ext uri="{FF2B5EF4-FFF2-40B4-BE49-F238E27FC236}">
                <a16:creationId xmlns:a16="http://schemas.microsoft.com/office/drawing/2014/main" id="{DFBE348C-023C-4DC7-89A2-9288670D1D4C}"/>
              </a:ext>
            </a:extLst>
          </p:cNvPr>
          <p:cNvGrpSpPr>
            <a:grpSpLocks/>
          </p:cNvGrpSpPr>
          <p:nvPr/>
        </p:nvGrpSpPr>
        <p:grpSpPr bwMode="auto">
          <a:xfrm>
            <a:off x="3328831" y="2056998"/>
            <a:ext cx="2850989" cy="296450"/>
            <a:chOff x="2295525" y="6035674"/>
            <a:chExt cx="2850989" cy="296450"/>
          </a:xfrm>
        </p:grpSpPr>
        <p:sp>
          <p:nvSpPr>
            <p:cNvPr id="34894" name="Rectangle 72">
              <a:extLst>
                <a:ext uri="{FF2B5EF4-FFF2-40B4-BE49-F238E27FC236}">
                  <a16:creationId xmlns:a16="http://schemas.microsoft.com/office/drawing/2014/main" id="{098AC913-6705-478E-AF79-202308AE7C7A}"/>
                </a:ext>
              </a:extLst>
            </p:cNvPr>
            <p:cNvSpPr>
              <a:spLocks noChangeArrowheads="1"/>
            </p:cNvSpPr>
            <p:nvPr/>
          </p:nvSpPr>
          <p:spPr bwMode="auto">
            <a:xfrm>
              <a:off x="2748554" y="6055125"/>
              <a:ext cx="2397960" cy="276999"/>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200" b="1" i="1" dirty="0">
                  <a:solidFill>
                    <a:schemeClr val="bg1"/>
                  </a:solidFill>
                  <a:latin typeface="Arial" panose="020B0604020202020204" pitchFamily="34" charset="0"/>
                  <a:cs typeface="Arial" panose="020B0604020202020204" pitchFamily="34" charset="0"/>
                </a:rPr>
                <a:t>Menu PATRONNAGE– </a:t>
              </a:r>
              <a:r>
                <a:rPr lang="fr-FR" altLang="fr-FR" sz="1200" b="1" i="1" dirty="0">
                  <a:solidFill>
                    <a:schemeClr val="accent6">
                      <a:lumMod val="75000"/>
                    </a:schemeClr>
                  </a:solidFill>
                  <a:latin typeface="Arial" panose="020B0604020202020204" pitchFamily="34" charset="0"/>
                  <a:cs typeface="Arial" panose="020B0604020202020204" pitchFamily="34" charset="0"/>
                </a:rPr>
                <a:t>Marge</a:t>
              </a:r>
            </a:p>
          </p:txBody>
        </p:sp>
        <p:pic>
          <p:nvPicPr>
            <p:cNvPr id="34895" name="Image 105" descr="D:\0-Mes images\RCS.png">
              <a:extLst>
                <a:ext uri="{FF2B5EF4-FFF2-40B4-BE49-F238E27FC236}">
                  <a16:creationId xmlns:a16="http://schemas.microsoft.com/office/drawing/2014/main" id="{32E2FD1C-A05D-4992-B8F9-D946771CC465}"/>
                </a:ext>
              </a:extLst>
            </p:cNvPr>
            <p:cNvPicPr>
              <a:picLocks noChangeAspect="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2295525" y="6035674"/>
              <a:ext cx="469432" cy="254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9" name="Rectangle 78">
            <a:extLst>
              <a:ext uri="{FF2B5EF4-FFF2-40B4-BE49-F238E27FC236}">
                <a16:creationId xmlns:a16="http://schemas.microsoft.com/office/drawing/2014/main" id="{149F9198-A2D9-4534-9090-6795F1C48AEA}"/>
              </a:ext>
            </a:extLst>
          </p:cNvPr>
          <p:cNvSpPr/>
          <p:nvPr/>
        </p:nvSpPr>
        <p:spPr>
          <a:xfrm>
            <a:off x="3196116" y="2467843"/>
            <a:ext cx="7405209" cy="677108"/>
          </a:xfrm>
          <a:prstGeom prst="rect">
            <a:avLst/>
          </a:prstGeom>
          <a:noFill/>
        </p:spPr>
        <p:txBody>
          <a:bodyPr wrap="square">
            <a:spAutoFit/>
          </a:bodyPr>
          <a:lstStyle/>
          <a:p>
            <a:pPr eaLnBrk="1" hangingPunct="1">
              <a:defRPr/>
            </a:pPr>
            <a:r>
              <a:rPr lang="fr-FR" altLang="fr-FR" sz="1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TRAVAIL A FAIRE</a:t>
            </a:r>
          </a:p>
          <a:p>
            <a:pPr eaLnBrk="1" hangingPunct="1">
              <a:defRPr/>
            </a:pPr>
            <a:endParaRPr lang="fr-FR" altLang="fr-FR" sz="1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eaLnBrk="1" hangingPunct="1">
              <a:defRPr/>
            </a:pPr>
            <a:r>
              <a:rPr lang="fr-FR" altLang="fr-FR" sz="1400" dirty="0">
                <a:solidFill>
                  <a:schemeClr val="bg1"/>
                </a:solidFill>
                <a:latin typeface="Arial" panose="020B0604020202020204" pitchFamily="34" charset="0"/>
                <a:cs typeface="Arial" panose="020B0604020202020204" pitchFamily="34" charset="0"/>
              </a:rPr>
              <a:t>Tracer la prise de piquage de la pince de l’antiglissoir avec la </a:t>
            </a:r>
            <a:r>
              <a:rPr lang="fr-FR" altLang="fr-FR" sz="1400" b="1" dirty="0">
                <a:solidFill>
                  <a:schemeClr val="accent6">
                    <a:lumMod val="75000"/>
                  </a:schemeClr>
                </a:solidFill>
                <a:latin typeface="Arial" panose="020B0604020202020204" pitchFamily="34" charset="0"/>
                <a:cs typeface="Arial" panose="020B0604020202020204" pitchFamily="34" charset="0"/>
              </a:rPr>
              <a:t>commande marge</a:t>
            </a:r>
          </a:p>
        </p:txBody>
      </p:sp>
      <p:grpSp>
        <p:nvGrpSpPr>
          <p:cNvPr id="34829" name="Groupe 5">
            <a:extLst>
              <a:ext uri="{FF2B5EF4-FFF2-40B4-BE49-F238E27FC236}">
                <a16:creationId xmlns:a16="http://schemas.microsoft.com/office/drawing/2014/main" id="{10452481-E41E-4821-92A9-328744462F73}"/>
              </a:ext>
            </a:extLst>
          </p:cNvPr>
          <p:cNvGrpSpPr>
            <a:grpSpLocks/>
          </p:cNvGrpSpPr>
          <p:nvPr/>
        </p:nvGrpSpPr>
        <p:grpSpPr bwMode="auto">
          <a:xfrm>
            <a:off x="0" y="0"/>
            <a:ext cx="12446000" cy="892175"/>
            <a:chOff x="-1523663" y="-635"/>
            <a:chExt cx="12446293" cy="892810"/>
          </a:xfrm>
        </p:grpSpPr>
        <p:pic>
          <p:nvPicPr>
            <p:cNvPr id="34890" name="Picture 40">
              <a:extLst>
                <a:ext uri="{FF2B5EF4-FFF2-40B4-BE49-F238E27FC236}">
                  <a16:creationId xmlns:a16="http://schemas.microsoft.com/office/drawing/2014/main" id="{DADD6E0C-D243-462C-ACE0-750716F88EBE}"/>
                </a:ext>
              </a:extLst>
            </p:cNvPr>
            <p:cNvPicPr>
              <a:picLocks noChangeAspect="1" noChangeArrowheads="1"/>
            </p:cNvPicPr>
            <p:nvPr/>
          </p:nvPicPr>
          <p:blipFill>
            <a:blip r:embed="rId7">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800099" y="508000"/>
              <a:ext cx="8229600" cy="38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891" name="Picture 41">
              <a:extLst>
                <a:ext uri="{FF2B5EF4-FFF2-40B4-BE49-F238E27FC236}">
                  <a16:creationId xmlns:a16="http://schemas.microsoft.com/office/drawing/2014/main" id="{EC55F3FB-7197-48F2-9861-39DA3CA531B9}"/>
                </a:ext>
              </a:extLst>
            </p:cNvPr>
            <p:cNvPicPr>
              <a:picLocks noChangeAspect="1" noChangeArrowheads="1"/>
            </p:cNvPicPr>
            <p:nvPr/>
          </p:nvPicPr>
          <p:blipFill>
            <a:blip r:embed="rId8">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694350" y="-635"/>
              <a:ext cx="122828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92" name="ZoneTexte 43">
              <a:extLst>
                <a:ext uri="{FF2B5EF4-FFF2-40B4-BE49-F238E27FC236}">
                  <a16:creationId xmlns:a16="http://schemas.microsoft.com/office/drawing/2014/main" id="{3A294A15-0D39-45C6-AEA9-7566A22ED336}"/>
                </a:ext>
              </a:extLst>
            </p:cNvPr>
            <p:cNvSpPr txBox="1">
              <a:spLocks noChangeArrowheads="1"/>
            </p:cNvSpPr>
            <p:nvPr/>
          </p:nvSpPr>
          <p:spPr bwMode="auto">
            <a:xfrm>
              <a:off x="-1523663" y="198918"/>
              <a:ext cx="50766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b="1" i="1">
                  <a:solidFill>
                    <a:schemeClr val="bg1"/>
                  </a:solidFill>
                  <a:latin typeface="Arial" panose="020B0604020202020204" pitchFamily="34" charset="0"/>
                </a:rPr>
                <a:t>ÉTUDE N° 3 - Patron Plan - </a:t>
              </a:r>
              <a:r>
                <a:rPr lang="fr-FR" altLang="fr-FR" sz="1200" b="1" i="1">
                  <a:solidFill>
                    <a:schemeClr val="bg1"/>
                  </a:solidFill>
                  <a:latin typeface="Arial" panose="020B0604020202020204" pitchFamily="34" charset="0"/>
                </a:rPr>
                <a:t>Construction du </a:t>
              </a:r>
              <a:r>
                <a:rPr lang="fr-FR" altLang="fr-FR" sz="1600" b="1" i="1">
                  <a:solidFill>
                    <a:schemeClr val="bg1"/>
                  </a:solidFill>
                  <a:latin typeface="Segoe Print" panose="02000600000000000000" pitchFamily="2" charset="0"/>
                </a:rPr>
                <a:t>Décolleté</a:t>
              </a:r>
              <a:r>
                <a:rPr lang="fr-FR" altLang="fr-FR" sz="1200" b="1" i="1">
                  <a:solidFill>
                    <a:schemeClr val="bg1"/>
                  </a:solidFill>
                  <a:latin typeface="Arial" panose="020B0604020202020204" pitchFamily="34" charset="0"/>
                </a:rPr>
                <a:t> </a:t>
              </a:r>
              <a:endParaRPr lang="fr-FR" altLang="fr-FR" sz="1400" b="1" i="1">
                <a:solidFill>
                  <a:schemeClr val="bg1"/>
                </a:solidFill>
                <a:latin typeface="Arial" panose="020B0604020202020204" pitchFamily="34" charset="0"/>
              </a:endParaRPr>
            </a:p>
          </p:txBody>
        </p:sp>
        <p:sp>
          <p:nvSpPr>
            <p:cNvPr id="34893" name="ZoneTexte 44">
              <a:extLst>
                <a:ext uri="{FF2B5EF4-FFF2-40B4-BE49-F238E27FC236}">
                  <a16:creationId xmlns:a16="http://schemas.microsoft.com/office/drawing/2014/main" id="{FF6BA95D-7B24-42B6-8929-F4DB1953F8CC}"/>
                </a:ext>
              </a:extLst>
            </p:cNvPr>
            <p:cNvSpPr txBox="1">
              <a:spLocks noChangeArrowheads="1"/>
            </p:cNvSpPr>
            <p:nvPr/>
          </p:nvSpPr>
          <p:spPr bwMode="auto">
            <a:xfrm>
              <a:off x="2571975" y="-635"/>
              <a:ext cx="74864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2000" b="1" i="1" dirty="0">
                  <a:solidFill>
                    <a:schemeClr val="bg1"/>
                  </a:solidFill>
                  <a:latin typeface="Arial" panose="020B0604020202020204" pitchFamily="34" charset="0"/>
                </a:rPr>
                <a:t>        </a:t>
              </a:r>
              <a:r>
                <a:rPr lang="fr-FR" altLang="fr-FR" sz="3200" b="1" i="1" dirty="0">
                  <a:solidFill>
                    <a:schemeClr val="bg1"/>
                  </a:solidFill>
                  <a:latin typeface="Arial" panose="020B0604020202020204" pitchFamily="34" charset="0"/>
                </a:rPr>
                <a:t>Construction de la </a:t>
              </a:r>
              <a:r>
                <a:rPr lang="fr-FR" altLang="fr-FR" sz="3600" b="1" i="1" dirty="0">
                  <a:solidFill>
                    <a:srgbClr val="00B050"/>
                  </a:solidFill>
                  <a:latin typeface="Arial" panose="020B0604020202020204" pitchFamily="34" charset="0"/>
                </a:rPr>
                <a:t>DOUBLURE</a:t>
              </a:r>
              <a:endParaRPr lang="fr-FR" altLang="fr-FR" sz="3200" b="1" i="1" dirty="0">
                <a:solidFill>
                  <a:srgbClr val="00B050"/>
                </a:solidFill>
                <a:latin typeface="Arial" panose="020B0604020202020204" pitchFamily="34" charset="0"/>
              </a:endParaRPr>
            </a:p>
          </p:txBody>
        </p:sp>
      </p:grpSp>
      <p:sp>
        <p:nvSpPr>
          <p:cNvPr id="13" name="Titre 12">
            <a:extLst>
              <a:ext uri="{FF2B5EF4-FFF2-40B4-BE49-F238E27FC236}">
                <a16:creationId xmlns:a16="http://schemas.microsoft.com/office/drawing/2014/main" id="{9C04F2D8-BBF9-4110-A916-15CEFFB7942A}"/>
              </a:ext>
            </a:extLst>
          </p:cNvPr>
          <p:cNvSpPr>
            <a:spLocks noGrp="1"/>
          </p:cNvSpPr>
          <p:nvPr>
            <p:ph type="title" idx="4294967295"/>
          </p:nvPr>
        </p:nvSpPr>
        <p:spPr>
          <a:xfrm>
            <a:off x="600074" y="-1119188"/>
            <a:ext cx="10353675" cy="969963"/>
          </a:xfrm>
        </p:spPr>
        <p:txBody>
          <a:bodyPr/>
          <a:lstStyle/>
          <a:p>
            <a:r>
              <a:rPr lang="fr-FR" dirty="0"/>
              <a:t>Construction de la pince</a:t>
            </a:r>
          </a:p>
        </p:txBody>
      </p:sp>
      <p:sp>
        <p:nvSpPr>
          <p:cNvPr id="59" name="Espace réservé du numéro de diapositive 4"/>
          <p:cNvSpPr>
            <a:spLocks noGrp="1"/>
          </p:cNvSpPr>
          <p:nvPr>
            <p:ph type="sldNum" sz="quarter" idx="12"/>
          </p:nvPr>
        </p:nvSpPr>
        <p:spPr>
          <a:xfrm>
            <a:off x="11335816" y="6411852"/>
            <a:ext cx="754062" cy="365125"/>
          </a:xfrm>
        </p:spPr>
        <p:txBody>
          <a:bodyPr/>
          <a:lstStyle/>
          <a:p>
            <a:pPr>
              <a:defRPr/>
            </a:pPr>
            <a:fld id="{E9C9FC16-D6D1-4B45-882E-174261538B65}" type="slidenum">
              <a:rPr lang="fr-FR" altLang="fr-FR" sz="1050" b="1" smtClean="0">
                <a:solidFill>
                  <a:schemeClr val="bg1"/>
                </a:solidFill>
                <a:latin typeface="Arial" panose="020B0604020202020204" pitchFamily="34" charset="0"/>
                <a:cs typeface="Arial" panose="020B0604020202020204" pitchFamily="34" charset="0"/>
              </a:rPr>
              <a:pPr>
                <a:defRPr/>
              </a:pPr>
              <a:t>8</a:t>
            </a:fld>
            <a:endParaRPr lang="fr-FR" altLang="fr-FR" sz="1050" b="1" dirty="0">
              <a:solidFill>
                <a:schemeClr val="bg1"/>
              </a:solidFill>
              <a:latin typeface="Arial" panose="020B0604020202020204" pitchFamily="34" charset="0"/>
              <a:cs typeface="Arial" panose="020B0604020202020204" pitchFamily="34" charset="0"/>
            </a:endParaRPr>
          </a:p>
        </p:txBody>
      </p:sp>
      <p:grpSp>
        <p:nvGrpSpPr>
          <p:cNvPr id="9" name="Groupe 8"/>
          <p:cNvGrpSpPr/>
          <p:nvPr/>
        </p:nvGrpSpPr>
        <p:grpSpPr>
          <a:xfrm>
            <a:off x="9418184" y="4471877"/>
            <a:ext cx="2275637" cy="542753"/>
            <a:chOff x="8887663" y="5419725"/>
            <a:chExt cx="2275637" cy="542753"/>
          </a:xfrm>
        </p:grpSpPr>
        <p:sp>
          <p:nvSpPr>
            <p:cNvPr id="105" name="Rectangle 86">
              <a:extLst>
                <a:ext uri="{FF2B5EF4-FFF2-40B4-BE49-F238E27FC236}">
                  <a16:creationId xmlns:a16="http://schemas.microsoft.com/office/drawing/2014/main" id="{721118AB-E2FA-4A29-A0FA-5CE61C93C144}"/>
                </a:ext>
              </a:extLst>
            </p:cNvPr>
            <p:cNvSpPr>
              <a:spLocks noChangeArrowheads="1"/>
            </p:cNvSpPr>
            <p:nvPr/>
          </p:nvSpPr>
          <p:spPr bwMode="auto">
            <a:xfrm>
              <a:off x="8887663" y="5654701"/>
              <a:ext cx="22756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b="1" i="1" dirty="0">
                  <a:solidFill>
                    <a:srgbClr val="FF0000"/>
                  </a:solidFill>
                  <a:latin typeface="Arial" panose="020B0604020202020204" pitchFamily="34" charset="0"/>
                  <a:cs typeface="Arial" panose="020B0604020202020204" pitchFamily="34" charset="0"/>
                </a:rPr>
                <a:t>Marge pince 1,5 mm</a:t>
              </a:r>
            </a:p>
          </p:txBody>
        </p:sp>
        <p:cxnSp>
          <p:nvCxnSpPr>
            <p:cNvPr id="7" name="Connecteur droit avec flèche 6"/>
            <p:cNvCxnSpPr/>
            <p:nvPr/>
          </p:nvCxnSpPr>
          <p:spPr>
            <a:xfrm flipV="1">
              <a:off x="9906000" y="5419725"/>
              <a:ext cx="1019175" cy="209550"/>
            </a:xfrm>
            <a:prstGeom prst="straightConnector1">
              <a:avLst/>
            </a:prstGeom>
            <a:ln w="28575">
              <a:solidFill>
                <a:srgbClr val="FF0000"/>
              </a:solidFill>
              <a:tailEnd type="stealth"/>
            </a:ln>
          </p:spPr>
          <p:style>
            <a:lnRef idx="1">
              <a:schemeClr val="accent1"/>
            </a:lnRef>
            <a:fillRef idx="0">
              <a:schemeClr val="accent1"/>
            </a:fillRef>
            <a:effectRef idx="0">
              <a:schemeClr val="accent1"/>
            </a:effectRef>
            <a:fontRef idx="minor">
              <a:schemeClr val="tx1"/>
            </a:fontRef>
          </p:style>
        </p:cxnSp>
      </p:grpSp>
      <p:grpSp>
        <p:nvGrpSpPr>
          <p:cNvPr id="2" name="Groupe 1"/>
          <p:cNvGrpSpPr/>
          <p:nvPr/>
        </p:nvGrpSpPr>
        <p:grpSpPr>
          <a:xfrm>
            <a:off x="153180" y="3959700"/>
            <a:ext cx="2782426" cy="660400"/>
            <a:chOff x="123334" y="3980020"/>
            <a:chExt cx="3200399" cy="660400"/>
          </a:xfrm>
        </p:grpSpPr>
        <p:grpSp>
          <p:nvGrpSpPr>
            <p:cNvPr id="3" name="Groupe 2"/>
            <p:cNvGrpSpPr/>
            <p:nvPr/>
          </p:nvGrpSpPr>
          <p:grpSpPr>
            <a:xfrm>
              <a:off x="123334" y="3980020"/>
              <a:ext cx="3200399" cy="660400"/>
              <a:chOff x="111760" y="3586480"/>
              <a:chExt cx="3200399" cy="660400"/>
            </a:xfrm>
          </p:grpSpPr>
          <p:grpSp>
            <p:nvGrpSpPr>
              <p:cNvPr id="38" name="Groupe 37"/>
              <p:cNvGrpSpPr/>
              <p:nvPr/>
            </p:nvGrpSpPr>
            <p:grpSpPr>
              <a:xfrm>
                <a:off x="113200" y="3622241"/>
                <a:ext cx="3198959" cy="510403"/>
                <a:chOff x="113200" y="3622241"/>
                <a:chExt cx="3198959" cy="510403"/>
              </a:xfrm>
            </p:grpSpPr>
            <p:sp>
              <p:nvSpPr>
                <p:cNvPr id="40" name="ZoneTexte 39"/>
                <p:cNvSpPr txBox="1"/>
                <p:nvPr/>
              </p:nvSpPr>
              <p:spPr>
                <a:xfrm>
                  <a:off x="113200" y="3622241"/>
                  <a:ext cx="3198959" cy="307777"/>
                </a:xfrm>
                <a:prstGeom prst="rect">
                  <a:avLst/>
                </a:prstGeom>
                <a:noFill/>
              </p:spPr>
              <p:txBody>
                <a:bodyPr wrap="square" rtlCol="0">
                  <a:spAutoFit/>
                </a:bodyPr>
                <a:lstStyle/>
                <a:p>
                  <a:r>
                    <a:rPr lang="fr-FR" sz="1400" b="1" dirty="0">
                      <a:solidFill>
                        <a:schemeClr val="accent1"/>
                      </a:solidFill>
                      <a:latin typeface="Arial" panose="020B0604020202020204" pitchFamily="34" charset="0"/>
                      <a:cs typeface="Arial" panose="020B0604020202020204" pitchFamily="34" charset="0"/>
                    </a:rPr>
                    <a:t>Travail sur la couche</a:t>
                  </a:r>
                </a:p>
              </p:txBody>
            </p:sp>
            <p:pic>
              <p:nvPicPr>
                <p:cNvPr id="41" name="Image 40" descr="Skovflåt Mark Ok · Gratis vektor grafik på Pixabay"/>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263474" y="3934300"/>
                  <a:ext cx="214046" cy="198344"/>
                </a:xfrm>
                <a:prstGeom prst="rect">
                  <a:avLst/>
                </a:prstGeom>
                <a:ln>
                  <a:solidFill>
                    <a:schemeClr val="bg1"/>
                  </a:solidFill>
                </a:ln>
              </p:spPr>
            </p:pic>
          </p:grpSp>
          <p:sp>
            <p:nvSpPr>
              <p:cNvPr id="42" name="Rectangle 41"/>
              <p:cNvSpPr/>
              <p:nvPr/>
            </p:nvSpPr>
            <p:spPr>
              <a:xfrm>
                <a:off x="111760" y="3586480"/>
                <a:ext cx="2508106" cy="660400"/>
              </a:xfrm>
              <a:prstGeom prst="rect">
                <a:avLst/>
              </a:prstGeom>
              <a:noFill/>
              <a:ln w="38100">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5" name="ZoneTexte 44"/>
            <p:cNvSpPr txBox="1"/>
            <p:nvPr/>
          </p:nvSpPr>
          <p:spPr>
            <a:xfrm>
              <a:off x="489094" y="4271831"/>
              <a:ext cx="2042160" cy="276999"/>
            </a:xfrm>
            <a:prstGeom prst="rect">
              <a:avLst/>
            </a:prstGeom>
            <a:noFill/>
          </p:spPr>
          <p:txBody>
            <a:bodyPr wrap="square" rtlCol="0">
              <a:spAutoFit/>
            </a:bodyPr>
            <a:lstStyle/>
            <a:p>
              <a:r>
                <a:rPr lang="fr-FR" sz="1200" dirty="0">
                  <a:solidFill>
                    <a:schemeClr val="bg1"/>
                  </a:solidFill>
                  <a:latin typeface="Arial" panose="020B0604020202020204" pitchFamily="34" charset="0"/>
                  <a:cs typeface="Arial" panose="020B0604020202020204" pitchFamily="34" charset="0"/>
                </a:rPr>
                <a:t>Marge DOUBLURE</a:t>
              </a:r>
            </a:p>
          </p:txBody>
        </p:sp>
      </p:grpSp>
      <p:pic>
        <p:nvPicPr>
          <p:cNvPr id="48" name="Image 47">
            <a:extLst>
              <a:ext uri="{FF2B5EF4-FFF2-40B4-BE49-F238E27FC236}">
                <a16:creationId xmlns:a16="http://schemas.microsoft.com/office/drawing/2014/main" id="{8A9D2BAB-C823-4B59-8DD9-0FE5E6974495}"/>
              </a:ext>
            </a:extLst>
          </p:cNvPr>
          <p:cNvPicPr/>
          <p:nvPr/>
        </p:nvPicPr>
        <p:blipFill>
          <a:blip r:embed="rId10">
            <a:clrChange>
              <a:clrFrom>
                <a:srgbClr val="FFFEFC"/>
              </a:clrFrom>
              <a:clrTo>
                <a:srgbClr val="FFFEFC">
                  <a:alpha val="0"/>
                </a:srgbClr>
              </a:clrTo>
            </a:clrChange>
            <a:extLst>
              <a:ext uri="{28A0092B-C50C-407E-A947-70E740481C1C}">
                <a14:useLocalDpi xmlns:a14="http://schemas.microsoft.com/office/drawing/2010/main" val="0"/>
              </a:ext>
            </a:extLst>
          </a:blip>
          <a:srcRect/>
          <a:stretch>
            <a:fillRect/>
          </a:stretch>
        </p:blipFill>
        <p:spPr bwMode="auto">
          <a:xfrm>
            <a:off x="185737" y="6219825"/>
            <a:ext cx="89058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1" name="Tableau 30">
            <a:extLst>
              <a:ext uri="{FF2B5EF4-FFF2-40B4-BE49-F238E27FC236}">
                <a16:creationId xmlns:a16="http://schemas.microsoft.com/office/drawing/2014/main" id="{CB019276-A574-4D79-AE60-C92BE20F9872}"/>
              </a:ext>
            </a:extLst>
          </p:cNvPr>
          <p:cNvGraphicFramePr>
            <a:graphicFrameLocks noGrp="1"/>
          </p:cNvGraphicFramePr>
          <p:nvPr>
            <p:extLst>
              <p:ext uri="{D42A27DB-BD31-4B8C-83A1-F6EECF244321}">
                <p14:modId xmlns:p14="http://schemas.microsoft.com/office/powerpoint/2010/main" val="3368813662"/>
              </p:ext>
            </p:extLst>
          </p:nvPr>
        </p:nvGraphicFramePr>
        <p:xfrm>
          <a:off x="118872" y="475270"/>
          <a:ext cx="2860040" cy="3341579"/>
        </p:xfrm>
        <a:graphic>
          <a:graphicData uri="http://schemas.openxmlformats.org/drawingml/2006/table">
            <a:tbl>
              <a:tblPr firstRow="1" bandRow="1">
                <a:effectLst>
                  <a:outerShdw blurRad="50800" dist="38100" algn="l" rotWithShape="0">
                    <a:prstClr val="black">
                      <a:alpha val="40000"/>
                    </a:prstClr>
                  </a:outerShdw>
                </a:effectLst>
                <a:tableStyleId>{D7AC3CCA-C797-4891-BE02-D94E43425B78}</a:tableStyleId>
              </a:tblPr>
              <a:tblGrid>
                <a:gridCol w="342813">
                  <a:extLst>
                    <a:ext uri="{9D8B030D-6E8A-4147-A177-3AD203B41FA5}">
                      <a16:colId xmlns:a16="http://schemas.microsoft.com/office/drawing/2014/main" val="20000"/>
                    </a:ext>
                  </a:extLst>
                </a:gridCol>
                <a:gridCol w="2517227">
                  <a:extLst>
                    <a:ext uri="{9D8B030D-6E8A-4147-A177-3AD203B41FA5}">
                      <a16:colId xmlns:a16="http://schemas.microsoft.com/office/drawing/2014/main" val="20001"/>
                    </a:ext>
                  </a:extLst>
                </a:gridCol>
              </a:tblGrid>
              <a:tr h="302152">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b="1" baseline="0" dirty="0">
                          <a:solidFill>
                            <a:schemeClr val="bg1"/>
                          </a:solidFill>
                          <a:latin typeface="Arial" panose="020B0604020202020204" pitchFamily="34" charset="0"/>
                        </a:rPr>
                        <a:t>       </a:t>
                      </a:r>
                      <a:r>
                        <a:rPr lang="fr-FR" altLang="fr-FR" sz="1400" b="1" dirty="0">
                          <a:solidFill>
                            <a:schemeClr val="bg1"/>
                          </a:solidFill>
                          <a:latin typeface="Arial" panose="020B0604020202020204" pitchFamily="34" charset="0"/>
                        </a:rPr>
                        <a:t>Accueil Général</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hMerge="1">
                  <a:txBody>
                    <a:bodyPr/>
                    <a:lstStyle/>
                    <a:p>
                      <a:endParaRPr lang="fr-FR"/>
                    </a:p>
                  </a:txBody>
                  <a:tcPr/>
                </a:tc>
                <a:extLst>
                  <a:ext uri="{0D108BD9-81ED-4DB2-BD59-A6C34878D82A}">
                    <a16:rowId xmlns:a16="http://schemas.microsoft.com/office/drawing/2014/main" val="10000"/>
                  </a:ext>
                </a:extLst>
              </a:tr>
              <a:tr h="29821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dirty="0">
                          <a:solidFill>
                            <a:schemeClr val="bg1"/>
                          </a:solidFill>
                          <a:effectLst/>
                          <a:latin typeface="Adobe Gothic Std B" panose="020B0800000000000000" pitchFamily="34" charset="-128"/>
                          <a:ea typeface="Adobe Gothic Std B" panose="020B0800000000000000" pitchFamily="34" charset="-128"/>
                        </a:rPr>
                        <a:t>1</a:t>
                      </a:r>
                      <a:endParaRPr lang="fr-FR" altLang="fr-FR" sz="1100" b="0" dirty="0">
                        <a:solidFill>
                          <a:schemeClr val="bg1"/>
                        </a:solidFill>
                        <a:effectLst/>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points de repères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2</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Tracer axes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3</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Tracer lignes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926206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4</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a:t>
                      </a:r>
                      <a:r>
                        <a:rPr lang="fr-FR" altLang="fr-FR" sz="1100" baseline="0" dirty="0">
                          <a:solidFill>
                            <a:schemeClr val="bg1"/>
                          </a:solidFill>
                          <a:latin typeface="Arial" panose="020B0604020202020204" pitchFamily="34" charset="0"/>
                        </a:rPr>
                        <a:t> m</a:t>
                      </a:r>
                      <a:r>
                        <a:rPr lang="fr-FR" altLang="fr-FR" sz="1100" dirty="0">
                          <a:solidFill>
                            <a:schemeClr val="bg1"/>
                          </a:solidFill>
                          <a:latin typeface="Arial" panose="020B0604020202020204" pitchFamily="34" charset="0"/>
                        </a:rPr>
                        <a:t>arges</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de piquage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9648050"/>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5</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les points de repères montage</a:t>
                      </a:r>
                      <a:endParaRPr lang="fr-FR" altLang="fr-FR" sz="1100" dirty="0">
                        <a:solidFill>
                          <a:schemeClr val="bg1"/>
                        </a:solidFill>
                        <a:latin typeface="Arial" panose="020B0604020202020204" pitchFamily="34" charset="0"/>
                      </a:endParaRP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66514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6</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marges de montage doublure </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7</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pince de l’antiglissoir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10004"/>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8</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claque DBL</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9</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8706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kern="1200" dirty="0" smtClean="0">
                          <a:solidFill>
                            <a:schemeClr val="bg1"/>
                          </a:solidFill>
                          <a:latin typeface="Arial" panose="020B0604020202020204" pitchFamily="34" charset="0"/>
                          <a:ea typeface="+mn-ea"/>
                          <a:cs typeface="+mn-cs"/>
                        </a:rPr>
                        <a:t>10</a:t>
                      </a:r>
                      <a:endParaRPr lang="fr-FR" altLang="fr-FR" sz="1100" b="1" kern="1200" dirty="0">
                        <a:solidFill>
                          <a:schemeClr val="bg1"/>
                        </a:solidFill>
                        <a:latin typeface="Arial" panose="020B0604020202020204" pitchFamily="34" charset="0"/>
                        <a:ea typeface="+mn-ea"/>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Extraire pièces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dirty="0" smtClean="0">
                          <a:solidFill>
                            <a:schemeClr val="bg1"/>
                          </a:solidFill>
                          <a:latin typeface="Arial" panose="020B0604020202020204" pitchFamily="34" charset="0"/>
                        </a:rPr>
                        <a:t>11</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Ajouter</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repères pièces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bl>
          </a:graphicData>
        </a:graphic>
      </p:graphicFrame>
      <p:sp>
        <p:nvSpPr>
          <p:cNvPr id="32" name="Bouton d'action : Accueil 31">
            <a:hlinkClick r:id="" action="ppaction://noaction" highlightClick="1"/>
            <a:extLst>
              <a:ext uri="{FF2B5EF4-FFF2-40B4-BE49-F238E27FC236}">
                <a16:creationId xmlns:a16="http://schemas.microsoft.com/office/drawing/2014/main" id="{FD49172B-DA4C-434A-BACA-98286F4ECBBA}"/>
              </a:ext>
            </a:extLst>
          </p:cNvPr>
          <p:cNvSpPr/>
          <p:nvPr/>
        </p:nvSpPr>
        <p:spPr>
          <a:xfrm>
            <a:off x="111760" y="465555"/>
            <a:ext cx="323850" cy="298450"/>
          </a:xfrm>
          <a:prstGeom prst="actionButtonHom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ctr"/>
          <a:lstStyle/>
          <a:p>
            <a:pPr algn="ctr">
              <a:defRPr/>
            </a:pPr>
            <a:endParaRPr lang="fr-FR"/>
          </a:p>
        </p:txBody>
      </p:sp>
      <p:sp>
        <p:nvSpPr>
          <p:cNvPr id="47" name="Rectangle à coins arrondis 46">
            <a:hlinkClick r:id="" action="ppaction://hlinkshowjump?jump=firstslide"/>
            <a:extLst>
              <a:ext uri="{FF2B5EF4-FFF2-40B4-BE49-F238E27FC236}">
                <a16:creationId xmlns:a16="http://schemas.microsoft.com/office/drawing/2014/main" id="{82BBB749-1EC8-44AE-A17A-E6142235AD28}"/>
              </a:ext>
            </a:extLst>
          </p:cNvPr>
          <p:cNvSpPr/>
          <p:nvPr/>
        </p:nvSpPr>
        <p:spPr>
          <a:xfrm>
            <a:off x="124968" y="466344"/>
            <a:ext cx="2831592" cy="29178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0" name="Rectangle 49">
            <a:hlinkClick r:id="rId11" action="ppaction://hlinksldjump"/>
            <a:extLst>
              <a:ext uri="{FF2B5EF4-FFF2-40B4-BE49-F238E27FC236}">
                <a16:creationId xmlns:a16="http://schemas.microsoft.com/office/drawing/2014/main" id="{7E449B24-B2A9-4DF7-A48A-90045CA02532}"/>
              </a:ext>
            </a:extLst>
          </p:cNvPr>
          <p:cNvSpPr/>
          <p:nvPr/>
        </p:nvSpPr>
        <p:spPr>
          <a:xfrm>
            <a:off x="145243" y="800862"/>
            <a:ext cx="2839721" cy="286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1" name="Rectangle 50">
            <a:hlinkClick r:id="rId12" action="ppaction://hlinksldjump"/>
            <a:extLst>
              <a:ext uri="{FF2B5EF4-FFF2-40B4-BE49-F238E27FC236}">
                <a16:creationId xmlns:a16="http://schemas.microsoft.com/office/drawing/2014/main" id="{DC8155D0-228B-47B5-A552-6EB5879CF372}"/>
              </a:ext>
            </a:extLst>
          </p:cNvPr>
          <p:cNvSpPr/>
          <p:nvPr/>
        </p:nvSpPr>
        <p:spPr>
          <a:xfrm>
            <a:off x="140163" y="1088296"/>
            <a:ext cx="2848754" cy="2806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2" name="Rectangle 51">
            <a:hlinkClick r:id="rId13" action="ppaction://hlinksldjump"/>
            <a:extLst>
              <a:ext uri="{FF2B5EF4-FFF2-40B4-BE49-F238E27FC236}">
                <a16:creationId xmlns:a16="http://schemas.microsoft.com/office/drawing/2014/main" id="{E92A6229-A81F-4E65-BA49-2A3327815FD1}"/>
              </a:ext>
            </a:extLst>
          </p:cNvPr>
          <p:cNvSpPr/>
          <p:nvPr/>
        </p:nvSpPr>
        <p:spPr>
          <a:xfrm>
            <a:off x="122384" y="1366438"/>
            <a:ext cx="284885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3" name="Rectangle 52">
            <a:hlinkClick r:id="rId14" action="ppaction://hlinksldjump"/>
            <a:extLst>
              <a:ext uri="{FF2B5EF4-FFF2-40B4-BE49-F238E27FC236}">
                <a16:creationId xmlns:a16="http://schemas.microsoft.com/office/drawing/2014/main" id="{1B2FA0B9-57D0-465B-A2B1-C4707E95F02D}"/>
              </a:ext>
            </a:extLst>
          </p:cNvPr>
          <p:cNvSpPr/>
          <p:nvPr/>
        </p:nvSpPr>
        <p:spPr>
          <a:xfrm>
            <a:off x="116589" y="1635679"/>
            <a:ext cx="285567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4" name="Rectangle 53">
            <a:hlinkClick r:id="rId15" action="ppaction://hlinksldjump"/>
            <a:extLst>
              <a:ext uri="{FF2B5EF4-FFF2-40B4-BE49-F238E27FC236}">
                <a16:creationId xmlns:a16="http://schemas.microsoft.com/office/drawing/2014/main" id="{713EEA36-C370-4C3B-8670-527CD73C4F89}"/>
              </a:ext>
            </a:extLst>
          </p:cNvPr>
          <p:cNvSpPr/>
          <p:nvPr/>
        </p:nvSpPr>
        <p:spPr>
          <a:xfrm>
            <a:off x="142548" y="1933462"/>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5" name="Rectangle 54">
            <a:hlinkClick r:id="rId16" action="ppaction://hlinksldjump"/>
            <a:extLst>
              <a:ext uri="{FF2B5EF4-FFF2-40B4-BE49-F238E27FC236}">
                <a16:creationId xmlns:a16="http://schemas.microsoft.com/office/drawing/2014/main" id="{CA40AA67-D1C3-49DB-8332-1120C5C670BB}"/>
              </a:ext>
            </a:extLst>
          </p:cNvPr>
          <p:cNvSpPr/>
          <p:nvPr/>
        </p:nvSpPr>
        <p:spPr>
          <a:xfrm>
            <a:off x="121747" y="2454908"/>
            <a:ext cx="2838519" cy="265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6" name="Rectangle 55">
            <a:hlinkClick r:id="rId17" action="ppaction://hlinksldjump"/>
            <a:extLst>
              <a:ext uri="{FF2B5EF4-FFF2-40B4-BE49-F238E27FC236}">
                <a16:creationId xmlns:a16="http://schemas.microsoft.com/office/drawing/2014/main" id="{F478668A-DDDF-40B6-99C7-A9A47CFEA7BC}"/>
              </a:ext>
            </a:extLst>
          </p:cNvPr>
          <p:cNvSpPr/>
          <p:nvPr/>
        </p:nvSpPr>
        <p:spPr>
          <a:xfrm>
            <a:off x="130002" y="2723917"/>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7" name="Rectangle 56">
            <a:hlinkClick r:id="rId18" action="ppaction://hlinksldjump"/>
            <a:extLst>
              <a:ext uri="{FF2B5EF4-FFF2-40B4-BE49-F238E27FC236}">
                <a16:creationId xmlns:a16="http://schemas.microsoft.com/office/drawing/2014/main" id="{9F7FE488-0F67-44E3-8971-357C356F0746}"/>
              </a:ext>
            </a:extLst>
          </p:cNvPr>
          <p:cNvSpPr/>
          <p:nvPr/>
        </p:nvSpPr>
        <p:spPr>
          <a:xfrm>
            <a:off x="119382" y="3276090"/>
            <a:ext cx="2834296" cy="270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8" name="Rectangle 57">
            <a:hlinkClick r:id="rId19" action="ppaction://hlinksldjump"/>
            <a:extLst>
              <a:ext uri="{FF2B5EF4-FFF2-40B4-BE49-F238E27FC236}">
                <a16:creationId xmlns:a16="http://schemas.microsoft.com/office/drawing/2014/main" id="{712BA9CA-A8EE-4139-B8D4-80A52A57166D}"/>
              </a:ext>
            </a:extLst>
          </p:cNvPr>
          <p:cNvSpPr/>
          <p:nvPr/>
        </p:nvSpPr>
        <p:spPr>
          <a:xfrm>
            <a:off x="104649" y="3532584"/>
            <a:ext cx="2861517" cy="2686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0" name="Rectangle 59">
            <a:hlinkClick r:id="rId20" action="ppaction://hlinksldjump"/>
            <a:extLst>
              <a:ext uri="{FF2B5EF4-FFF2-40B4-BE49-F238E27FC236}">
                <a16:creationId xmlns:a16="http://schemas.microsoft.com/office/drawing/2014/main" id="{F478668A-DDDF-40B6-99C7-A9A47CFEA7BC}"/>
              </a:ext>
            </a:extLst>
          </p:cNvPr>
          <p:cNvSpPr/>
          <p:nvPr/>
        </p:nvSpPr>
        <p:spPr>
          <a:xfrm>
            <a:off x="129494" y="2996713"/>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1" name="Rectangle 60">
            <a:hlinkClick r:id="rId21" action="ppaction://hlinksldjump"/>
            <a:extLst>
              <a:ext uri="{FF2B5EF4-FFF2-40B4-BE49-F238E27FC236}">
                <a16:creationId xmlns:a16="http://schemas.microsoft.com/office/drawing/2014/main" id="{713EEA36-C370-4C3B-8670-527CD73C4F89}"/>
              </a:ext>
            </a:extLst>
          </p:cNvPr>
          <p:cNvSpPr/>
          <p:nvPr/>
        </p:nvSpPr>
        <p:spPr>
          <a:xfrm>
            <a:off x="133023" y="2209687"/>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pic>
        <p:nvPicPr>
          <p:cNvPr id="46" name="Image 45" descr="Question mark PNG">
            <a:hlinkClick r:id="rId22" action="ppaction://hlinksldjump"/>
            <a:extLst>
              <a:ext uri="{FF2B5EF4-FFF2-40B4-BE49-F238E27FC236}">
                <a16:creationId xmlns:a16="http://schemas.microsoft.com/office/drawing/2014/main" id="{58DF1CC0-A7C7-46E7-BBA5-D10F08919772}"/>
              </a:ext>
            </a:extLst>
          </p:cNvPr>
          <p:cNvPicPr>
            <a:picLocks noChangeAspect="1"/>
          </p:cNvPicPr>
          <p:nvPr/>
        </p:nvPicPr>
        <p:blipFill>
          <a:blip r:embed="rId23"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6004516" y="832533"/>
            <a:ext cx="557250" cy="533304"/>
          </a:xfrm>
          <a:prstGeom prst="rect">
            <a:avLst/>
          </a:prstGeom>
        </p:spPr>
      </p:pic>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3" name="Ellipse 102">
            <a:extLst>
              <a:ext uri="{FF2B5EF4-FFF2-40B4-BE49-F238E27FC236}">
                <a16:creationId xmlns:a16="http://schemas.microsoft.com/office/drawing/2014/main" id="{41EFA984-A40E-4B02-B0CA-440F56DC53F2}"/>
              </a:ext>
            </a:extLst>
          </p:cNvPr>
          <p:cNvSpPr/>
          <p:nvPr/>
        </p:nvSpPr>
        <p:spPr>
          <a:xfrm rot="10800000">
            <a:off x="11389463" y="-121388"/>
            <a:ext cx="1314450" cy="1000125"/>
          </a:xfrm>
          <a:prstGeom prst="ellipse">
            <a:avLst/>
          </a:prstGeom>
          <a:solidFill>
            <a:srgbClr val="66FF33"/>
          </a:solidFill>
          <a:ln>
            <a:noFill/>
          </a:ln>
          <a:effectLst>
            <a:innerShdw blurRad="63500" dist="1270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33798" name="Groupe 1">
            <a:extLst>
              <a:ext uri="{FF2B5EF4-FFF2-40B4-BE49-F238E27FC236}">
                <a16:creationId xmlns:a16="http://schemas.microsoft.com/office/drawing/2014/main" id="{32B7CC15-1226-459E-AC24-56CD09ADCAAA}"/>
              </a:ext>
            </a:extLst>
          </p:cNvPr>
          <p:cNvGrpSpPr>
            <a:grpSpLocks/>
          </p:cNvGrpSpPr>
          <p:nvPr/>
        </p:nvGrpSpPr>
        <p:grpSpPr bwMode="auto">
          <a:xfrm>
            <a:off x="4459250" y="1789104"/>
            <a:ext cx="7931150" cy="4977448"/>
            <a:chOff x="2676525" y="1691639"/>
            <a:chExt cx="7931150" cy="4977448"/>
          </a:xfrm>
        </p:grpSpPr>
        <p:grpSp>
          <p:nvGrpSpPr>
            <p:cNvPr id="33877" name="Groupe 1">
              <a:extLst>
                <a:ext uri="{FF2B5EF4-FFF2-40B4-BE49-F238E27FC236}">
                  <a16:creationId xmlns:a16="http://schemas.microsoft.com/office/drawing/2014/main" id="{042173DC-46FC-46F9-A1F0-A61931AB32EC}"/>
                </a:ext>
              </a:extLst>
            </p:cNvPr>
            <p:cNvGrpSpPr>
              <a:grpSpLocks/>
            </p:cNvGrpSpPr>
            <p:nvPr/>
          </p:nvGrpSpPr>
          <p:grpSpPr bwMode="auto">
            <a:xfrm>
              <a:off x="2801938" y="3751262"/>
              <a:ext cx="7440610" cy="2917825"/>
              <a:chOff x="1636712" y="3313112"/>
              <a:chExt cx="7440620" cy="2917827"/>
            </a:xfrm>
          </p:grpSpPr>
          <p:grpSp>
            <p:nvGrpSpPr>
              <p:cNvPr id="33924" name="Group 75">
                <a:extLst>
                  <a:ext uri="{FF2B5EF4-FFF2-40B4-BE49-F238E27FC236}">
                    <a16:creationId xmlns:a16="http://schemas.microsoft.com/office/drawing/2014/main" id="{BF0A0A29-66FD-4B2F-B7FD-C53066865C91}"/>
                  </a:ext>
                </a:extLst>
              </p:cNvPr>
              <p:cNvGrpSpPr>
                <a:grpSpLocks/>
              </p:cNvGrpSpPr>
              <p:nvPr/>
            </p:nvGrpSpPr>
            <p:grpSpPr bwMode="auto">
              <a:xfrm>
                <a:off x="8574094" y="3313112"/>
                <a:ext cx="503238" cy="2039938"/>
                <a:chOff x="4921" y="1895"/>
                <a:chExt cx="317" cy="1285"/>
              </a:xfrm>
            </p:grpSpPr>
            <p:sp>
              <p:nvSpPr>
                <p:cNvPr id="33927" name="Freeform 44">
                  <a:extLst>
                    <a:ext uri="{FF2B5EF4-FFF2-40B4-BE49-F238E27FC236}">
                      <a16:creationId xmlns:a16="http://schemas.microsoft.com/office/drawing/2014/main" id="{4CA6BA23-1E3C-4E75-A275-6FF495875A80}"/>
                    </a:ext>
                  </a:extLst>
                </p:cNvPr>
                <p:cNvSpPr>
                  <a:spLocks/>
                </p:cNvSpPr>
                <p:nvPr/>
              </p:nvSpPr>
              <p:spPr bwMode="auto">
                <a:xfrm>
                  <a:off x="4921" y="1905"/>
                  <a:ext cx="279" cy="1275"/>
                </a:xfrm>
                <a:custGeom>
                  <a:avLst/>
                  <a:gdLst>
                    <a:gd name="T0" fmla="*/ 0 w 279"/>
                    <a:gd name="T1" fmla="*/ 0 h 1275"/>
                    <a:gd name="T2" fmla="*/ 229 w 279"/>
                    <a:gd name="T3" fmla="*/ 603 h 1275"/>
                    <a:gd name="T4" fmla="*/ 278 w 279"/>
                    <a:gd name="T5" fmla="*/ 982 h 1275"/>
                    <a:gd name="T6" fmla="*/ 219 w 279"/>
                    <a:gd name="T7" fmla="*/ 1275 h 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9" h="1275">
                      <a:moveTo>
                        <a:pt x="0" y="0"/>
                      </a:moveTo>
                      <a:cubicBezTo>
                        <a:pt x="38" y="100"/>
                        <a:pt x="183" y="439"/>
                        <a:pt x="229" y="603"/>
                      </a:cubicBezTo>
                      <a:cubicBezTo>
                        <a:pt x="275" y="767"/>
                        <a:pt x="279" y="871"/>
                        <a:pt x="278" y="982"/>
                      </a:cubicBezTo>
                      <a:cubicBezTo>
                        <a:pt x="277" y="1094"/>
                        <a:pt x="229" y="1225"/>
                        <a:pt x="219" y="1275"/>
                      </a:cubicBezTo>
                    </a:path>
                  </a:pathLst>
                </a:custGeom>
                <a:noFill/>
                <a:ln w="28575" cmpd="sng">
                  <a:solidFill>
                    <a:schemeClr val="tx2">
                      <a:lumMod val="7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3928" name="Freeform 44">
                  <a:extLst>
                    <a:ext uri="{FF2B5EF4-FFF2-40B4-BE49-F238E27FC236}">
                      <a16:creationId xmlns:a16="http://schemas.microsoft.com/office/drawing/2014/main" id="{CCAACE09-9485-43CC-B9B8-B95F5B1A2178}"/>
                    </a:ext>
                  </a:extLst>
                </p:cNvPr>
                <p:cNvSpPr>
                  <a:spLocks/>
                </p:cNvSpPr>
                <p:nvPr/>
              </p:nvSpPr>
              <p:spPr bwMode="auto">
                <a:xfrm>
                  <a:off x="4959" y="1895"/>
                  <a:ext cx="279" cy="1275"/>
                </a:xfrm>
                <a:custGeom>
                  <a:avLst/>
                  <a:gdLst>
                    <a:gd name="T0" fmla="*/ 0 w 279"/>
                    <a:gd name="T1" fmla="*/ 0 h 1275"/>
                    <a:gd name="T2" fmla="*/ 229 w 279"/>
                    <a:gd name="T3" fmla="*/ 603 h 1275"/>
                    <a:gd name="T4" fmla="*/ 278 w 279"/>
                    <a:gd name="T5" fmla="*/ 982 h 1275"/>
                    <a:gd name="T6" fmla="*/ 219 w 279"/>
                    <a:gd name="T7" fmla="*/ 1275 h 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9" h="1275">
                      <a:moveTo>
                        <a:pt x="0" y="0"/>
                      </a:moveTo>
                      <a:cubicBezTo>
                        <a:pt x="38" y="100"/>
                        <a:pt x="183" y="439"/>
                        <a:pt x="229" y="603"/>
                      </a:cubicBezTo>
                      <a:cubicBezTo>
                        <a:pt x="275" y="767"/>
                        <a:pt x="279" y="871"/>
                        <a:pt x="278" y="982"/>
                      </a:cubicBezTo>
                      <a:cubicBezTo>
                        <a:pt x="277" y="1094"/>
                        <a:pt x="229" y="1225"/>
                        <a:pt x="219" y="1275"/>
                      </a:cubicBezTo>
                    </a:path>
                  </a:pathLst>
                </a:custGeom>
                <a:noFill/>
                <a:ln w="952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33925" name="Freeform 24">
                <a:extLst>
                  <a:ext uri="{FF2B5EF4-FFF2-40B4-BE49-F238E27FC236}">
                    <a16:creationId xmlns:a16="http://schemas.microsoft.com/office/drawing/2014/main" id="{CEEF1B78-43D9-438F-BAB0-F17BE8E3DD96}"/>
                  </a:ext>
                </a:extLst>
              </p:cNvPr>
              <p:cNvSpPr>
                <a:spLocks/>
              </p:cNvSpPr>
              <p:nvPr/>
            </p:nvSpPr>
            <p:spPr bwMode="auto">
              <a:xfrm>
                <a:off x="1636712" y="4346576"/>
                <a:ext cx="7269163" cy="1884363"/>
              </a:xfrm>
              <a:custGeom>
                <a:avLst/>
                <a:gdLst>
                  <a:gd name="T0" fmla="*/ 0 w 9842"/>
                  <a:gd name="T1" fmla="*/ 0 h 9916"/>
                  <a:gd name="T2" fmla="*/ 2147483646 w 9842"/>
                  <a:gd name="T3" fmla="*/ 2147483646 h 9916"/>
                  <a:gd name="T4" fmla="*/ 2147483646 w 9842"/>
                  <a:gd name="T5" fmla="*/ 2147483646 h 9916"/>
                  <a:gd name="T6" fmla="*/ 2147483646 w 9842"/>
                  <a:gd name="T7" fmla="*/ 2147483646 h 9916"/>
                  <a:gd name="T8" fmla="*/ 2147483646 w 9842"/>
                  <a:gd name="T9" fmla="*/ 2147483646 h 9916"/>
                  <a:gd name="T10" fmla="*/ 2147483646 w 9842"/>
                  <a:gd name="T11" fmla="*/ 2147483646 h 9916"/>
                  <a:gd name="T12" fmla="*/ 2147483646 w 9842"/>
                  <a:gd name="T13" fmla="*/ 2147483646 h 9916"/>
                  <a:gd name="T14" fmla="*/ 2147483646 w 9842"/>
                  <a:gd name="T15" fmla="*/ 2147483646 h 9916"/>
                  <a:gd name="T16" fmla="*/ 2147483646 w 9842"/>
                  <a:gd name="T17" fmla="*/ 2147483646 h 9916"/>
                  <a:gd name="T18" fmla="*/ 2147483646 w 9842"/>
                  <a:gd name="T19" fmla="*/ 2147483646 h 9916"/>
                  <a:gd name="T20" fmla="*/ 2147483646 w 9842"/>
                  <a:gd name="T21" fmla="*/ 2147483646 h 99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842" h="9916">
                    <a:moveTo>
                      <a:pt x="0" y="0"/>
                    </a:moveTo>
                    <a:cubicBezTo>
                      <a:pt x="60" y="67"/>
                      <a:pt x="39" y="1119"/>
                      <a:pt x="112" y="1646"/>
                    </a:cubicBezTo>
                    <a:cubicBezTo>
                      <a:pt x="185" y="2172"/>
                      <a:pt x="157" y="2431"/>
                      <a:pt x="438" y="3141"/>
                    </a:cubicBezTo>
                    <a:cubicBezTo>
                      <a:pt x="720" y="3843"/>
                      <a:pt x="1270" y="4987"/>
                      <a:pt x="1803" y="5906"/>
                    </a:cubicBezTo>
                    <a:cubicBezTo>
                      <a:pt x="2336" y="6834"/>
                      <a:pt x="3121" y="8028"/>
                      <a:pt x="3647" y="8672"/>
                    </a:cubicBezTo>
                    <a:cubicBezTo>
                      <a:pt x="4172" y="9323"/>
                      <a:pt x="4629" y="9699"/>
                      <a:pt x="4954" y="9850"/>
                    </a:cubicBezTo>
                    <a:cubicBezTo>
                      <a:pt x="5276" y="10000"/>
                      <a:pt x="5334" y="9891"/>
                      <a:pt x="5590" y="9591"/>
                    </a:cubicBezTo>
                    <a:cubicBezTo>
                      <a:pt x="5844" y="9282"/>
                      <a:pt x="6205" y="8513"/>
                      <a:pt x="6478" y="8028"/>
                    </a:cubicBezTo>
                    <a:cubicBezTo>
                      <a:pt x="6750" y="7536"/>
                      <a:pt x="6948" y="7034"/>
                      <a:pt x="7238" y="6692"/>
                    </a:cubicBezTo>
                    <a:cubicBezTo>
                      <a:pt x="7531" y="6341"/>
                      <a:pt x="7758" y="6174"/>
                      <a:pt x="8218" y="5940"/>
                    </a:cubicBezTo>
                    <a:cubicBezTo>
                      <a:pt x="8678" y="5706"/>
                      <a:pt x="9470" y="5443"/>
                      <a:pt x="9842" y="5310"/>
                    </a:cubicBezTo>
                  </a:path>
                </a:pathLst>
              </a:custGeom>
              <a:noFill/>
              <a:ln w="19050" cmpd="sng">
                <a:solidFill>
                  <a:srgbClr val="CC33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3926" name="Freeform 25">
                <a:extLst>
                  <a:ext uri="{FF2B5EF4-FFF2-40B4-BE49-F238E27FC236}">
                    <a16:creationId xmlns:a16="http://schemas.microsoft.com/office/drawing/2014/main" id="{5919E17B-F3EF-42D7-9BEA-FB4651DA34F5}"/>
                  </a:ext>
                </a:extLst>
              </p:cNvPr>
              <p:cNvSpPr>
                <a:spLocks/>
              </p:cNvSpPr>
              <p:nvPr/>
            </p:nvSpPr>
            <p:spPr bwMode="auto">
              <a:xfrm>
                <a:off x="1858965" y="4854577"/>
                <a:ext cx="7065964" cy="1287463"/>
              </a:xfrm>
              <a:custGeom>
                <a:avLst/>
                <a:gdLst>
                  <a:gd name="T0" fmla="*/ 0 w 10040"/>
                  <a:gd name="T1" fmla="*/ 0 h 10000"/>
                  <a:gd name="T2" fmla="*/ 2147483646 w 10040"/>
                  <a:gd name="T3" fmla="*/ 2147483646 h 10000"/>
                  <a:gd name="T4" fmla="*/ 2147483646 w 10040"/>
                  <a:gd name="T5" fmla="*/ 2147483646 h 10000"/>
                  <a:gd name="T6" fmla="*/ 2147483646 w 10040"/>
                  <a:gd name="T7" fmla="*/ 2147483646 h 10000"/>
                  <a:gd name="T8" fmla="*/ 2147483646 w 10040"/>
                  <a:gd name="T9" fmla="*/ 2147483646 h 10000"/>
                  <a:gd name="T10" fmla="*/ 2147483646 w 10040"/>
                  <a:gd name="T11" fmla="*/ 2147483646 h 10000"/>
                  <a:gd name="T12" fmla="*/ 2147483646 w 10040"/>
                  <a:gd name="T13" fmla="*/ 2147483646 h 10000"/>
                  <a:gd name="T14" fmla="*/ 2147483646 w 10040"/>
                  <a:gd name="T15" fmla="*/ 2147483646 h 10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40" h="10000">
                    <a:moveTo>
                      <a:pt x="0" y="0"/>
                    </a:moveTo>
                    <a:cubicBezTo>
                      <a:pt x="216" y="937"/>
                      <a:pt x="684" y="2749"/>
                      <a:pt x="1164" y="4093"/>
                    </a:cubicBezTo>
                    <a:cubicBezTo>
                      <a:pt x="1644" y="5436"/>
                      <a:pt x="2382" y="7137"/>
                      <a:pt x="2887" y="8087"/>
                    </a:cubicBezTo>
                    <a:cubicBezTo>
                      <a:pt x="3392" y="9036"/>
                      <a:pt x="3830" y="9504"/>
                      <a:pt x="4193" y="9800"/>
                    </a:cubicBezTo>
                    <a:cubicBezTo>
                      <a:pt x="4557" y="10084"/>
                      <a:pt x="4798" y="10046"/>
                      <a:pt x="5057" y="9812"/>
                    </a:cubicBezTo>
                    <a:cubicBezTo>
                      <a:pt x="5319" y="9566"/>
                      <a:pt x="5459" y="9024"/>
                      <a:pt x="5752" y="8358"/>
                    </a:cubicBezTo>
                    <a:cubicBezTo>
                      <a:pt x="6045" y="7680"/>
                      <a:pt x="6404" y="6448"/>
                      <a:pt x="6808" y="5830"/>
                    </a:cubicBezTo>
                    <a:cubicBezTo>
                      <a:pt x="7211" y="5202"/>
                      <a:pt x="9616" y="4082"/>
                      <a:pt x="10040" y="3882"/>
                    </a:cubicBezTo>
                  </a:path>
                </a:pathLst>
              </a:custGeom>
              <a:noFill/>
              <a:ln w="28575" cmpd="sng">
                <a:solidFill>
                  <a:schemeClr val="tx2">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33907" name="Groupe 65">
              <a:extLst>
                <a:ext uri="{FF2B5EF4-FFF2-40B4-BE49-F238E27FC236}">
                  <a16:creationId xmlns:a16="http://schemas.microsoft.com/office/drawing/2014/main" id="{3466BEFD-1565-47C5-BBF2-755FE8C326DE}"/>
                </a:ext>
              </a:extLst>
            </p:cNvPr>
            <p:cNvGrpSpPr>
              <a:grpSpLocks/>
            </p:cNvGrpSpPr>
            <p:nvPr/>
          </p:nvGrpSpPr>
          <p:grpSpPr bwMode="auto">
            <a:xfrm>
              <a:off x="2923541" y="3124790"/>
              <a:ext cx="7684134" cy="3088686"/>
              <a:chOff x="1120775" y="3187700"/>
              <a:chExt cx="7684135" cy="3089275"/>
            </a:xfrm>
          </p:grpSpPr>
          <p:sp>
            <p:nvSpPr>
              <p:cNvPr id="33909" name="Text Box 2">
                <a:extLst>
                  <a:ext uri="{FF2B5EF4-FFF2-40B4-BE49-F238E27FC236}">
                    <a16:creationId xmlns:a16="http://schemas.microsoft.com/office/drawing/2014/main" id="{7744EC73-291F-46DE-9E9E-0614FA24EE38}"/>
                  </a:ext>
                </a:extLst>
              </p:cNvPr>
              <p:cNvSpPr txBox="1">
                <a:spLocks noChangeArrowheads="1"/>
              </p:cNvSpPr>
              <p:nvPr/>
            </p:nvSpPr>
            <p:spPr bwMode="auto">
              <a:xfrm>
                <a:off x="8420735" y="5252720"/>
                <a:ext cx="38417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E</a:t>
                </a:r>
              </a:p>
            </p:txBody>
          </p:sp>
          <p:sp>
            <p:nvSpPr>
              <p:cNvPr id="33910" name="Text Box 3">
                <a:extLst>
                  <a:ext uri="{FF2B5EF4-FFF2-40B4-BE49-F238E27FC236}">
                    <a16:creationId xmlns:a16="http://schemas.microsoft.com/office/drawing/2014/main" id="{8A37DC72-BC97-4930-8376-C33B3807D9B0}"/>
                  </a:ext>
                </a:extLst>
              </p:cNvPr>
              <p:cNvSpPr txBox="1">
                <a:spLocks noChangeArrowheads="1"/>
              </p:cNvSpPr>
              <p:nvPr/>
            </p:nvSpPr>
            <p:spPr bwMode="auto">
              <a:xfrm>
                <a:off x="3500438" y="5053013"/>
                <a:ext cx="5080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D’</a:t>
                </a:r>
              </a:p>
              <a:p>
                <a:pPr eaLnBrk="1" hangingPunct="1"/>
                <a:r>
                  <a:rPr lang="fr-FR" altLang="fr-FR" sz="800" b="1">
                    <a:solidFill>
                      <a:schemeClr val="bg1"/>
                    </a:solidFill>
                    <a:latin typeface="Arial" panose="020B0604020202020204" pitchFamily="34" charset="0"/>
                  </a:rPr>
                  <a:t>  D</a:t>
                </a:r>
              </a:p>
            </p:txBody>
          </p:sp>
          <p:sp>
            <p:nvSpPr>
              <p:cNvPr id="33911" name="Text Box 4">
                <a:extLst>
                  <a:ext uri="{FF2B5EF4-FFF2-40B4-BE49-F238E27FC236}">
                    <a16:creationId xmlns:a16="http://schemas.microsoft.com/office/drawing/2014/main" id="{008AB6BB-FD82-4C83-9CDD-C4E468F54712}"/>
                  </a:ext>
                </a:extLst>
              </p:cNvPr>
              <p:cNvSpPr txBox="1">
                <a:spLocks noChangeArrowheads="1"/>
              </p:cNvSpPr>
              <p:nvPr/>
            </p:nvSpPr>
            <p:spPr bwMode="auto">
              <a:xfrm>
                <a:off x="3108643" y="4230688"/>
                <a:ext cx="554037"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r>
                  <a:rPr lang="fr-FR" altLang="fr-FR" sz="800" b="1" noProof="1">
                    <a:solidFill>
                      <a:schemeClr val="bg1"/>
                    </a:solidFill>
                    <a:latin typeface="Arial" panose="020B0604020202020204" pitchFamily="34" charset="0"/>
                  </a:rPr>
                  <a:t>B</a:t>
                </a:r>
                <a:endParaRPr lang="fr-FR" altLang="fr-FR" sz="1000">
                  <a:solidFill>
                    <a:schemeClr val="bg1"/>
                  </a:solidFill>
                  <a:latin typeface="Times New Roman" panose="02020603050405020304" pitchFamily="18" charset="0"/>
                </a:endParaRPr>
              </a:p>
            </p:txBody>
          </p:sp>
          <p:sp>
            <p:nvSpPr>
              <p:cNvPr id="33912" name="Text Box 6">
                <a:extLst>
                  <a:ext uri="{FF2B5EF4-FFF2-40B4-BE49-F238E27FC236}">
                    <a16:creationId xmlns:a16="http://schemas.microsoft.com/office/drawing/2014/main" id="{EBA195B6-52B6-47DC-924D-2A01C82527A3}"/>
                  </a:ext>
                </a:extLst>
              </p:cNvPr>
              <p:cNvSpPr txBox="1">
                <a:spLocks noChangeArrowheads="1"/>
              </p:cNvSpPr>
              <p:nvPr/>
            </p:nvSpPr>
            <p:spPr bwMode="auto">
              <a:xfrm>
                <a:off x="7983220" y="3743960"/>
                <a:ext cx="381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algn="ctr" eaLnBrk="1" hangingPunct="1"/>
                <a:r>
                  <a:rPr lang="fr-FR" altLang="fr-FR" sz="800" b="1" noProof="1">
                    <a:solidFill>
                      <a:schemeClr val="bg1"/>
                    </a:solidFill>
                    <a:latin typeface="Arial" panose="020B0604020202020204" pitchFamily="34" charset="0"/>
                  </a:rPr>
                  <a:t>F</a:t>
                </a:r>
              </a:p>
              <a:p>
                <a:pPr eaLnBrk="1" hangingPunct="1"/>
                <a:endParaRPr lang="fr-FR" altLang="fr-FR" sz="1000">
                  <a:solidFill>
                    <a:schemeClr val="bg1"/>
                  </a:solidFill>
                  <a:latin typeface="Times New Roman" panose="02020603050405020304" pitchFamily="18" charset="0"/>
                </a:endParaRPr>
              </a:p>
            </p:txBody>
          </p:sp>
          <p:sp>
            <p:nvSpPr>
              <p:cNvPr id="33913" name="Text Box 7">
                <a:extLst>
                  <a:ext uri="{FF2B5EF4-FFF2-40B4-BE49-F238E27FC236}">
                    <a16:creationId xmlns:a16="http://schemas.microsoft.com/office/drawing/2014/main" id="{E44FADA2-4D91-4496-8A45-F74939E09E90}"/>
                  </a:ext>
                </a:extLst>
              </p:cNvPr>
              <p:cNvSpPr txBox="1">
                <a:spLocks noChangeArrowheads="1"/>
              </p:cNvSpPr>
              <p:nvPr/>
            </p:nvSpPr>
            <p:spPr bwMode="auto">
              <a:xfrm>
                <a:off x="1120775" y="4864100"/>
                <a:ext cx="47625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800" b="1">
                    <a:solidFill>
                      <a:schemeClr val="bg1"/>
                    </a:solidFill>
                    <a:latin typeface="Arial" panose="020B0604020202020204" pitchFamily="34" charset="0"/>
                  </a:rPr>
                  <a:t>A</a:t>
                </a:r>
              </a:p>
            </p:txBody>
          </p:sp>
          <p:grpSp>
            <p:nvGrpSpPr>
              <p:cNvPr id="33914" name="Group 8">
                <a:extLst>
                  <a:ext uri="{FF2B5EF4-FFF2-40B4-BE49-F238E27FC236}">
                    <a16:creationId xmlns:a16="http://schemas.microsoft.com/office/drawing/2014/main" id="{DD5336A0-D707-401E-995A-D667102E0F71}"/>
                  </a:ext>
                </a:extLst>
              </p:cNvPr>
              <p:cNvGrpSpPr>
                <a:grpSpLocks/>
              </p:cNvGrpSpPr>
              <p:nvPr/>
            </p:nvGrpSpPr>
            <p:grpSpPr bwMode="auto">
              <a:xfrm>
                <a:off x="1308100" y="3187700"/>
                <a:ext cx="7089778" cy="3089275"/>
                <a:chOff x="4011" y="3674"/>
                <a:chExt cx="11164" cy="4866"/>
              </a:xfrm>
            </p:grpSpPr>
            <p:sp>
              <p:nvSpPr>
                <p:cNvPr id="33919" name="Freeform 9">
                  <a:extLst>
                    <a:ext uri="{FF2B5EF4-FFF2-40B4-BE49-F238E27FC236}">
                      <a16:creationId xmlns:a16="http://schemas.microsoft.com/office/drawing/2014/main" id="{3C4F2AA3-D6BF-4515-9431-F4A46B17560D}"/>
                    </a:ext>
                  </a:extLst>
                </p:cNvPr>
                <p:cNvSpPr>
                  <a:spLocks/>
                </p:cNvSpPr>
                <p:nvPr/>
              </p:nvSpPr>
              <p:spPr bwMode="auto">
                <a:xfrm>
                  <a:off x="4011" y="6412"/>
                  <a:ext cx="11110" cy="2057"/>
                </a:xfrm>
                <a:custGeom>
                  <a:avLst/>
                  <a:gdLst>
                    <a:gd name="T0" fmla="*/ 0 w 3420"/>
                    <a:gd name="T1" fmla="*/ 0 h 633"/>
                    <a:gd name="T2" fmla="*/ 2147483646 w 3420"/>
                    <a:gd name="T3" fmla="*/ 2147483646 h 633"/>
                    <a:gd name="T4" fmla="*/ 2147483646 w 3420"/>
                    <a:gd name="T5" fmla="*/ 2147483646 h 633"/>
                    <a:gd name="T6" fmla="*/ 2147483646 w 3420"/>
                    <a:gd name="T7" fmla="*/ 2147483646 h 633"/>
                    <a:gd name="T8" fmla="*/ 2147483646 w 3420"/>
                    <a:gd name="T9" fmla="*/ 2147483646 h 633"/>
                    <a:gd name="T10" fmla="*/ 2147483646 w 3420"/>
                    <a:gd name="T11" fmla="*/ 2147483646 h 633"/>
                    <a:gd name="T12" fmla="*/ 2147483646 w 3420"/>
                    <a:gd name="T13" fmla="*/ 2147483646 h 633"/>
                    <a:gd name="T14" fmla="*/ 2147483646 w 3420"/>
                    <a:gd name="T15" fmla="*/ 2147483646 h 633"/>
                    <a:gd name="T16" fmla="*/ 2147483646 w 3420"/>
                    <a:gd name="T17" fmla="*/ 2147483646 h 633"/>
                    <a:gd name="T18" fmla="*/ 2147483646 w 3420"/>
                    <a:gd name="T19" fmla="*/ 2147483646 h 633"/>
                    <a:gd name="T20" fmla="*/ 2147483646 w 3420"/>
                    <a:gd name="T21" fmla="*/ 2147483646 h 6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20" h="633">
                      <a:moveTo>
                        <a:pt x="0" y="0"/>
                      </a:moveTo>
                      <a:cubicBezTo>
                        <a:pt x="6" y="18"/>
                        <a:pt x="13" y="36"/>
                        <a:pt x="45" y="68"/>
                      </a:cubicBezTo>
                      <a:cubicBezTo>
                        <a:pt x="77" y="100"/>
                        <a:pt x="97" y="136"/>
                        <a:pt x="195" y="195"/>
                      </a:cubicBezTo>
                      <a:cubicBezTo>
                        <a:pt x="293" y="254"/>
                        <a:pt x="464" y="352"/>
                        <a:pt x="630" y="420"/>
                      </a:cubicBezTo>
                      <a:cubicBezTo>
                        <a:pt x="796" y="488"/>
                        <a:pt x="1047" y="567"/>
                        <a:pt x="1192" y="600"/>
                      </a:cubicBezTo>
                      <a:cubicBezTo>
                        <a:pt x="1337" y="633"/>
                        <a:pt x="1403" y="630"/>
                        <a:pt x="1501" y="618"/>
                      </a:cubicBezTo>
                      <a:cubicBezTo>
                        <a:pt x="1599" y="606"/>
                        <a:pt x="1697" y="561"/>
                        <a:pt x="1780" y="528"/>
                      </a:cubicBezTo>
                      <a:cubicBezTo>
                        <a:pt x="1863" y="495"/>
                        <a:pt x="1898" y="456"/>
                        <a:pt x="1996" y="420"/>
                      </a:cubicBezTo>
                      <a:cubicBezTo>
                        <a:pt x="2094" y="384"/>
                        <a:pt x="2215" y="339"/>
                        <a:pt x="2370" y="315"/>
                      </a:cubicBezTo>
                      <a:cubicBezTo>
                        <a:pt x="2525" y="291"/>
                        <a:pt x="2750" y="293"/>
                        <a:pt x="2925" y="278"/>
                      </a:cubicBezTo>
                      <a:cubicBezTo>
                        <a:pt x="3100" y="263"/>
                        <a:pt x="3339" y="234"/>
                        <a:pt x="3420" y="225"/>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3920" name="Freeform 10">
                  <a:extLst>
                    <a:ext uri="{FF2B5EF4-FFF2-40B4-BE49-F238E27FC236}">
                      <a16:creationId xmlns:a16="http://schemas.microsoft.com/office/drawing/2014/main" id="{B7A7236D-3100-4C8B-A412-753DA1A84E46}"/>
                    </a:ext>
                  </a:extLst>
                </p:cNvPr>
                <p:cNvSpPr>
                  <a:spLocks/>
                </p:cNvSpPr>
                <p:nvPr/>
              </p:nvSpPr>
              <p:spPr bwMode="auto">
                <a:xfrm>
                  <a:off x="4424" y="6877"/>
                  <a:ext cx="8039" cy="1663"/>
                </a:xfrm>
                <a:custGeom>
                  <a:avLst/>
                  <a:gdLst>
                    <a:gd name="T0" fmla="*/ 0 w 2475"/>
                    <a:gd name="T1" fmla="*/ 0 h 512"/>
                    <a:gd name="T2" fmla="*/ 2147483646 w 2475"/>
                    <a:gd name="T3" fmla="*/ 2147483646 h 512"/>
                    <a:gd name="T4" fmla="*/ 2147483646 w 2475"/>
                    <a:gd name="T5" fmla="*/ 2147483646 h 512"/>
                    <a:gd name="T6" fmla="*/ 2147483646 w 2475"/>
                    <a:gd name="T7" fmla="*/ 2147483646 h 512"/>
                    <a:gd name="T8" fmla="*/ 2147483646 w 2475"/>
                    <a:gd name="T9" fmla="*/ 2147483646 h 512"/>
                    <a:gd name="T10" fmla="*/ 2147483646 w 2475"/>
                    <a:gd name="T11" fmla="*/ 2147483646 h 512"/>
                    <a:gd name="T12" fmla="*/ 2147483646 w 2475"/>
                    <a:gd name="T13" fmla="*/ 2147483646 h 512"/>
                    <a:gd name="T14" fmla="*/ 2147483646 w 2475"/>
                    <a:gd name="T15" fmla="*/ 2147483646 h 5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75" h="512">
                      <a:moveTo>
                        <a:pt x="0" y="0"/>
                      </a:moveTo>
                      <a:cubicBezTo>
                        <a:pt x="97" y="50"/>
                        <a:pt x="194" y="100"/>
                        <a:pt x="323" y="157"/>
                      </a:cubicBezTo>
                      <a:cubicBezTo>
                        <a:pt x="452" y="214"/>
                        <a:pt x="607" y="284"/>
                        <a:pt x="777" y="340"/>
                      </a:cubicBezTo>
                      <a:cubicBezTo>
                        <a:pt x="947" y="396"/>
                        <a:pt x="1192" y="480"/>
                        <a:pt x="1341" y="496"/>
                      </a:cubicBezTo>
                      <a:cubicBezTo>
                        <a:pt x="1490" y="512"/>
                        <a:pt x="1562" y="473"/>
                        <a:pt x="1673" y="435"/>
                      </a:cubicBezTo>
                      <a:cubicBezTo>
                        <a:pt x="1784" y="397"/>
                        <a:pt x="1906" y="313"/>
                        <a:pt x="2010" y="270"/>
                      </a:cubicBezTo>
                      <a:cubicBezTo>
                        <a:pt x="2114" y="227"/>
                        <a:pt x="2221" y="194"/>
                        <a:pt x="2298" y="175"/>
                      </a:cubicBezTo>
                      <a:cubicBezTo>
                        <a:pt x="2375" y="156"/>
                        <a:pt x="2438" y="161"/>
                        <a:pt x="2475" y="157"/>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3921" name="Freeform 11">
                  <a:extLst>
                    <a:ext uri="{FF2B5EF4-FFF2-40B4-BE49-F238E27FC236}">
                      <a16:creationId xmlns:a16="http://schemas.microsoft.com/office/drawing/2014/main" id="{A588A08C-CFCC-4262-9031-63B406552ACF}"/>
                    </a:ext>
                  </a:extLst>
                </p:cNvPr>
                <p:cNvSpPr>
                  <a:spLocks/>
                </p:cNvSpPr>
                <p:nvPr/>
              </p:nvSpPr>
              <p:spPr bwMode="auto">
                <a:xfrm>
                  <a:off x="4011" y="3674"/>
                  <a:ext cx="6162" cy="2738"/>
                </a:xfrm>
                <a:custGeom>
                  <a:avLst/>
                  <a:gdLst>
                    <a:gd name="T0" fmla="*/ 0 w 1897"/>
                    <a:gd name="T1" fmla="*/ 2147483646 h 843"/>
                    <a:gd name="T2" fmla="*/ 2147483646 w 1897"/>
                    <a:gd name="T3" fmla="*/ 2147483646 h 843"/>
                    <a:gd name="T4" fmla="*/ 2147483646 w 1897"/>
                    <a:gd name="T5" fmla="*/ 2147483646 h 843"/>
                    <a:gd name="T6" fmla="*/ 2147483646 w 1897"/>
                    <a:gd name="T7" fmla="*/ 2147483646 h 843"/>
                    <a:gd name="T8" fmla="*/ 2147483646 w 1897"/>
                    <a:gd name="T9" fmla="*/ 2147483646 h 843"/>
                    <a:gd name="T10" fmla="*/ 2147483646 w 1897"/>
                    <a:gd name="T11" fmla="*/ 2147483646 h 843"/>
                    <a:gd name="T12" fmla="*/ 2147483646 w 1897"/>
                    <a:gd name="T13" fmla="*/ 0 h 8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7" h="843">
                      <a:moveTo>
                        <a:pt x="0" y="843"/>
                      </a:moveTo>
                      <a:cubicBezTo>
                        <a:pt x="30" y="816"/>
                        <a:pt x="60" y="790"/>
                        <a:pt x="135" y="768"/>
                      </a:cubicBezTo>
                      <a:cubicBezTo>
                        <a:pt x="210" y="746"/>
                        <a:pt x="312" y="732"/>
                        <a:pt x="450" y="708"/>
                      </a:cubicBezTo>
                      <a:cubicBezTo>
                        <a:pt x="588" y="684"/>
                        <a:pt x="847" y="651"/>
                        <a:pt x="964" y="624"/>
                      </a:cubicBezTo>
                      <a:cubicBezTo>
                        <a:pt x="1081" y="597"/>
                        <a:pt x="1062" y="602"/>
                        <a:pt x="1153" y="546"/>
                      </a:cubicBezTo>
                      <a:cubicBezTo>
                        <a:pt x="1244" y="490"/>
                        <a:pt x="1389" y="379"/>
                        <a:pt x="1513" y="288"/>
                      </a:cubicBezTo>
                      <a:cubicBezTo>
                        <a:pt x="1637" y="197"/>
                        <a:pt x="1817" y="60"/>
                        <a:pt x="1897" y="0"/>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3922" name="Freeform 12">
                  <a:extLst>
                    <a:ext uri="{FF2B5EF4-FFF2-40B4-BE49-F238E27FC236}">
                      <a16:creationId xmlns:a16="http://schemas.microsoft.com/office/drawing/2014/main" id="{5B3544CE-7112-4F33-B95F-BE07B752E054}"/>
                    </a:ext>
                  </a:extLst>
                </p:cNvPr>
                <p:cNvSpPr>
                  <a:spLocks/>
                </p:cNvSpPr>
                <p:nvPr/>
              </p:nvSpPr>
              <p:spPr bwMode="auto">
                <a:xfrm>
                  <a:off x="10164" y="3683"/>
                  <a:ext cx="4346" cy="695"/>
                </a:xfrm>
                <a:custGeom>
                  <a:avLst/>
                  <a:gdLst>
                    <a:gd name="T0" fmla="*/ 0 w 1338"/>
                    <a:gd name="T1" fmla="*/ 0 h 214"/>
                    <a:gd name="T2" fmla="*/ 2147483646 w 1338"/>
                    <a:gd name="T3" fmla="*/ 2147483646 h 214"/>
                    <a:gd name="T4" fmla="*/ 2147483646 w 1338"/>
                    <a:gd name="T5" fmla="*/ 2147483646 h 214"/>
                    <a:gd name="T6" fmla="*/ 2147483646 w 1338"/>
                    <a:gd name="T7" fmla="*/ 2147483646 h 2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38" h="214">
                      <a:moveTo>
                        <a:pt x="0" y="0"/>
                      </a:moveTo>
                      <a:cubicBezTo>
                        <a:pt x="84" y="29"/>
                        <a:pt x="385" y="146"/>
                        <a:pt x="504" y="180"/>
                      </a:cubicBezTo>
                      <a:cubicBezTo>
                        <a:pt x="623" y="214"/>
                        <a:pt x="572" y="199"/>
                        <a:pt x="711" y="201"/>
                      </a:cubicBezTo>
                      <a:cubicBezTo>
                        <a:pt x="850" y="203"/>
                        <a:pt x="1208" y="194"/>
                        <a:pt x="1338" y="192"/>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3923" name="Freeform 13">
                  <a:extLst>
                    <a:ext uri="{FF2B5EF4-FFF2-40B4-BE49-F238E27FC236}">
                      <a16:creationId xmlns:a16="http://schemas.microsoft.com/office/drawing/2014/main" id="{95F7CBEF-27E3-4497-AEE9-65473D47847C}"/>
                    </a:ext>
                  </a:extLst>
                </p:cNvPr>
                <p:cNvSpPr>
                  <a:spLocks/>
                </p:cNvSpPr>
                <p:nvPr/>
              </p:nvSpPr>
              <p:spPr bwMode="auto">
                <a:xfrm>
                  <a:off x="14555" y="4332"/>
                  <a:ext cx="620" cy="2852"/>
                </a:xfrm>
                <a:custGeom>
                  <a:avLst/>
                  <a:gdLst>
                    <a:gd name="T0" fmla="*/ 0 w 191"/>
                    <a:gd name="T1" fmla="*/ 0 h 878"/>
                    <a:gd name="T2" fmla="*/ 2147483646 w 191"/>
                    <a:gd name="T3" fmla="*/ 2147483646 h 878"/>
                    <a:gd name="T4" fmla="*/ 2147483646 w 191"/>
                    <a:gd name="T5" fmla="*/ 2147483646 h 878"/>
                    <a:gd name="T6" fmla="*/ 2147483646 w 191"/>
                    <a:gd name="T7" fmla="*/ 2147483646 h 8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1" h="878">
                      <a:moveTo>
                        <a:pt x="0" y="0"/>
                      </a:moveTo>
                      <a:cubicBezTo>
                        <a:pt x="41" y="129"/>
                        <a:pt x="83" y="260"/>
                        <a:pt x="113" y="368"/>
                      </a:cubicBezTo>
                      <a:cubicBezTo>
                        <a:pt x="143" y="476"/>
                        <a:pt x="169" y="566"/>
                        <a:pt x="180" y="651"/>
                      </a:cubicBezTo>
                      <a:cubicBezTo>
                        <a:pt x="191" y="736"/>
                        <a:pt x="180" y="831"/>
                        <a:pt x="180" y="878"/>
                      </a:cubicBezTo>
                    </a:path>
                  </a:pathLst>
                </a:custGeom>
                <a:noFill/>
                <a:ln w="3175" cmpd="sng">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33915" name="Line 14">
                <a:extLst>
                  <a:ext uri="{FF2B5EF4-FFF2-40B4-BE49-F238E27FC236}">
                    <a16:creationId xmlns:a16="http://schemas.microsoft.com/office/drawing/2014/main" id="{191A0CF4-FBF1-43FB-994B-74596855D8AD}"/>
                  </a:ext>
                </a:extLst>
              </p:cNvPr>
              <p:cNvSpPr>
                <a:spLocks noChangeShapeType="1"/>
              </p:cNvSpPr>
              <p:nvPr/>
            </p:nvSpPr>
            <p:spPr bwMode="auto">
              <a:xfrm>
                <a:off x="3457575" y="4416425"/>
                <a:ext cx="687388" cy="1811338"/>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3916" name="Line 15">
                <a:extLst>
                  <a:ext uri="{FF2B5EF4-FFF2-40B4-BE49-F238E27FC236}">
                    <a16:creationId xmlns:a16="http://schemas.microsoft.com/office/drawing/2014/main" id="{E78E8DC6-0208-46E8-8984-A20486BEB5CD}"/>
                  </a:ext>
                </a:extLst>
              </p:cNvPr>
              <p:cNvSpPr>
                <a:spLocks noChangeShapeType="1"/>
              </p:cNvSpPr>
              <p:nvPr/>
            </p:nvSpPr>
            <p:spPr bwMode="auto">
              <a:xfrm flipV="1">
                <a:off x="3784600" y="3935413"/>
                <a:ext cx="4300538" cy="1323975"/>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3917" name="Line 16">
                <a:extLst>
                  <a:ext uri="{FF2B5EF4-FFF2-40B4-BE49-F238E27FC236}">
                    <a16:creationId xmlns:a16="http://schemas.microsoft.com/office/drawing/2014/main" id="{2CF69B92-AC76-4042-8467-C0D008F7EE2F}"/>
                  </a:ext>
                </a:extLst>
              </p:cNvPr>
              <p:cNvSpPr>
                <a:spLocks noChangeShapeType="1"/>
              </p:cNvSpPr>
              <p:nvPr/>
            </p:nvSpPr>
            <p:spPr bwMode="auto">
              <a:xfrm flipV="1">
                <a:off x="3708400" y="3935413"/>
                <a:ext cx="4376738" cy="1192212"/>
              </a:xfrm>
              <a:prstGeom prst="line">
                <a:avLst/>
              </a:prstGeom>
              <a:noFill/>
              <a:ln w="3175">
                <a:solidFill>
                  <a:srgbClr val="0000FF"/>
                </a:solidFill>
                <a:round/>
                <a:headEnd/>
                <a:tailEnd/>
              </a:ln>
              <a:extLst>
                <a:ext uri="{909E8E84-426E-40DD-AFC4-6F175D3DCCD1}">
                  <a14:hiddenFill xmlns:a14="http://schemas.microsoft.com/office/drawing/2010/main">
                    <a:noFill/>
                  </a14:hiddenFill>
                </a:ext>
              </a:extLst>
            </p:spPr>
            <p:txBody>
              <a:bodyPr/>
              <a:lstStyle/>
              <a:p>
                <a:endParaRPr lang="fr-FR"/>
              </a:p>
            </p:txBody>
          </p:sp>
        </p:grpSp>
        <p:sp>
          <p:nvSpPr>
            <p:cNvPr id="33879" name="Freeform 43">
              <a:extLst>
                <a:ext uri="{FF2B5EF4-FFF2-40B4-BE49-F238E27FC236}">
                  <a16:creationId xmlns:a16="http://schemas.microsoft.com/office/drawing/2014/main" id="{BA6C4294-8ADB-4F72-A8F4-B7C2CC611C53}"/>
                </a:ext>
              </a:extLst>
            </p:cNvPr>
            <p:cNvSpPr>
              <a:spLocks/>
            </p:cNvSpPr>
            <p:nvPr/>
          </p:nvSpPr>
          <p:spPr bwMode="auto">
            <a:xfrm>
              <a:off x="7427761" y="1691639"/>
              <a:ext cx="1594320" cy="315241"/>
            </a:xfrm>
            <a:custGeom>
              <a:avLst/>
              <a:gdLst>
                <a:gd name="T0" fmla="*/ 2147483646 w 10639"/>
                <a:gd name="T1" fmla="*/ 2147483646 h 10329"/>
                <a:gd name="T2" fmla="*/ 2147483646 w 10639"/>
                <a:gd name="T3" fmla="*/ 2147483646 h 10329"/>
                <a:gd name="T4" fmla="*/ 2147483646 w 10639"/>
                <a:gd name="T5" fmla="*/ 2147483646 h 10329"/>
                <a:gd name="T6" fmla="*/ 2147483646 w 10639"/>
                <a:gd name="T7" fmla="*/ 2147483646 h 10329"/>
                <a:gd name="T8" fmla="*/ 2147483646 w 10639"/>
                <a:gd name="T9" fmla="*/ 2147483646 h 10329"/>
                <a:gd name="T10" fmla="*/ 2147483646 w 10639"/>
                <a:gd name="T11" fmla="*/ 2147483646 h 10329"/>
                <a:gd name="T12" fmla="*/ 2147483646 w 10639"/>
                <a:gd name="T13" fmla="*/ 2147483646 h 10329"/>
                <a:gd name="T14" fmla="*/ 2147483646 w 10639"/>
                <a:gd name="T15" fmla="*/ 2147483646 h 10329"/>
                <a:gd name="T16" fmla="*/ 2147483646 w 10639"/>
                <a:gd name="T17" fmla="*/ 2147483646 h 10329"/>
                <a:gd name="T18" fmla="*/ 2147483646 w 10639"/>
                <a:gd name="T19" fmla="*/ 2147483646 h 10329"/>
                <a:gd name="T20" fmla="*/ 2147483646 w 10639"/>
                <a:gd name="T21" fmla="*/ 2147483646 h 10329"/>
                <a:gd name="T22" fmla="*/ 2147483646 w 10639"/>
                <a:gd name="T23" fmla="*/ 2147483646 h 10329"/>
                <a:gd name="T24" fmla="*/ 2147483646 w 10639"/>
                <a:gd name="T25" fmla="*/ 2147483646 h 10329"/>
                <a:gd name="T26" fmla="*/ 2147483646 w 10639"/>
                <a:gd name="T27" fmla="*/ 0 h 103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connsiteX0" fmla="*/ 46 w 10639"/>
                <a:gd name="connsiteY0" fmla="*/ 10329 h 10329"/>
                <a:gd name="connsiteX1" fmla="*/ 3 w 10639"/>
                <a:gd name="connsiteY1" fmla="*/ 9397 h 10329"/>
                <a:gd name="connsiteX2" fmla="*/ 200 w 10639"/>
                <a:gd name="connsiteY2" fmla="*/ 8381 h 10329"/>
                <a:gd name="connsiteX3" fmla="*/ 1356 w 10639"/>
                <a:gd name="connsiteY3" fmla="*/ 5961 h 10329"/>
                <a:gd name="connsiteX4" fmla="*/ 1823 w 10639"/>
                <a:gd name="connsiteY4" fmla="*/ 5069 h 10329"/>
                <a:gd name="connsiteX5" fmla="*/ 2098 w 10639"/>
                <a:gd name="connsiteY5" fmla="*/ 4867 h 10329"/>
                <a:gd name="connsiteX6" fmla="*/ 2260 w 10639"/>
                <a:gd name="connsiteY6" fmla="*/ 4390 h 10329"/>
                <a:gd name="connsiteX7" fmla="*/ 3014 w 10639"/>
                <a:gd name="connsiteY7" fmla="*/ 3191 h 10329"/>
                <a:gd name="connsiteX8" fmla="*/ 4262 w 10639"/>
                <a:gd name="connsiteY8" fmla="*/ 1638 h 10329"/>
                <a:gd name="connsiteX9" fmla="*/ 4950 w 10639"/>
                <a:gd name="connsiteY9" fmla="*/ 1307 h 10329"/>
                <a:gd name="connsiteX10" fmla="*/ 6027 w 10639"/>
                <a:gd name="connsiteY10" fmla="*/ 1473 h 10329"/>
                <a:gd name="connsiteX11" fmla="*/ 8044 w 10639"/>
                <a:gd name="connsiteY11" fmla="*/ 1294 h 10329"/>
                <a:gd name="connsiteX12" fmla="*/ 10639 w 10639"/>
                <a:gd name="connsiteY12" fmla="*/ 0 h 10329"/>
                <a:gd name="connsiteX0" fmla="*/ 46 w 10639"/>
                <a:gd name="connsiteY0" fmla="*/ 10329 h 10329"/>
                <a:gd name="connsiteX1" fmla="*/ 3 w 10639"/>
                <a:gd name="connsiteY1" fmla="*/ 9397 h 10329"/>
                <a:gd name="connsiteX2" fmla="*/ 200 w 10639"/>
                <a:gd name="connsiteY2" fmla="*/ 8381 h 10329"/>
                <a:gd name="connsiteX3" fmla="*/ 1356 w 10639"/>
                <a:gd name="connsiteY3" fmla="*/ 5961 h 10329"/>
                <a:gd name="connsiteX4" fmla="*/ 1823 w 10639"/>
                <a:gd name="connsiteY4" fmla="*/ 5069 h 10329"/>
                <a:gd name="connsiteX5" fmla="*/ 2098 w 10639"/>
                <a:gd name="connsiteY5" fmla="*/ 4867 h 10329"/>
                <a:gd name="connsiteX6" fmla="*/ 2260 w 10639"/>
                <a:gd name="connsiteY6" fmla="*/ 4390 h 10329"/>
                <a:gd name="connsiteX7" fmla="*/ 3014 w 10639"/>
                <a:gd name="connsiteY7" fmla="*/ 3191 h 10329"/>
                <a:gd name="connsiteX8" fmla="*/ 4262 w 10639"/>
                <a:gd name="connsiteY8" fmla="*/ 1638 h 10329"/>
                <a:gd name="connsiteX9" fmla="*/ 4950 w 10639"/>
                <a:gd name="connsiteY9" fmla="*/ 1307 h 10329"/>
                <a:gd name="connsiteX10" fmla="*/ 8044 w 10639"/>
                <a:gd name="connsiteY10" fmla="*/ 1294 h 10329"/>
                <a:gd name="connsiteX11" fmla="*/ 10639 w 10639"/>
                <a:gd name="connsiteY11" fmla="*/ 0 h 10329"/>
                <a:gd name="connsiteX0" fmla="*/ 46 w 10639"/>
                <a:gd name="connsiteY0" fmla="*/ 10329 h 10329"/>
                <a:gd name="connsiteX1" fmla="*/ 3 w 10639"/>
                <a:gd name="connsiteY1" fmla="*/ 9397 h 10329"/>
                <a:gd name="connsiteX2" fmla="*/ 200 w 10639"/>
                <a:gd name="connsiteY2" fmla="*/ 8381 h 10329"/>
                <a:gd name="connsiteX3" fmla="*/ 1356 w 10639"/>
                <a:gd name="connsiteY3" fmla="*/ 5961 h 10329"/>
                <a:gd name="connsiteX4" fmla="*/ 1823 w 10639"/>
                <a:gd name="connsiteY4" fmla="*/ 5069 h 10329"/>
                <a:gd name="connsiteX5" fmla="*/ 2098 w 10639"/>
                <a:gd name="connsiteY5" fmla="*/ 4867 h 10329"/>
                <a:gd name="connsiteX6" fmla="*/ 2260 w 10639"/>
                <a:gd name="connsiteY6" fmla="*/ 4390 h 10329"/>
                <a:gd name="connsiteX7" fmla="*/ 3014 w 10639"/>
                <a:gd name="connsiteY7" fmla="*/ 3191 h 10329"/>
                <a:gd name="connsiteX8" fmla="*/ 4262 w 10639"/>
                <a:gd name="connsiteY8" fmla="*/ 1638 h 10329"/>
                <a:gd name="connsiteX9" fmla="*/ 8044 w 10639"/>
                <a:gd name="connsiteY9" fmla="*/ 1294 h 10329"/>
                <a:gd name="connsiteX10" fmla="*/ 10639 w 10639"/>
                <a:gd name="connsiteY10" fmla="*/ 0 h 10329"/>
                <a:gd name="connsiteX0" fmla="*/ 46 w 10639"/>
                <a:gd name="connsiteY0" fmla="*/ 10329 h 10329"/>
                <a:gd name="connsiteX1" fmla="*/ 3 w 10639"/>
                <a:gd name="connsiteY1" fmla="*/ 9397 h 10329"/>
                <a:gd name="connsiteX2" fmla="*/ 200 w 10639"/>
                <a:gd name="connsiteY2" fmla="*/ 8381 h 10329"/>
                <a:gd name="connsiteX3" fmla="*/ 1356 w 10639"/>
                <a:gd name="connsiteY3" fmla="*/ 5961 h 10329"/>
                <a:gd name="connsiteX4" fmla="*/ 1823 w 10639"/>
                <a:gd name="connsiteY4" fmla="*/ 5069 h 10329"/>
                <a:gd name="connsiteX5" fmla="*/ 2098 w 10639"/>
                <a:gd name="connsiteY5" fmla="*/ 4867 h 10329"/>
                <a:gd name="connsiteX6" fmla="*/ 2260 w 10639"/>
                <a:gd name="connsiteY6" fmla="*/ 4390 h 10329"/>
                <a:gd name="connsiteX7" fmla="*/ 3014 w 10639"/>
                <a:gd name="connsiteY7" fmla="*/ 3191 h 10329"/>
                <a:gd name="connsiteX8" fmla="*/ 8044 w 10639"/>
                <a:gd name="connsiteY8" fmla="*/ 1294 h 10329"/>
                <a:gd name="connsiteX9" fmla="*/ 10639 w 10639"/>
                <a:gd name="connsiteY9" fmla="*/ 0 h 10329"/>
                <a:gd name="connsiteX0" fmla="*/ 46 w 10639"/>
                <a:gd name="connsiteY0" fmla="*/ 10329 h 10329"/>
                <a:gd name="connsiteX1" fmla="*/ 3 w 10639"/>
                <a:gd name="connsiteY1" fmla="*/ 9397 h 10329"/>
                <a:gd name="connsiteX2" fmla="*/ 200 w 10639"/>
                <a:gd name="connsiteY2" fmla="*/ 8381 h 10329"/>
                <a:gd name="connsiteX3" fmla="*/ 1356 w 10639"/>
                <a:gd name="connsiteY3" fmla="*/ 5961 h 10329"/>
                <a:gd name="connsiteX4" fmla="*/ 1823 w 10639"/>
                <a:gd name="connsiteY4" fmla="*/ 5069 h 10329"/>
                <a:gd name="connsiteX5" fmla="*/ 2098 w 10639"/>
                <a:gd name="connsiteY5" fmla="*/ 4867 h 10329"/>
                <a:gd name="connsiteX6" fmla="*/ 2260 w 10639"/>
                <a:gd name="connsiteY6" fmla="*/ 4390 h 10329"/>
                <a:gd name="connsiteX7" fmla="*/ 8044 w 10639"/>
                <a:gd name="connsiteY7" fmla="*/ 1294 h 10329"/>
                <a:gd name="connsiteX8" fmla="*/ 10639 w 10639"/>
                <a:gd name="connsiteY8" fmla="*/ 0 h 10329"/>
                <a:gd name="connsiteX0" fmla="*/ 46 w 10639"/>
                <a:gd name="connsiteY0" fmla="*/ 10329 h 10329"/>
                <a:gd name="connsiteX1" fmla="*/ 3 w 10639"/>
                <a:gd name="connsiteY1" fmla="*/ 9397 h 10329"/>
                <a:gd name="connsiteX2" fmla="*/ 200 w 10639"/>
                <a:gd name="connsiteY2" fmla="*/ 8381 h 10329"/>
                <a:gd name="connsiteX3" fmla="*/ 1356 w 10639"/>
                <a:gd name="connsiteY3" fmla="*/ 5961 h 10329"/>
                <a:gd name="connsiteX4" fmla="*/ 1823 w 10639"/>
                <a:gd name="connsiteY4" fmla="*/ 5069 h 10329"/>
                <a:gd name="connsiteX5" fmla="*/ 2098 w 10639"/>
                <a:gd name="connsiteY5" fmla="*/ 4867 h 10329"/>
                <a:gd name="connsiteX6" fmla="*/ 8044 w 10639"/>
                <a:gd name="connsiteY6" fmla="*/ 1294 h 10329"/>
                <a:gd name="connsiteX7" fmla="*/ 10639 w 10639"/>
                <a:gd name="connsiteY7" fmla="*/ 0 h 10329"/>
                <a:gd name="connsiteX0" fmla="*/ 46 w 10639"/>
                <a:gd name="connsiteY0" fmla="*/ 10329 h 10329"/>
                <a:gd name="connsiteX1" fmla="*/ 3 w 10639"/>
                <a:gd name="connsiteY1" fmla="*/ 9397 h 10329"/>
                <a:gd name="connsiteX2" fmla="*/ 200 w 10639"/>
                <a:gd name="connsiteY2" fmla="*/ 8381 h 10329"/>
                <a:gd name="connsiteX3" fmla="*/ 1356 w 10639"/>
                <a:gd name="connsiteY3" fmla="*/ 5961 h 10329"/>
                <a:gd name="connsiteX4" fmla="*/ 1823 w 10639"/>
                <a:gd name="connsiteY4" fmla="*/ 5069 h 10329"/>
                <a:gd name="connsiteX5" fmla="*/ 8044 w 10639"/>
                <a:gd name="connsiteY5" fmla="*/ 1294 h 10329"/>
                <a:gd name="connsiteX6" fmla="*/ 10639 w 10639"/>
                <a:gd name="connsiteY6" fmla="*/ 0 h 10329"/>
                <a:gd name="connsiteX0" fmla="*/ 46 w 10639"/>
                <a:gd name="connsiteY0" fmla="*/ 10329 h 10329"/>
                <a:gd name="connsiteX1" fmla="*/ 3 w 10639"/>
                <a:gd name="connsiteY1" fmla="*/ 9397 h 10329"/>
                <a:gd name="connsiteX2" fmla="*/ 200 w 10639"/>
                <a:gd name="connsiteY2" fmla="*/ 8381 h 10329"/>
                <a:gd name="connsiteX3" fmla="*/ 1356 w 10639"/>
                <a:gd name="connsiteY3" fmla="*/ 5961 h 10329"/>
                <a:gd name="connsiteX4" fmla="*/ 8044 w 10639"/>
                <a:gd name="connsiteY4" fmla="*/ 1294 h 10329"/>
                <a:gd name="connsiteX5" fmla="*/ 10639 w 10639"/>
                <a:gd name="connsiteY5" fmla="*/ 0 h 10329"/>
                <a:gd name="connsiteX0" fmla="*/ 46 w 10639"/>
                <a:gd name="connsiteY0" fmla="*/ 10329 h 10329"/>
                <a:gd name="connsiteX1" fmla="*/ 3 w 10639"/>
                <a:gd name="connsiteY1" fmla="*/ 9397 h 10329"/>
                <a:gd name="connsiteX2" fmla="*/ 200 w 10639"/>
                <a:gd name="connsiteY2" fmla="*/ 8381 h 10329"/>
                <a:gd name="connsiteX3" fmla="*/ 8044 w 10639"/>
                <a:gd name="connsiteY3" fmla="*/ 1294 h 10329"/>
                <a:gd name="connsiteX4" fmla="*/ 10639 w 10639"/>
                <a:gd name="connsiteY4" fmla="*/ 0 h 10329"/>
                <a:gd name="connsiteX0" fmla="*/ 46 w 10639"/>
                <a:gd name="connsiteY0" fmla="*/ 10329 h 10329"/>
                <a:gd name="connsiteX1" fmla="*/ 3 w 10639"/>
                <a:gd name="connsiteY1" fmla="*/ 9397 h 10329"/>
                <a:gd name="connsiteX2" fmla="*/ 8044 w 10639"/>
                <a:gd name="connsiteY2" fmla="*/ 1294 h 10329"/>
                <a:gd name="connsiteX3" fmla="*/ 10639 w 10639"/>
                <a:gd name="connsiteY3" fmla="*/ 0 h 10329"/>
                <a:gd name="connsiteX0" fmla="*/ 0 w 10593"/>
                <a:gd name="connsiteY0" fmla="*/ 10329 h 10329"/>
                <a:gd name="connsiteX1" fmla="*/ 7998 w 10593"/>
                <a:gd name="connsiteY1" fmla="*/ 1294 h 10329"/>
                <a:gd name="connsiteX2" fmla="*/ 10593 w 10593"/>
                <a:gd name="connsiteY2" fmla="*/ 0 h 10329"/>
                <a:gd name="connsiteX0" fmla="*/ 0 w 2595"/>
                <a:gd name="connsiteY0" fmla="*/ 1294 h 1294"/>
                <a:gd name="connsiteX1" fmla="*/ 2595 w 2595"/>
                <a:gd name="connsiteY1" fmla="*/ 0 h 1294"/>
              </a:gdLst>
              <a:ahLst/>
              <a:cxnLst>
                <a:cxn ang="0">
                  <a:pos x="connsiteX0" y="connsiteY0"/>
                </a:cxn>
                <a:cxn ang="0">
                  <a:pos x="connsiteX1" y="connsiteY1"/>
                </a:cxn>
              </a:cxnLst>
              <a:rect l="l" t="t" r="r" b="b"/>
              <a:pathLst>
                <a:path w="2595" h="1294">
                  <a:moveTo>
                    <a:pt x="0" y="1294"/>
                  </a:moveTo>
                  <a:cubicBezTo>
                    <a:pt x="505" y="1078"/>
                    <a:pt x="2192" y="202"/>
                    <a:pt x="2595" y="0"/>
                  </a:cubicBezTo>
                </a:path>
              </a:pathLst>
            </a:custGeom>
            <a:noFill/>
            <a:ln w="2857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nvGrpSpPr>
            <p:cNvPr id="33880" name="Groupe 6">
              <a:extLst>
                <a:ext uri="{FF2B5EF4-FFF2-40B4-BE49-F238E27FC236}">
                  <a16:creationId xmlns:a16="http://schemas.microsoft.com/office/drawing/2014/main" id="{30DBC36A-041F-4D5A-A9CF-FE337EA30D18}"/>
                </a:ext>
              </a:extLst>
            </p:cNvPr>
            <p:cNvGrpSpPr>
              <a:grpSpLocks/>
            </p:cNvGrpSpPr>
            <p:nvPr/>
          </p:nvGrpSpPr>
          <p:grpSpPr bwMode="auto">
            <a:xfrm>
              <a:off x="5303241" y="3806496"/>
              <a:ext cx="4609109" cy="1254453"/>
              <a:chOff x="3779838" y="3806190"/>
              <a:chExt cx="4607877" cy="1255080"/>
            </a:xfrm>
          </p:grpSpPr>
          <p:sp>
            <p:nvSpPr>
              <p:cNvPr id="33900" name="Freeform 23">
                <a:extLst>
                  <a:ext uri="{FF2B5EF4-FFF2-40B4-BE49-F238E27FC236}">
                    <a16:creationId xmlns:a16="http://schemas.microsoft.com/office/drawing/2014/main" id="{EF0DC153-FECA-402C-BDC8-AED60D7CF90B}"/>
                  </a:ext>
                </a:extLst>
              </p:cNvPr>
              <p:cNvSpPr>
                <a:spLocks/>
              </p:cNvSpPr>
              <p:nvPr/>
            </p:nvSpPr>
            <p:spPr bwMode="auto">
              <a:xfrm>
                <a:off x="3779838" y="3918585"/>
                <a:ext cx="4607877" cy="1142685"/>
              </a:xfrm>
              <a:custGeom>
                <a:avLst/>
                <a:gdLst>
                  <a:gd name="T0" fmla="*/ 0 w 2844"/>
                  <a:gd name="T1" fmla="*/ 2147483646 h 712"/>
                  <a:gd name="T2" fmla="*/ 2147483646 w 2844"/>
                  <a:gd name="T3" fmla="*/ 2147483646 h 712"/>
                  <a:gd name="T4" fmla="*/ 2147483646 w 2844"/>
                  <a:gd name="T5" fmla="*/ 2147483646 h 712"/>
                  <a:gd name="T6" fmla="*/ 2147483646 w 2844"/>
                  <a:gd name="T7" fmla="*/ 2147483646 h 712"/>
                  <a:gd name="T8" fmla="*/ 2147483646 w 2844"/>
                  <a:gd name="T9" fmla="*/ 0 h 7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4" h="712">
                    <a:moveTo>
                      <a:pt x="0" y="300"/>
                    </a:moveTo>
                    <a:cubicBezTo>
                      <a:pt x="18" y="411"/>
                      <a:pt x="45" y="526"/>
                      <a:pt x="138" y="591"/>
                    </a:cubicBezTo>
                    <a:cubicBezTo>
                      <a:pt x="230" y="654"/>
                      <a:pt x="325" y="712"/>
                      <a:pt x="558" y="679"/>
                    </a:cubicBezTo>
                    <a:cubicBezTo>
                      <a:pt x="791" y="646"/>
                      <a:pt x="1156" y="508"/>
                      <a:pt x="1537" y="395"/>
                    </a:cubicBezTo>
                    <a:cubicBezTo>
                      <a:pt x="1918" y="282"/>
                      <a:pt x="2572" y="82"/>
                      <a:pt x="2844" y="0"/>
                    </a:cubicBezTo>
                  </a:path>
                </a:pathLst>
              </a:custGeom>
              <a:noFill/>
              <a:ln w="28575" cmpd="sng">
                <a:solidFill>
                  <a:schemeClr val="tx2">
                    <a:lumMod val="50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nvGrpSpPr>
              <p:cNvPr id="33901" name="Groupe 4">
                <a:extLst>
                  <a:ext uri="{FF2B5EF4-FFF2-40B4-BE49-F238E27FC236}">
                    <a16:creationId xmlns:a16="http://schemas.microsoft.com/office/drawing/2014/main" id="{09AC3CE8-F146-4839-A053-B7250D17E6F9}"/>
                  </a:ext>
                </a:extLst>
              </p:cNvPr>
              <p:cNvGrpSpPr>
                <a:grpSpLocks/>
              </p:cNvGrpSpPr>
              <p:nvPr/>
            </p:nvGrpSpPr>
            <p:grpSpPr bwMode="auto">
              <a:xfrm>
                <a:off x="3779838" y="3806190"/>
                <a:ext cx="4538662" cy="1169670"/>
                <a:chOff x="3970338" y="3752850"/>
                <a:chExt cx="4538662" cy="1169670"/>
              </a:xfrm>
            </p:grpSpPr>
            <p:sp>
              <p:nvSpPr>
                <p:cNvPr id="33902" name="Freeform 24">
                  <a:extLst>
                    <a:ext uri="{FF2B5EF4-FFF2-40B4-BE49-F238E27FC236}">
                      <a16:creationId xmlns:a16="http://schemas.microsoft.com/office/drawing/2014/main" id="{AC29D839-ABFC-488C-B8FD-70FFB9F125F5}"/>
                    </a:ext>
                  </a:extLst>
                </p:cNvPr>
                <p:cNvSpPr>
                  <a:spLocks/>
                </p:cNvSpPr>
                <p:nvPr/>
              </p:nvSpPr>
              <p:spPr bwMode="auto">
                <a:xfrm>
                  <a:off x="3970338" y="3912870"/>
                  <a:ext cx="4518025" cy="1009650"/>
                </a:xfrm>
                <a:custGeom>
                  <a:avLst/>
                  <a:gdLst>
                    <a:gd name="T0" fmla="*/ 0 w 2846"/>
                    <a:gd name="T1" fmla="*/ 2147483646 h 636"/>
                    <a:gd name="T2" fmla="*/ 2147483646 w 2846"/>
                    <a:gd name="T3" fmla="*/ 2147483646 h 636"/>
                    <a:gd name="T4" fmla="*/ 2147483646 w 2846"/>
                    <a:gd name="T5" fmla="*/ 2147483646 h 636"/>
                    <a:gd name="T6" fmla="*/ 2147483646 w 2846"/>
                    <a:gd name="T7" fmla="*/ 2147483646 h 636"/>
                    <a:gd name="T8" fmla="*/ 2147483646 w 2846"/>
                    <a:gd name="T9" fmla="*/ 2147483646 h 636"/>
                    <a:gd name="T10" fmla="*/ 2147483646 w 2846"/>
                    <a:gd name="T11" fmla="*/ 0 h 6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46" h="636">
                      <a:moveTo>
                        <a:pt x="0" y="294"/>
                      </a:moveTo>
                      <a:cubicBezTo>
                        <a:pt x="20" y="390"/>
                        <a:pt x="61" y="499"/>
                        <a:pt x="144" y="554"/>
                      </a:cubicBezTo>
                      <a:cubicBezTo>
                        <a:pt x="227" y="609"/>
                        <a:pt x="345" y="636"/>
                        <a:pt x="500" y="622"/>
                      </a:cubicBezTo>
                      <a:cubicBezTo>
                        <a:pt x="655" y="608"/>
                        <a:pt x="849" y="530"/>
                        <a:pt x="1076" y="470"/>
                      </a:cubicBezTo>
                      <a:cubicBezTo>
                        <a:pt x="1303" y="410"/>
                        <a:pt x="1565" y="340"/>
                        <a:pt x="1860" y="262"/>
                      </a:cubicBezTo>
                      <a:cubicBezTo>
                        <a:pt x="2155" y="184"/>
                        <a:pt x="2646" y="53"/>
                        <a:pt x="2846" y="0"/>
                      </a:cubicBezTo>
                    </a:path>
                  </a:pathLst>
                </a:custGeom>
                <a:noFill/>
                <a:ln w="19050" cmpd="sng">
                  <a:solidFill>
                    <a:schemeClr val="tx2">
                      <a:lumMod val="50000"/>
                    </a:schemeClr>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3905" name="Freeform 45">
                  <a:extLst>
                    <a:ext uri="{FF2B5EF4-FFF2-40B4-BE49-F238E27FC236}">
                      <a16:creationId xmlns:a16="http://schemas.microsoft.com/office/drawing/2014/main" id="{9D5370C6-4AAF-4C6C-BEDE-CE61CCF4820B}"/>
                    </a:ext>
                  </a:extLst>
                </p:cNvPr>
                <p:cNvSpPr>
                  <a:spLocks/>
                </p:cNvSpPr>
                <p:nvPr/>
              </p:nvSpPr>
              <p:spPr bwMode="auto">
                <a:xfrm>
                  <a:off x="4114800" y="3752850"/>
                  <a:ext cx="4394200" cy="1106488"/>
                </a:xfrm>
                <a:custGeom>
                  <a:avLst/>
                  <a:gdLst>
                    <a:gd name="T0" fmla="*/ 0 w 2768"/>
                    <a:gd name="T1" fmla="*/ 352 h 697"/>
                    <a:gd name="T2" fmla="*/ 96 w 2768"/>
                    <a:gd name="T3" fmla="*/ 580 h 697"/>
                    <a:gd name="T4" fmla="*/ 472 w 2768"/>
                    <a:gd name="T5" fmla="*/ 664 h 697"/>
                    <a:gd name="T6" fmla="*/ 1468 w 2768"/>
                    <a:gd name="T7" fmla="*/ 380 h 697"/>
                    <a:gd name="T8" fmla="*/ 2768 w 2768"/>
                    <a:gd name="T9" fmla="*/ 0 h 6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68" h="697">
                      <a:moveTo>
                        <a:pt x="0" y="352"/>
                      </a:moveTo>
                      <a:cubicBezTo>
                        <a:pt x="4" y="408"/>
                        <a:pt x="25" y="518"/>
                        <a:pt x="96" y="580"/>
                      </a:cubicBezTo>
                      <a:cubicBezTo>
                        <a:pt x="132" y="608"/>
                        <a:pt x="243" y="697"/>
                        <a:pt x="472" y="664"/>
                      </a:cubicBezTo>
                      <a:cubicBezTo>
                        <a:pt x="701" y="631"/>
                        <a:pt x="1085" y="491"/>
                        <a:pt x="1468" y="380"/>
                      </a:cubicBezTo>
                      <a:cubicBezTo>
                        <a:pt x="1851" y="269"/>
                        <a:pt x="2491" y="80"/>
                        <a:pt x="2768" y="0"/>
                      </a:cubicBezTo>
                    </a:path>
                  </a:pathLst>
                </a:custGeom>
                <a:noFill/>
                <a:ln w="28575" cmpd="sng">
                  <a:solidFill>
                    <a:schemeClr val="tx2">
                      <a:lumMod val="50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grpSp>
        <p:grpSp>
          <p:nvGrpSpPr>
            <p:cNvPr id="33881" name="Groupe 63">
              <a:extLst>
                <a:ext uri="{FF2B5EF4-FFF2-40B4-BE49-F238E27FC236}">
                  <a16:creationId xmlns:a16="http://schemas.microsoft.com/office/drawing/2014/main" id="{A006B02E-5435-4325-9014-5739DD502924}"/>
                </a:ext>
              </a:extLst>
            </p:cNvPr>
            <p:cNvGrpSpPr>
              <a:grpSpLocks/>
            </p:cNvGrpSpPr>
            <p:nvPr/>
          </p:nvGrpSpPr>
          <p:grpSpPr bwMode="auto">
            <a:xfrm>
              <a:off x="5483225" y="3708400"/>
              <a:ext cx="4768850" cy="2382838"/>
              <a:chOff x="3710940" y="2976563"/>
              <a:chExt cx="4768853" cy="2382837"/>
            </a:xfrm>
          </p:grpSpPr>
          <p:grpSp>
            <p:nvGrpSpPr>
              <p:cNvPr id="33894" name="Group 89">
                <a:extLst>
                  <a:ext uri="{FF2B5EF4-FFF2-40B4-BE49-F238E27FC236}">
                    <a16:creationId xmlns:a16="http://schemas.microsoft.com/office/drawing/2014/main" id="{7F247009-00FB-4D2D-868E-032E109446ED}"/>
                  </a:ext>
                </a:extLst>
              </p:cNvPr>
              <p:cNvGrpSpPr>
                <a:grpSpLocks/>
              </p:cNvGrpSpPr>
              <p:nvPr/>
            </p:nvGrpSpPr>
            <p:grpSpPr bwMode="auto">
              <a:xfrm>
                <a:off x="6624003" y="3263900"/>
                <a:ext cx="1603375" cy="2033588"/>
                <a:chOff x="4115" y="2000"/>
                <a:chExt cx="1010" cy="1281"/>
              </a:xfrm>
            </p:grpSpPr>
            <p:sp>
              <p:nvSpPr>
                <p:cNvPr id="33898" name="Freeform 35">
                  <a:extLst>
                    <a:ext uri="{FF2B5EF4-FFF2-40B4-BE49-F238E27FC236}">
                      <a16:creationId xmlns:a16="http://schemas.microsoft.com/office/drawing/2014/main" id="{2FC45BDC-055E-4399-9A96-9770AEDA125B}"/>
                    </a:ext>
                  </a:extLst>
                </p:cNvPr>
                <p:cNvSpPr>
                  <a:spLocks/>
                </p:cNvSpPr>
                <p:nvPr/>
              </p:nvSpPr>
              <p:spPr bwMode="auto">
                <a:xfrm>
                  <a:off x="5061" y="2467"/>
                  <a:ext cx="64" cy="709"/>
                </a:xfrm>
                <a:custGeom>
                  <a:avLst/>
                  <a:gdLst>
                    <a:gd name="T0" fmla="*/ 1253 w 50"/>
                    <a:gd name="T1" fmla="*/ 0 h 546"/>
                    <a:gd name="T2" fmla="*/ 6356 w 50"/>
                    <a:gd name="T3" fmla="*/ 29486 h 546"/>
                    <a:gd name="T4" fmla="*/ 5893 w 50"/>
                    <a:gd name="T5" fmla="*/ 59065 h 546"/>
                    <a:gd name="T6" fmla="*/ 0 w 50"/>
                    <a:gd name="T7" fmla="*/ 101499 h 5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0" h="546">
                      <a:moveTo>
                        <a:pt x="9" y="0"/>
                      </a:moveTo>
                      <a:cubicBezTo>
                        <a:pt x="14" y="26"/>
                        <a:pt x="40" y="106"/>
                        <a:pt x="45" y="159"/>
                      </a:cubicBezTo>
                      <a:cubicBezTo>
                        <a:pt x="50" y="212"/>
                        <a:pt x="49" y="254"/>
                        <a:pt x="42" y="318"/>
                      </a:cubicBezTo>
                      <a:cubicBezTo>
                        <a:pt x="35" y="382"/>
                        <a:pt x="17" y="464"/>
                        <a:pt x="0" y="546"/>
                      </a:cubicBezTo>
                    </a:path>
                  </a:pathLst>
                </a:custGeom>
                <a:noFill/>
                <a:ln w="12700" cmpd="sng">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3899" name="Freeform 37">
                  <a:extLst>
                    <a:ext uri="{FF2B5EF4-FFF2-40B4-BE49-F238E27FC236}">
                      <a16:creationId xmlns:a16="http://schemas.microsoft.com/office/drawing/2014/main" id="{5C380912-2FBD-40B1-8C93-C1A47822AE7D}"/>
                    </a:ext>
                  </a:extLst>
                </p:cNvPr>
                <p:cNvSpPr>
                  <a:spLocks/>
                </p:cNvSpPr>
                <p:nvPr/>
              </p:nvSpPr>
              <p:spPr bwMode="auto">
                <a:xfrm>
                  <a:off x="4115" y="2000"/>
                  <a:ext cx="157" cy="1281"/>
                </a:xfrm>
                <a:custGeom>
                  <a:avLst/>
                  <a:gdLst>
                    <a:gd name="T0" fmla="*/ 157 w 157"/>
                    <a:gd name="T1" fmla="*/ 0 h 1281"/>
                    <a:gd name="T2" fmla="*/ 0 w 157"/>
                    <a:gd name="T3" fmla="*/ 1281 h 1281"/>
                    <a:gd name="T4" fmla="*/ 0 60000 65536"/>
                    <a:gd name="T5" fmla="*/ 0 60000 65536"/>
                  </a:gdLst>
                  <a:ahLst/>
                  <a:cxnLst>
                    <a:cxn ang="T4">
                      <a:pos x="T0" y="T1"/>
                    </a:cxn>
                    <a:cxn ang="T5">
                      <a:pos x="T2" y="T3"/>
                    </a:cxn>
                  </a:cxnLst>
                  <a:rect l="0" t="0" r="r" b="b"/>
                  <a:pathLst>
                    <a:path w="157" h="1281">
                      <a:moveTo>
                        <a:pt x="157" y="0"/>
                      </a:moveTo>
                      <a:lnTo>
                        <a:pt x="0" y="1281"/>
                      </a:lnTo>
                    </a:path>
                  </a:pathLst>
                </a:custGeom>
                <a:noFill/>
                <a:ln w="28575">
                  <a:solidFill>
                    <a:srgbClr val="CC3399"/>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33895" name="Freeform 34">
                <a:extLst>
                  <a:ext uri="{FF2B5EF4-FFF2-40B4-BE49-F238E27FC236}">
                    <a16:creationId xmlns:a16="http://schemas.microsoft.com/office/drawing/2014/main" id="{B46112F4-9A01-4984-A986-57F175446B40}"/>
                  </a:ext>
                </a:extLst>
              </p:cNvPr>
              <p:cNvSpPr>
                <a:spLocks noChangeArrowheads="1"/>
              </p:cNvSpPr>
              <p:nvPr/>
            </p:nvSpPr>
            <p:spPr bwMode="auto">
              <a:xfrm>
                <a:off x="7835268" y="2976563"/>
                <a:ext cx="644525" cy="2160588"/>
              </a:xfrm>
              <a:custGeom>
                <a:avLst/>
                <a:gdLst>
                  <a:gd name="T0" fmla="*/ 0 w 313"/>
                  <a:gd name="T1" fmla="*/ 0 h 1047"/>
                  <a:gd name="T2" fmla="*/ 2147483646 w 313"/>
                  <a:gd name="T3" fmla="*/ 2147483646 h 1047"/>
                  <a:gd name="T4" fmla="*/ 0 60000 65536"/>
                  <a:gd name="T5" fmla="*/ 0 60000 65536"/>
                </a:gdLst>
                <a:ahLst/>
                <a:cxnLst>
                  <a:cxn ang="T4">
                    <a:pos x="T0" y="T1"/>
                  </a:cxn>
                  <a:cxn ang="T5">
                    <a:pos x="T2" y="T3"/>
                  </a:cxn>
                </a:cxnLst>
                <a:rect l="0" t="0" r="r" b="b"/>
                <a:pathLst>
                  <a:path w="313" h="1047">
                    <a:moveTo>
                      <a:pt x="0" y="0"/>
                    </a:moveTo>
                    <a:lnTo>
                      <a:pt x="313" y="1047"/>
                    </a:lnTo>
                  </a:path>
                </a:pathLst>
              </a:custGeom>
              <a:solidFill>
                <a:srgbClr val="FFFFFF"/>
              </a:solidFill>
              <a:ln w="9525" cap="flat" cmpd="sng">
                <a:solidFill>
                  <a:srgbClr val="00B050"/>
                </a:solidFill>
                <a:prstDash val="lgDashDot"/>
                <a:round/>
                <a:headEnd/>
                <a:tailEnd/>
              </a:ln>
            </p:spPr>
            <p:txBody>
              <a:bodyPr/>
              <a:lstStyle/>
              <a:p>
                <a:endParaRPr lang="fr-FR"/>
              </a:p>
            </p:txBody>
          </p:sp>
          <p:sp>
            <p:nvSpPr>
              <p:cNvPr id="33896" name="Freeform 33">
                <a:extLst>
                  <a:ext uri="{FF2B5EF4-FFF2-40B4-BE49-F238E27FC236}">
                    <a16:creationId xmlns:a16="http://schemas.microsoft.com/office/drawing/2014/main" id="{C4A168BF-FE14-423B-8068-08661894BFED}"/>
                  </a:ext>
                </a:extLst>
              </p:cNvPr>
              <p:cNvSpPr>
                <a:spLocks noChangeArrowheads="1"/>
              </p:cNvSpPr>
              <p:nvPr/>
            </p:nvSpPr>
            <p:spPr bwMode="auto">
              <a:xfrm>
                <a:off x="6333489" y="3321050"/>
                <a:ext cx="260350" cy="2038350"/>
              </a:xfrm>
              <a:custGeom>
                <a:avLst/>
                <a:gdLst>
                  <a:gd name="T0" fmla="*/ 2147483646 w 164"/>
                  <a:gd name="T1" fmla="*/ 0 h 1284"/>
                  <a:gd name="T2" fmla="*/ 0 w 164"/>
                  <a:gd name="T3" fmla="*/ 2147483646 h 1284"/>
                  <a:gd name="T4" fmla="*/ 0 60000 65536"/>
                  <a:gd name="T5" fmla="*/ 0 60000 65536"/>
                </a:gdLst>
                <a:ahLst/>
                <a:cxnLst>
                  <a:cxn ang="T4">
                    <a:pos x="T0" y="T1"/>
                  </a:cxn>
                  <a:cxn ang="T5">
                    <a:pos x="T2" y="T3"/>
                  </a:cxn>
                </a:cxnLst>
                <a:rect l="0" t="0" r="r" b="b"/>
                <a:pathLst>
                  <a:path w="164" h="1284">
                    <a:moveTo>
                      <a:pt x="164" y="0"/>
                    </a:moveTo>
                    <a:lnTo>
                      <a:pt x="0" y="1284"/>
                    </a:lnTo>
                  </a:path>
                </a:pathLst>
              </a:custGeom>
              <a:solidFill>
                <a:srgbClr val="FFFFFF"/>
              </a:solidFill>
              <a:ln w="12700" cap="flat" cmpd="sng">
                <a:solidFill>
                  <a:srgbClr val="CC3399"/>
                </a:solidFill>
                <a:prstDash val="lgDash"/>
                <a:round/>
                <a:headEnd/>
                <a:tailEnd/>
              </a:ln>
            </p:spPr>
            <p:txBody>
              <a:bodyPr/>
              <a:lstStyle/>
              <a:p>
                <a:endParaRPr lang="fr-FR"/>
              </a:p>
            </p:txBody>
          </p:sp>
          <p:sp>
            <p:nvSpPr>
              <p:cNvPr id="33897" name="Freeform 36">
                <a:extLst>
                  <a:ext uri="{FF2B5EF4-FFF2-40B4-BE49-F238E27FC236}">
                    <a16:creationId xmlns:a16="http://schemas.microsoft.com/office/drawing/2014/main" id="{2818E3E6-BD4B-443B-BEBE-2A60941F450F}"/>
                  </a:ext>
                </a:extLst>
              </p:cNvPr>
              <p:cNvSpPr>
                <a:spLocks/>
              </p:cNvSpPr>
              <p:nvPr/>
            </p:nvSpPr>
            <p:spPr bwMode="auto">
              <a:xfrm>
                <a:off x="3710940" y="3038475"/>
                <a:ext cx="4124325" cy="814388"/>
              </a:xfrm>
              <a:custGeom>
                <a:avLst/>
                <a:gdLst>
                  <a:gd name="T0" fmla="*/ 0 w 4325"/>
                  <a:gd name="T1" fmla="*/ 2147483646 h 853"/>
                  <a:gd name="T2" fmla="*/ 2147483646 w 4325"/>
                  <a:gd name="T3" fmla="*/ 2147483646 h 853"/>
                  <a:gd name="T4" fmla="*/ 2147483646 w 4325"/>
                  <a:gd name="T5" fmla="*/ 2147483646 h 853"/>
                  <a:gd name="T6" fmla="*/ 2147483646 w 4325"/>
                  <a:gd name="T7" fmla="*/ 0 h 8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25" h="853">
                    <a:moveTo>
                      <a:pt x="0" y="599"/>
                    </a:moveTo>
                    <a:cubicBezTo>
                      <a:pt x="20" y="667"/>
                      <a:pt x="50" y="825"/>
                      <a:pt x="270" y="839"/>
                    </a:cubicBezTo>
                    <a:cubicBezTo>
                      <a:pt x="490" y="853"/>
                      <a:pt x="647" y="821"/>
                      <a:pt x="1323" y="681"/>
                    </a:cubicBezTo>
                    <a:cubicBezTo>
                      <a:pt x="1999" y="541"/>
                      <a:pt x="3700" y="143"/>
                      <a:pt x="4325" y="0"/>
                    </a:cubicBezTo>
                  </a:path>
                </a:pathLst>
              </a:custGeom>
              <a:noFill/>
              <a:ln w="28575">
                <a:solidFill>
                  <a:srgbClr val="CC3399"/>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grpSp>
        <p:sp>
          <p:nvSpPr>
            <p:cNvPr id="33882" name="Forme libre 14">
              <a:extLst>
                <a:ext uri="{FF2B5EF4-FFF2-40B4-BE49-F238E27FC236}">
                  <a16:creationId xmlns:a16="http://schemas.microsoft.com/office/drawing/2014/main" id="{30B57079-1F3A-41C5-924D-199CB7A8175A}"/>
                </a:ext>
              </a:extLst>
            </p:cNvPr>
            <p:cNvSpPr>
              <a:spLocks/>
            </p:cNvSpPr>
            <p:nvPr/>
          </p:nvSpPr>
          <p:spPr bwMode="auto">
            <a:xfrm>
              <a:off x="9936163" y="4683125"/>
              <a:ext cx="117475" cy="1235075"/>
            </a:xfrm>
            <a:custGeom>
              <a:avLst/>
              <a:gdLst>
                <a:gd name="T0" fmla="*/ 44339 w 116909"/>
                <a:gd name="T1" fmla="*/ 0 h 1234440"/>
                <a:gd name="T2" fmla="*/ 94203 w 116909"/>
                <a:gd name="T3" fmla="*/ 225599 h 1234440"/>
                <a:gd name="T4" fmla="*/ 127451 w 116909"/>
                <a:gd name="T5" fmla="*/ 471707 h 1234440"/>
                <a:gd name="T6" fmla="*/ 99746 w 116909"/>
                <a:gd name="T7" fmla="*/ 820359 h 1234440"/>
                <a:gd name="T8" fmla="*/ 0 w 116909"/>
                <a:gd name="T9" fmla="*/ 1245921 h 1234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6909" h="1234440">
                  <a:moveTo>
                    <a:pt x="40640" y="0"/>
                  </a:moveTo>
                  <a:cubicBezTo>
                    <a:pt x="57150" y="72813"/>
                    <a:pt x="73660" y="145627"/>
                    <a:pt x="86360" y="223520"/>
                  </a:cubicBezTo>
                  <a:cubicBezTo>
                    <a:pt x="99060" y="301413"/>
                    <a:pt x="115993" y="369147"/>
                    <a:pt x="116840" y="467360"/>
                  </a:cubicBezTo>
                  <a:cubicBezTo>
                    <a:pt x="117687" y="565573"/>
                    <a:pt x="110913" y="684953"/>
                    <a:pt x="91440" y="812800"/>
                  </a:cubicBezTo>
                  <a:cubicBezTo>
                    <a:pt x="71967" y="940647"/>
                    <a:pt x="35983" y="1087543"/>
                    <a:pt x="0" y="1234440"/>
                  </a:cubicBezTo>
                </a:path>
              </a:pathLst>
            </a:custGeom>
            <a:noFill/>
            <a:ln w="9525" cap="flat" cmpd="sng" algn="ctr">
              <a:solidFill>
                <a:srgbClr val="00B050"/>
              </a:solidFill>
              <a:prstDash val="sysDash"/>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33883" name="Line 24">
              <a:extLst>
                <a:ext uri="{FF2B5EF4-FFF2-40B4-BE49-F238E27FC236}">
                  <a16:creationId xmlns:a16="http://schemas.microsoft.com/office/drawing/2014/main" id="{EB80B1DC-6A68-4157-AE2F-811387DE46C7}"/>
                </a:ext>
              </a:extLst>
            </p:cNvPr>
            <p:cNvSpPr>
              <a:spLocks noChangeShapeType="1"/>
            </p:cNvSpPr>
            <p:nvPr/>
          </p:nvSpPr>
          <p:spPr bwMode="auto">
            <a:xfrm flipV="1">
              <a:off x="2682875" y="4122420"/>
              <a:ext cx="3969385" cy="773430"/>
            </a:xfrm>
            <a:prstGeom prst="line">
              <a:avLst/>
            </a:prstGeom>
            <a:noFill/>
            <a:ln w="19050">
              <a:solidFill>
                <a:srgbClr val="00B050"/>
              </a:solidFill>
              <a:prstDash val="lgDashDot"/>
              <a:round/>
              <a:headEnd/>
              <a:tailEnd/>
            </a:ln>
            <a:extLst>
              <a:ext uri="{909E8E84-426E-40DD-AFC4-6F175D3DCCD1}">
                <a14:hiddenFill xmlns:a14="http://schemas.microsoft.com/office/drawing/2010/main">
                  <a:noFill/>
                </a14:hiddenFill>
              </a:ext>
            </a:extLst>
          </p:spPr>
          <p:txBody>
            <a:bodyPr/>
            <a:lstStyle/>
            <a:p>
              <a:endParaRPr lang="fr-FR"/>
            </a:p>
          </p:txBody>
        </p:sp>
        <p:sp>
          <p:nvSpPr>
            <p:cNvPr id="33884" name="Forme libre 7">
              <a:extLst>
                <a:ext uri="{FF2B5EF4-FFF2-40B4-BE49-F238E27FC236}">
                  <a16:creationId xmlns:a16="http://schemas.microsoft.com/office/drawing/2014/main" id="{71D2A4CC-1790-4747-8119-7D291CA10F11}"/>
                </a:ext>
              </a:extLst>
            </p:cNvPr>
            <p:cNvSpPr>
              <a:spLocks/>
            </p:cNvSpPr>
            <p:nvPr/>
          </p:nvSpPr>
          <p:spPr bwMode="auto">
            <a:xfrm>
              <a:off x="3054350" y="5157788"/>
              <a:ext cx="4906963" cy="1323975"/>
            </a:xfrm>
            <a:custGeom>
              <a:avLst/>
              <a:gdLst>
                <a:gd name="T0" fmla="*/ 0 w 4907280"/>
                <a:gd name="T1" fmla="*/ 0 h 1324678"/>
                <a:gd name="T2" fmla="*/ 389694 w 4907280"/>
                <a:gd name="T3" fmla="*/ 265674 h 1324678"/>
                <a:gd name="T4" fmla="*/ 1369998 w 4907280"/>
                <a:gd name="T5" fmla="*/ 736640 h 1324678"/>
                <a:gd name="T6" fmla="*/ 1948452 w 4907280"/>
                <a:gd name="T7" fmla="*/ 966084 h 1324678"/>
                <a:gd name="T8" fmla="*/ 2545166 w 4907280"/>
                <a:gd name="T9" fmla="*/ 1189491 h 1324678"/>
                <a:gd name="T10" fmla="*/ 2947036 w 4907280"/>
                <a:gd name="T11" fmla="*/ 1292139 h 1324678"/>
                <a:gd name="T12" fmla="*/ 3373260 w 4907280"/>
                <a:gd name="T13" fmla="*/ 1304214 h 1324678"/>
                <a:gd name="T14" fmla="*/ 3708144 w 4907280"/>
                <a:gd name="T15" fmla="*/ 1201569 h 1324678"/>
                <a:gd name="T16" fmla="*/ 4097838 w 4907280"/>
                <a:gd name="T17" fmla="*/ 1002314 h 1324678"/>
                <a:gd name="T18" fmla="*/ 4517976 w 4907280"/>
                <a:gd name="T19" fmla="*/ 815133 h 1324678"/>
                <a:gd name="T20" fmla="*/ 4901574 w 4907280"/>
                <a:gd name="T21" fmla="*/ 700413 h 13246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907280" h="1324678">
                  <a:moveTo>
                    <a:pt x="0" y="0"/>
                  </a:moveTo>
                  <a:cubicBezTo>
                    <a:pt x="80772" y="72136"/>
                    <a:pt x="161544" y="144272"/>
                    <a:pt x="390144" y="268224"/>
                  </a:cubicBezTo>
                  <a:cubicBezTo>
                    <a:pt x="618744" y="392176"/>
                    <a:pt x="1111504" y="625856"/>
                    <a:pt x="1371600" y="743712"/>
                  </a:cubicBezTo>
                  <a:cubicBezTo>
                    <a:pt x="1631696" y="861568"/>
                    <a:pt x="1754632" y="899160"/>
                    <a:pt x="1950720" y="975360"/>
                  </a:cubicBezTo>
                  <a:cubicBezTo>
                    <a:pt x="2146808" y="1051560"/>
                    <a:pt x="2381504" y="1146048"/>
                    <a:pt x="2548128" y="1200912"/>
                  </a:cubicBezTo>
                  <a:cubicBezTo>
                    <a:pt x="2714752" y="1255776"/>
                    <a:pt x="2812288" y="1285240"/>
                    <a:pt x="2950464" y="1304544"/>
                  </a:cubicBezTo>
                  <a:cubicBezTo>
                    <a:pt x="3088640" y="1323848"/>
                    <a:pt x="3250184" y="1331976"/>
                    <a:pt x="3377184" y="1316736"/>
                  </a:cubicBezTo>
                  <a:cubicBezTo>
                    <a:pt x="3504184" y="1301496"/>
                    <a:pt x="3591560" y="1263904"/>
                    <a:pt x="3712464" y="1213104"/>
                  </a:cubicBezTo>
                  <a:cubicBezTo>
                    <a:pt x="3833368" y="1162304"/>
                    <a:pt x="3967480" y="1076960"/>
                    <a:pt x="4102608" y="1011936"/>
                  </a:cubicBezTo>
                  <a:cubicBezTo>
                    <a:pt x="4237736" y="946912"/>
                    <a:pt x="4389120" y="873760"/>
                    <a:pt x="4523232" y="822960"/>
                  </a:cubicBezTo>
                  <a:cubicBezTo>
                    <a:pt x="4657344" y="772160"/>
                    <a:pt x="4782312" y="739648"/>
                    <a:pt x="4907280" y="707136"/>
                  </a:cubicBezTo>
                </a:path>
              </a:pathLst>
            </a:custGeom>
            <a:noFill/>
            <a:ln w="9525" cap="flat" cmpd="sng" algn="ctr">
              <a:solidFill>
                <a:srgbClr val="00B05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33885" name="Forme libre 9">
              <a:extLst>
                <a:ext uri="{FF2B5EF4-FFF2-40B4-BE49-F238E27FC236}">
                  <a16:creationId xmlns:a16="http://schemas.microsoft.com/office/drawing/2014/main" id="{1CBA2004-50F5-44D1-BE82-D6C4F201ECB1}"/>
                </a:ext>
              </a:extLst>
            </p:cNvPr>
            <p:cNvSpPr>
              <a:spLocks/>
            </p:cNvSpPr>
            <p:nvPr/>
          </p:nvSpPr>
          <p:spPr bwMode="auto">
            <a:xfrm>
              <a:off x="3078163" y="5187950"/>
              <a:ext cx="4926012" cy="1352550"/>
            </a:xfrm>
            <a:custGeom>
              <a:avLst/>
              <a:gdLst>
                <a:gd name="T0" fmla="*/ 0 w 4925568"/>
                <a:gd name="T1" fmla="*/ 0 h 1352254"/>
                <a:gd name="T2" fmla="*/ 470148 w 4925568"/>
                <a:gd name="T3" fmla="*/ 257040 h 1352254"/>
                <a:gd name="T4" fmla="*/ 848712 w 4925568"/>
                <a:gd name="T5" fmla="*/ 428407 h 1352254"/>
                <a:gd name="T6" fmla="*/ 1459305 w 4925568"/>
                <a:gd name="T7" fmla="*/ 703810 h 1352254"/>
                <a:gd name="T8" fmla="*/ 2039376 w 4925568"/>
                <a:gd name="T9" fmla="*/ 948609 h 1352254"/>
                <a:gd name="T10" fmla="*/ 2607222 w 4925568"/>
                <a:gd name="T11" fmla="*/ 1168932 h 1352254"/>
                <a:gd name="T12" fmla="*/ 2973576 w 4925568"/>
                <a:gd name="T13" fmla="*/ 1260733 h 1352254"/>
                <a:gd name="T14" fmla="*/ 3339930 w 4925568"/>
                <a:gd name="T15" fmla="*/ 1352534 h 1352254"/>
                <a:gd name="T16" fmla="*/ 3724597 w 4925568"/>
                <a:gd name="T17" fmla="*/ 1328055 h 1352254"/>
                <a:gd name="T18" fmla="*/ 4066525 w 4925568"/>
                <a:gd name="T19" fmla="*/ 1181172 h 1352254"/>
                <a:gd name="T20" fmla="*/ 4500045 w 4925568"/>
                <a:gd name="T21" fmla="*/ 973090 h 1352254"/>
                <a:gd name="T22" fmla="*/ 4933565 w 4925568"/>
                <a:gd name="T23" fmla="*/ 838446 h 135225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925568" h="1352254">
                  <a:moveTo>
                    <a:pt x="0" y="0"/>
                  </a:moveTo>
                  <a:cubicBezTo>
                    <a:pt x="164084" y="92456"/>
                    <a:pt x="328168" y="184912"/>
                    <a:pt x="469392" y="256032"/>
                  </a:cubicBezTo>
                  <a:cubicBezTo>
                    <a:pt x="610616" y="327152"/>
                    <a:pt x="847344" y="426720"/>
                    <a:pt x="847344" y="426720"/>
                  </a:cubicBezTo>
                  <a:lnTo>
                    <a:pt x="1456944" y="701040"/>
                  </a:lnTo>
                  <a:cubicBezTo>
                    <a:pt x="1655064" y="787400"/>
                    <a:pt x="1845056" y="867664"/>
                    <a:pt x="2036064" y="944880"/>
                  </a:cubicBezTo>
                  <a:cubicBezTo>
                    <a:pt x="2227072" y="1022096"/>
                    <a:pt x="2447544" y="1112520"/>
                    <a:pt x="2602992" y="1164336"/>
                  </a:cubicBezTo>
                  <a:cubicBezTo>
                    <a:pt x="2758440" y="1216152"/>
                    <a:pt x="2968752" y="1255776"/>
                    <a:pt x="2968752" y="1255776"/>
                  </a:cubicBezTo>
                  <a:cubicBezTo>
                    <a:pt x="3090672" y="1286256"/>
                    <a:pt x="3209544" y="1336040"/>
                    <a:pt x="3334512" y="1347216"/>
                  </a:cubicBezTo>
                  <a:cubicBezTo>
                    <a:pt x="3459480" y="1358392"/>
                    <a:pt x="3597656" y="1351280"/>
                    <a:pt x="3718560" y="1322832"/>
                  </a:cubicBezTo>
                  <a:cubicBezTo>
                    <a:pt x="3839464" y="1294384"/>
                    <a:pt x="3930904" y="1235456"/>
                    <a:pt x="4059936" y="1176528"/>
                  </a:cubicBezTo>
                  <a:cubicBezTo>
                    <a:pt x="4188968" y="1117600"/>
                    <a:pt x="4348480" y="1026160"/>
                    <a:pt x="4492752" y="969264"/>
                  </a:cubicBezTo>
                  <a:cubicBezTo>
                    <a:pt x="4637024" y="912368"/>
                    <a:pt x="4781296" y="873760"/>
                    <a:pt x="4925568" y="835152"/>
                  </a:cubicBezTo>
                </a:path>
              </a:pathLst>
            </a:custGeom>
            <a:noFill/>
            <a:ln w="19050" cap="flat" cmpd="sng" algn="ctr">
              <a:solidFill>
                <a:srgbClr val="CC3399"/>
              </a:solidFill>
              <a:prstDash val="dash"/>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cxnSp>
          <p:nvCxnSpPr>
            <p:cNvPr id="33886" name="Connecteur droit 12">
              <a:extLst>
                <a:ext uri="{FF2B5EF4-FFF2-40B4-BE49-F238E27FC236}">
                  <a16:creationId xmlns:a16="http://schemas.microsoft.com/office/drawing/2014/main" id="{6C77A098-8208-4ED4-AFB1-A727BB854960}"/>
                </a:ext>
              </a:extLst>
            </p:cNvPr>
            <p:cNvCxnSpPr>
              <a:cxnSpLocks noChangeShapeType="1"/>
            </p:cNvCxnSpPr>
            <p:nvPr/>
          </p:nvCxnSpPr>
          <p:spPr bwMode="auto">
            <a:xfrm flipV="1">
              <a:off x="2898140" y="5063490"/>
              <a:ext cx="264160" cy="229235"/>
            </a:xfrm>
            <a:prstGeom prst="line">
              <a:avLst/>
            </a:prstGeom>
            <a:noFill/>
            <a:ln w="9525" algn="ctr">
              <a:solidFill>
                <a:srgbClr val="CC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3887" name="Connecteur droit 15">
              <a:extLst>
                <a:ext uri="{FF2B5EF4-FFF2-40B4-BE49-F238E27FC236}">
                  <a16:creationId xmlns:a16="http://schemas.microsoft.com/office/drawing/2014/main" id="{9EAC0ADF-50A9-47B2-87F5-95B400E2B2CF}"/>
                </a:ext>
              </a:extLst>
            </p:cNvPr>
            <p:cNvCxnSpPr>
              <a:cxnSpLocks noChangeShapeType="1"/>
            </p:cNvCxnSpPr>
            <p:nvPr/>
          </p:nvCxnSpPr>
          <p:spPr bwMode="auto">
            <a:xfrm>
              <a:off x="7945756" y="5705475"/>
              <a:ext cx="32384" cy="638175"/>
            </a:xfrm>
            <a:prstGeom prst="line">
              <a:avLst/>
            </a:prstGeom>
            <a:noFill/>
            <a:ln w="9525" algn="ctr">
              <a:solidFill>
                <a:srgbClr val="CC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33888" name="Freeform 36">
              <a:extLst>
                <a:ext uri="{FF2B5EF4-FFF2-40B4-BE49-F238E27FC236}">
                  <a16:creationId xmlns:a16="http://schemas.microsoft.com/office/drawing/2014/main" id="{CB4C0B98-4B7E-45B3-80FE-8BF2694E4C7D}"/>
                </a:ext>
              </a:extLst>
            </p:cNvPr>
            <p:cNvSpPr>
              <a:spLocks/>
            </p:cNvSpPr>
            <p:nvPr/>
          </p:nvSpPr>
          <p:spPr bwMode="auto">
            <a:xfrm rot="20552722" flipV="1">
              <a:off x="5437188" y="3479800"/>
              <a:ext cx="4124325" cy="814388"/>
            </a:xfrm>
            <a:custGeom>
              <a:avLst/>
              <a:gdLst>
                <a:gd name="T0" fmla="*/ 0 w 4325"/>
                <a:gd name="T1" fmla="*/ 2147483646 h 853"/>
                <a:gd name="T2" fmla="*/ 2147483646 w 4325"/>
                <a:gd name="T3" fmla="*/ 2147483646 h 853"/>
                <a:gd name="T4" fmla="*/ 2147483646 w 4325"/>
                <a:gd name="T5" fmla="*/ 2147483646 h 853"/>
                <a:gd name="T6" fmla="*/ 2147483646 w 4325"/>
                <a:gd name="T7" fmla="*/ 0 h 8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25" h="853">
                  <a:moveTo>
                    <a:pt x="0" y="599"/>
                  </a:moveTo>
                  <a:cubicBezTo>
                    <a:pt x="20" y="667"/>
                    <a:pt x="50" y="825"/>
                    <a:pt x="270" y="839"/>
                  </a:cubicBezTo>
                  <a:cubicBezTo>
                    <a:pt x="490" y="853"/>
                    <a:pt x="647" y="821"/>
                    <a:pt x="1323" y="681"/>
                  </a:cubicBezTo>
                  <a:cubicBezTo>
                    <a:pt x="1999" y="541"/>
                    <a:pt x="3700" y="143"/>
                    <a:pt x="4325" y="0"/>
                  </a:cubicBezTo>
                </a:path>
              </a:pathLst>
            </a:custGeom>
            <a:noFill/>
            <a:ln w="9525">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3889" name="Freeform 37">
              <a:extLst>
                <a:ext uri="{FF2B5EF4-FFF2-40B4-BE49-F238E27FC236}">
                  <a16:creationId xmlns:a16="http://schemas.microsoft.com/office/drawing/2014/main" id="{DEE895F1-DAEA-4B13-A5D7-57CB848BCED9}"/>
                </a:ext>
              </a:extLst>
            </p:cNvPr>
            <p:cNvSpPr>
              <a:spLocks/>
            </p:cNvSpPr>
            <p:nvPr/>
          </p:nvSpPr>
          <p:spPr bwMode="auto">
            <a:xfrm rot="20864658" flipV="1">
              <a:off x="8137525" y="1724025"/>
              <a:ext cx="249238" cy="2033588"/>
            </a:xfrm>
            <a:custGeom>
              <a:avLst/>
              <a:gdLst>
                <a:gd name="T0" fmla="*/ 2147483646 w 157"/>
                <a:gd name="T1" fmla="*/ 0 h 1281"/>
                <a:gd name="T2" fmla="*/ 0 w 157"/>
                <a:gd name="T3" fmla="*/ 2147483646 h 1281"/>
                <a:gd name="T4" fmla="*/ 0 60000 65536"/>
                <a:gd name="T5" fmla="*/ 0 60000 65536"/>
              </a:gdLst>
              <a:ahLst/>
              <a:cxnLst>
                <a:cxn ang="T4">
                  <a:pos x="T0" y="T1"/>
                </a:cxn>
                <a:cxn ang="T5">
                  <a:pos x="T2" y="T3"/>
                </a:cxn>
              </a:cxnLst>
              <a:rect l="0" t="0" r="r" b="b"/>
              <a:pathLst>
                <a:path w="157" h="1281">
                  <a:moveTo>
                    <a:pt x="157" y="0"/>
                  </a:moveTo>
                  <a:lnTo>
                    <a:pt x="0" y="1281"/>
                  </a:lnTo>
                </a:path>
              </a:pathLst>
            </a:custGeom>
            <a:noFill/>
            <a:ln w="9525">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33890" name="Freeform 33">
              <a:extLst>
                <a:ext uri="{FF2B5EF4-FFF2-40B4-BE49-F238E27FC236}">
                  <a16:creationId xmlns:a16="http://schemas.microsoft.com/office/drawing/2014/main" id="{429DB354-B015-454A-9910-E5970EAE098A}"/>
                </a:ext>
              </a:extLst>
            </p:cNvPr>
            <p:cNvSpPr>
              <a:spLocks noChangeArrowheads="1"/>
            </p:cNvSpPr>
            <p:nvPr/>
          </p:nvSpPr>
          <p:spPr bwMode="auto">
            <a:xfrm rot="20864658" flipV="1">
              <a:off x="7847013" y="1781175"/>
              <a:ext cx="260350" cy="2038350"/>
            </a:xfrm>
            <a:custGeom>
              <a:avLst/>
              <a:gdLst>
                <a:gd name="T0" fmla="*/ 2147483646 w 164"/>
                <a:gd name="T1" fmla="*/ 0 h 1284"/>
                <a:gd name="T2" fmla="*/ 0 w 164"/>
                <a:gd name="T3" fmla="*/ 2147483646 h 1284"/>
                <a:gd name="T4" fmla="*/ 0 60000 65536"/>
                <a:gd name="T5" fmla="*/ 0 60000 65536"/>
              </a:gdLst>
              <a:ahLst/>
              <a:cxnLst>
                <a:cxn ang="T4">
                  <a:pos x="T0" y="T1"/>
                </a:cxn>
                <a:cxn ang="T5">
                  <a:pos x="T2" y="T3"/>
                </a:cxn>
              </a:cxnLst>
              <a:rect l="0" t="0" r="r" b="b"/>
              <a:pathLst>
                <a:path w="164" h="1284">
                  <a:moveTo>
                    <a:pt x="164" y="0"/>
                  </a:moveTo>
                  <a:lnTo>
                    <a:pt x="0" y="1284"/>
                  </a:lnTo>
                </a:path>
              </a:pathLst>
            </a:custGeom>
            <a:solidFill>
              <a:srgbClr val="FFFFFF"/>
            </a:solidFill>
            <a:ln w="9525" cap="flat" cmpd="sng">
              <a:solidFill>
                <a:srgbClr val="00B050"/>
              </a:solidFill>
              <a:prstDash val="lgDash"/>
              <a:round/>
              <a:headEnd/>
              <a:tailEnd/>
            </a:ln>
          </p:spPr>
          <p:txBody>
            <a:bodyPr/>
            <a:lstStyle/>
            <a:p>
              <a:endParaRPr lang="fr-FR"/>
            </a:p>
          </p:txBody>
        </p:sp>
        <p:sp>
          <p:nvSpPr>
            <p:cNvPr id="33891" name="Forme libre 97">
              <a:extLst>
                <a:ext uri="{FF2B5EF4-FFF2-40B4-BE49-F238E27FC236}">
                  <a16:creationId xmlns:a16="http://schemas.microsoft.com/office/drawing/2014/main" id="{30D9DF4B-9A92-4C09-8EAB-6C6C243E1194}"/>
                </a:ext>
              </a:extLst>
            </p:cNvPr>
            <p:cNvSpPr>
              <a:spLocks/>
            </p:cNvSpPr>
            <p:nvPr/>
          </p:nvSpPr>
          <p:spPr bwMode="auto">
            <a:xfrm rot="20596950" flipV="1">
              <a:off x="2676525" y="2417763"/>
              <a:ext cx="5054600" cy="1146175"/>
            </a:xfrm>
            <a:custGeom>
              <a:avLst/>
              <a:gdLst>
                <a:gd name="T0" fmla="*/ 0 w 4925568"/>
                <a:gd name="T1" fmla="*/ 0 h 1352254"/>
                <a:gd name="T2" fmla="*/ 767222 w 4925568"/>
                <a:gd name="T3" fmla="*/ 11075 h 1352254"/>
                <a:gd name="T4" fmla="*/ 1384982 w 4925568"/>
                <a:gd name="T5" fmla="*/ 18458 h 1352254"/>
                <a:gd name="T6" fmla="*/ 2381375 w 4925568"/>
                <a:gd name="T7" fmla="*/ 30324 h 1352254"/>
                <a:gd name="T8" fmla="*/ 3327948 w 4925568"/>
                <a:gd name="T9" fmla="*/ 40871 h 1352254"/>
                <a:gd name="T10" fmla="*/ 4254592 w 4925568"/>
                <a:gd name="T11" fmla="*/ 50365 h 1352254"/>
                <a:gd name="T12" fmla="*/ 4852428 w 4925568"/>
                <a:gd name="T13" fmla="*/ 54320 h 1352254"/>
                <a:gd name="T14" fmla="*/ 5450264 w 4925568"/>
                <a:gd name="T15" fmla="*/ 58275 h 1352254"/>
                <a:gd name="T16" fmla="*/ 6077987 w 4925568"/>
                <a:gd name="T17" fmla="*/ 57220 h 1352254"/>
                <a:gd name="T18" fmla="*/ 6635967 w 4925568"/>
                <a:gd name="T19" fmla="*/ 50893 h 1352254"/>
                <a:gd name="T20" fmla="*/ 7343408 w 4925568"/>
                <a:gd name="T21" fmla="*/ 41926 h 1352254"/>
                <a:gd name="T22" fmla="*/ 8050842 w 4925568"/>
                <a:gd name="T23" fmla="*/ 36126 h 135225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925568" h="1352254">
                  <a:moveTo>
                    <a:pt x="0" y="0"/>
                  </a:moveTo>
                  <a:cubicBezTo>
                    <a:pt x="164084" y="92456"/>
                    <a:pt x="328168" y="184912"/>
                    <a:pt x="469392" y="256032"/>
                  </a:cubicBezTo>
                  <a:cubicBezTo>
                    <a:pt x="610616" y="327152"/>
                    <a:pt x="847344" y="426720"/>
                    <a:pt x="847344" y="426720"/>
                  </a:cubicBezTo>
                  <a:lnTo>
                    <a:pt x="1456944" y="701040"/>
                  </a:lnTo>
                  <a:cubicBezTo>
                    <a:pt x="1655064" y="787400"/>
                    <a:pt x="1845056" y="867664"/>
                    <a:pt x="2036064" y="944880"/>
                  </a:cubicBezTo>
                  <a:cubicBezTo>
                    <a:pt x="2227072" y="1022096"/>
                    <a:pt x="2447544" y="1112520"/>
                    <a:pt x="2602992" y="1164336"/>
                  </a:cubicBezTo>
                  <a:cubicBezTo>
                    <a:pt x="2758440" y="1216152"/>
                    <a:pt x="2968752" y="1255776"/>
                    <a:pt x="2968752" y="1255776"/>
                  </a:cubicBezTo>
                  <a:cubicBezTo>
                    <a:pt x="3090672" y="1286256"/>
                    <a:pt x="3209544" y="1336040"/>
                    <a:pt x="3334512" y="1347216"/>
                  </a:cubicBezTo>
                  <a:cubicBezTo>
                    <a:pt x="3459480" y="1358392"/>
                    <a:pt x="3597656" y="1351280"/>
                    <a:pt x="3718560" y="1322832"/>
                  </a:cubicBezTo>
                  <a:cubicBezTo>
                    <a:pt x="3839464" y="1294384"/>
                    <a:pt x="3930904" y="1235456"/>
                    <a:pt x="4059936" y="1176528"/>
                  </a:cubicBezTo>
                  <a:cubicBezTo>
                    <a:pt x="4188968" y="1117600"/>
                    <a:pt x="4348480" y="1026160"/>
                    <a:pt x="4492752" y="969264"/>
                  </a:cubicBezTo>
                  <a:cubicBezTo>
                    <a:pt x="4637024" y="912368"/>
                    <a:pt x="4781296" y="873760"/>
                    <a:pt x="4925568" y="835152"/>
                  </a:cubicBezTo>
                </a:path>
              </a:pathLst>
            </a:custGeom>
            <a:noFill/>
            <a:ln w="9525" cap="flat" cmpd="sng" algn="ctr">
              <a:solidFill>
                <a:srgbClr val="00B050"/>
              </a:solidFill>
              <a:prstDash val="dash"/>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cxnSp>
          <p:nvCxnSpPr>
            <p:cNvPr id="33892" name="Connecteur droit 98">
              <a:extLst>
                <a:ext uri="{FF2B5EF4-FFF2-40B4-BE49-F238E27FC236}">
                  <a16:creationId xmlns:a16="http://schemas.microsoft.com/office/drawing/2014/main" id="{943E71F5-95A0-43B2-9F7F-1594AAA48A2B}"/>
                </a:ext>
              </a:extLst>
            </p:cNvPr>
            <p:cNvCxnSpPr>
              <a:cxnSpLocks noChangeShapeType="1"/>
            </p:cNvCxnSpPr>
            <p:nvPr/>
          </p:nvCxnSpPr>
          <p:spPr bwMode="auto">
            <a:xfrm>
              <a:off x="2776538" y="4165600"/>
              <a:ext cx="515937" cy="258763"/>
            </a:xfrm>
            <a:prstGeom prst="line">
              <a:avLst/>
            </a:prstGeom>
            <a:noFill/>
            <a:ln w="9525" algn="ctr">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3893" name="Connecteur droit 99">
              <a:extLst>
                <a:ext uri="{FF2B5EF4-FFF2-40B4-BE49-F238E27FC236}">
                  <a16:creationId xmlns:a16="http://schemas.microsoft.com/office/drawing/2014/main" id="{28CDBDED-733B-4B82-87A7-BD32C65EDED0}"/>
                </a:ext>
              </a:extLst>
            </p:cNvPr>
            <p:cNvCxnSpPr>
              <a:cxnSpLocks noChangeShapeType="1"/>
            </p:cNvCxnSpPr>
            <p:nvPr/>
          </p:nvCxnSpPr>
          <p:spPr bwMode="auto">
            <a:xfrm flipH="1" flipV="1">
              <a:off x="7473950" y="1873250"/>
              <a:ext cx="206375" cy="595313"/>
            </a:xfrm>
            <a:prstGeom prst="line">
              <a:avLst/>
            </a:prstGeom>
            <a:noFill/>
            <a:ln w="9525" algn="ctr">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33799" name="Groupe 1">
            <a:extLst>
              <a:ext uri="{FF2B5EF4-FFF2-40B4-BE49-F238E27FC236}">
                <a16:creationId xmlns:a16="http://schemas.microsoft.com/office/drawing/2014/main" id="{0A00F996-24BA-47CC-9362-8C7F0A6803ED}"/>
              </a:ext>
            </a:extLst>
          </p:cNvPr>
          <p:cNvGrpSpPr>
            <a:grpSpLocks/>
          </p:cNvGrpSpPr>
          <p:nvPr/>
        </p:nvGrpSpPr>
        <p:grpSpPr bwMode="auto">
          <a:xfrm>
            <a:off x="3023452" y="773258"/>
            <a:ext cx="6927850" cy="892175"/>
            <a:chOff x="2015927" y="773113"/>
            <a:chExt cx="6928049" cy="892551"/>
          </a:xfrm>
        </p:grpSpPr>
        <p:sp>
          <p:nvSpPr>
            <p:cNvPr id="33875" name="ZoneTexte 117">
              <a:extLst>
                <a:ext uri="{FF2B5EF4-FFF2-40B4-BE49-F238E27FC236}">
                  <a16:creationId xmlns:a16="http://schemas.microsoft.com/office/drawing/2014/main" id="{FD4C8C57-3DE1-4FAA-92B1-450670CDF180}"/>
                </a:ext>
              </a:extLst>
            </p:cNvPr>
            <p:cNvSpPr txBox="1">
              <a:spLocks noChangeArrowheads="1"/>
            </p:cNvSpPr>
            <p:nvPr/>
          </p:nvSpPr>
          <p:spPr bwMode="auto">
            <a:xfrm>
              <a:off x="2393690" y="773113"/>
              <a:ext cx="6550286" cy="892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4000" b="1" dirty="0">
                  <a:solidFill>
                    <a:schemeClr val="accent1"/>
                  </a:solidFill>
                  <a:latin typeface="Arial" panose="020B0604020202020204" pitchFamily="34" charset="0"/>
                  <a:cs typeface="Arial" panose="020B0604020202020204" pitchFamily="34" charset="0"/>
                </a:rPr>
                <a:t>P</a:t>
              </a:r>
              <a:r>
                <a:rPr lang="fr-FR" altLang="fr-FR" sz="1600" b="1" dirty="0">
                  <a:solidFill>
                    <a:schemeClr val="bg1"/>
                  </a:solidFill>
                  <a:latin typeface="Arial" panose="020B0604020202020204" pitchFamily="34" charset="0"/>
                  <a:cs typeface="Arial" panose="020B0604020202020204" pitchFamily="34" charset="0"/>
                </a:rPr>
                <a:t>ourquoi symétrisons les lignes</a:t>
              </a:r>
              <a:r>
                <a:rPr lang="fr-FR" altLang="fr-FR" b="1" dirty="0">
                  <a:solidFill>
                    <a:schemeClr val="bg1"/>
                  </a:solidFill>
                  <a:latin typeface="Arial" panose="020B0604020202020204" pitchFamily="34" charset="0"/>
                  <a:cs typeface="Arial" panose="020B0604020202020204" pitchFamily="34" charset="0"/>
                </a:rPr>
                <a:t>?</a:t>
              </a:r>
            </a:p>
            <a:p>
              <a:pPr eaLnBrk="1" hangingPunct="1"/>
              <a:r>
                <a:rPr lang="fr-FR" altLang="fr-FR" sz="1200" dirty="0">
                  <a:solidFill>
                    <a:schemeClr val="bg1"/>
                  </a:solidFill>
                  <a:latin typeface="Arial" panose="020B0604020202020204" pitchFamily="34" charset="0"/>
                  <a:cs typeface="Arial" panose="020B0604020202020204" pitchFamily="34" charset="0"/>
                </a:rPr>
                <a:t>La symétrie permet par la suite d’extraire nos différentes pièces du modèle du patron plan</a:t>
              </a:r>
            </a:p>
          </p:txBody>
        </p:sp>
        <p:pic>
          <p:nvPicPr>
            <p:cNvPr id="33876" name="Image 118">
              <a:extLst>
                <a:ext uri="{FF2B5EF4-FFF2-40B4-BE49-F238E27FC236}">
                  <a16:creationId xmlns:a16="http://schemas.microsoft.com/office/drawing/2014/main" id="{FDDCDBF9-942C-4074-B8FF-8F0BB3E80C0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15927" y="898554"/>
              <a:ext cx="535379" cy="549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3800" name="Rectangle 86">
            <a:extLst>
              <a:ext uri="{FF2B5EF4-FFF2-40B4-BE49-F238E27FC236}">
                <a16:creationId xmlns:a16="http://schemas.microsoft.com/office/drawing/2014/main" id="{5228C1C1-BD69-4BC8-B5F9-23A4A5BBBE2D}"/>
              </a:ext>
            </a:extLst>
          </p:cNvPr>
          <p:cNvSpPr>
            <a:spLocks noChangeArrowheads="1"/>
          </p:cNvSpPr>
          <p:nvPr/>
        </p:nvSpPr>
        <p:spPr bwMode="auto">
          <a:xfrm>
            <a:off x="2728432" y="6349447"/>
            <a:ext cx="2940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i="1" dirty="0">
                <a:solidFill>
                  <a:schemeClr val="bg1"/>
                </a:solidFill>
                <a:latin typeface="Arial" panose="020B0604020202020204" pitchFamily="34" charset="0"/>
                <a:cs typeface="Arial" panose="020B0604020202020204" pitchFamily="34" charset="0"/>
              </a:rPr>
              <a:t>tuto symétrie claque</a:t>
            </a:r>
          </a:p>
        </p:txBody>
      </p:sp>
      <p:pic>
        <p:nvPicPr>
          <p:cNvPr id="84" name="Image 83">
            <a:hlinkClick r:id="rId3"/>
            <a:extLst>
              <a:ext uri="{FF2B5EF4-FFF2-40B4-BE49-F238E27FC236}">
                <a16:creationId xmlns:a16="http://schemas.microsoft.com/office/drawing/2014/main" id="{17C08C87-83BB-4C61-B75D-DFD3F0F7FC2B}"/>
              </a:ext>
            </a:extLst>
          </p:cNvPr>
          <p:cNvPicPr>
            <a:picLocks noChangeAspect="1"/>
          </p:cNvPicPr>
          <p:nvPr/>
        </p:nvPicPr>
        <p:blipFill rotWithShape="1">
          <a:blip r:embed="rId4" cstate="print">
            <a:duotone>
              <a:schemeClr val="accent1">
                <a:shade val="45000"/>
                <a:satMod val="135000"/>
              </a:schemeClr>
              <a:prstClr val="white"/>
            </a:duotone>
          </a:blip>
          <a:srcRect l="22922" r="23090"/>
          <a:stretch/>
        </p:blipFill>
        <p:spPr>
          <a:xfrm>
            <a:off x="2265680" y="6198781"/>
            <a:ext cx="507127" cy="440966"/>
          </a:xfrm>
          <a:prstGeom prst="rect">
            <a:avLst/>
          </a:prstGeom>
        </p:spPr>
      </p:pic>
      <p:grpSp>
        <p:nvGrpSpPr>
          <p:cNvPr id="33806" name="Groupe 71">
            <a:extLst>
              <a:ext uri="{FF2B5EF4-FFF2-40B4-BE49-F238E27FC236}">
                <a16:creationId xmlns:a16="http://schemas.microsoft.com/office/drawing/2014/main" id="{0D41AB68-97FB-431D-95C9-AE158D06C707}"/>
              </a:ext>
            </a:extLst>
          </p:cNvPr>
          <p:cNvGrpSpPr>
            <a:grpSpLocks/>
          </p:cNvGrpSpPr>
          <p:nvPr/>
        </p:nvGrpSpPr>
        <p:grpSpPr bwMode="auto">
          <a:xfrm>
            <a:off x="3429217" y="1827675"/>
            <a:ext cx="3068738" cy="287648"/>
            <a:chOff x="2295525" y="6035674"/>
            <a:chExt cx="3068738" cy="287648"/>
          </a:xfrm>
        </p:grpSpPr>
        <p:sp>
          <p:nvSpPr>
            <p:cNvPr id="33873" name="Rectangle 72">
              <a:extLst>
                <a:ext uri="{FF2B5EF4-FFF2-40B4-BE49-F238E27FC236}">
                  <a16:creationId xmlns:a16="http://schemas.microsoft.com/office/drawing/2014/main" id="{B0665A55-146B-438A-A36B-64125E2B902F}"/>
                </a:ext>
              </a:extLst>
            </p:cNvPr>
            <p:cNvSpPr>
              <a:spLocks noChangeArrowheads="1"/>
            </p:cNvSpPr>
            <p:nvPr/>
          </p:nvSpPr>
          <p:spPr bwMode="auto">
            <a:xfrm>
              <a:off x="2748554" y="6046323"/>
              <a:ext cx="2615709" cy="276999"/>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200" b="1" i="1" dirty="0">
                  <a:solidFill>
                    <a:schemeClr val="bg1"/>
                  </a:solidFill>
                  <a:latin typeface="Arial" panose="020B0604020202020204" pitchFamily="34" charset="0"/>
                  <a:cs typeface="Arial" panose="020B0604020202020204" pitchFamily="34" charset="0"/>
                </a:rPr>
                <a:t>Menu PATRONNAGE– </a:t>
              </a:r>
              <a:r>
                <a:rPr lang="fr-FR" altLang="fr-FR" sz="1200" b="1" i="1" dirty="0">
                  <a:solidFill>
                    <a:schemeClr val="accent6">
                      <a:lumMod val="75000"/>
                    </a:schemeClr>
                  </a:solidFill>
                  <a:latin typeface="Arial" panose="020B0604020202020204" pitchFamily="34" charset="0"/>
                  <a:cs typeface="Arial" panose="020B0604020202020204" pitchFamily="34" charset="0"/>
                </a:rPr>
                <a:t>Symétrie  </a:t>
              </a:r>
            </a:p>
          </p:txBody>
        </p:sp>
        <p:pic>
          <p:nvPicPr>
            <p:cNvPr id="33874" name="Image 105" descr="D:\0-Mes images\RCS.png">
              <a:extLst>
                <a:ext uri="{FF2B5EF4-FFF2-40B4-BE49-F238E27FC236}">
                  <a16:creationId xmlns:a16="http://schemas.microsoft.com/office/drawing/2014/main" id="{A1587C45-02B0-418B-941C-A9681588038D}"/>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2295525" y="6035674"/>
              <a:ext cx="469432" cy="254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6" name="Rectangle 75">
            <a:extLst>
              <a:ext uri="{FF2B5EF4-FFF2-40B4-BE49-F238E27FC236}">
                <a16:creationId xmlns:a16="http://schemas.microsoft.com/office/drawing/2014/main" id="{19906FF8-9656-4CFD-925A-C056F001ADD3}"/>
              </a:ext>
            </a:extLst>
          </p:cNvPr>
          <p:cNvSpPr/>
          <p:nvPr/>
        </p:nvSpPr>
        <p:spPr>
          <a:xfrm>
            <a:off x="3264605" y="2169023"/>
            <a:ext cx="3689088" cy="1107996"/>
          </a:xfrm>
          <a:prstGeom prst="rect">
            <a:avLst/>
          </a:prstGeom>
          <a:noFill/>
        </p:spPr>
        <p:txBody>
          <a:bodyPr wrap="square">
            <a:spAutoFit/>
          </a:bodyPr>
          <a:lstStyle/>
          <a:p>
            <a:pPr eaLnBrk="1" hangingPunct="1">
              <a:defRPr/>
            </a:pPr>
            <a:r>
              <a:rPr lang="fr-FR" altLang="fr-FR" sz="1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TRAVAIL A FAIRE :</a:t>
            </a:r>
          </a:p>
          <a:p>
            <a:pPr eaLnBrk="1" hangingPunct="1">
              <a:defRPr/>
            </a:pPr>
            <a:endParaRPr lang="fr-FR" altLang="fr-FR" sz="1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eaLnBrk="1" hangingPunct="1">
              <a:defRPr/>
            </a:pPr>
            <a:r>
              <a:rPr lang="fr-FR" altLang="fr-FR" sz="1400" dirty="0">
                <a:solidFill>
                  <a:schemeClr val="bg1"/>
                </a:solidFill>
                <a:latin typeface="Arial" panose="020B0604020202020204" pitchFamily="34" charset="0"/>
                <a:cs typeface="Arial" panose="020B0604020202020204" pitchFamily="34" charset="0"/>
              </a:rPr>
              <a:t>Symétriser </a:t>
            </a:r>
            <a:r>
              <a:rPr lang="fr-FR" altLang="fr-FR" sz="1400" b="1" dirty="0">
                <a:solidFill>
                  <a:srgbClr val="FF0000"/>
                </a:solidFill>
                <a:latin typeface="Arial" panose="020B0604020202020204" pitchFamily="34" charset="0"/>
                <a:cs typeface="Arial" panose="020B0604020202020204" pitchFamily="34" charset="0"/>
              </a:rPr>
              <a:t>les lignes internes </a:t>
            </a:r>
            <a:r>
              <a:rPr lang="fr-FR" altLang="fr-FR" sz="1400" dirty="0">
                <a:solidFill>
                  <a:schemeClr val="bg1"/>
                </a:solidFill>
                <a:latin typeface="Arial" panose="020B0604020202020204" pitchFamily="34" charset="0"/>
                <a:cs typeface="Arial" panose="020B0604020202020204" pitchFamily="34" charset="0"/>
              </a:rPr>
              <a:t>de la claque DBL (doublure) (Les lignes roses) par rapport à l’axe doublure</a:t>
            </a:r>
            <a:endParaRPr lang="fr-FR" altLang="fr-FR" sz="1400" dirty="0">
              <a:solidFill>
                <a:srgbClr val="00B0F0"/>
              </a:solidFill>
              <a:latin typeface="Arial" panose="020B0604020202020204" pitchFamily="34" charset="0"/>
              <a:cs typeface="Arial" panose="020B0604020202020204" pitchFamily="34" charset="0"/>
            </a:endParaRPr>
          </a:p>
        </p:txBody>
      </p:sp>
      <p:grpSp>
        <p:nvGrpSpPr>
          <p:cNvPr id="33808" name="Groupe 5">
            <a:extLst>
              <a:ext uri="{FF2B5EF4-FFF2-40B4-BE49-F238E27FC236}">
                <a16:creationId xmlns:a16="http://schemas.microsoft.com/office/drawing/2014/main" id="{AEF3DFCB-9305-4ED9-BA06-9072BD6E47EC}"/>
              </a:ext>
            </a:extLst>
          </p:cNvPr>
          <p:cNvGrpSpPr>
            <a:grpSpLocks/>
          </p:cNvGrpSpPr>
          <p:nvPr/>
        </p:nvGrpSpPr>
        <p:grpSpPr bwMode="auto">
          <a:xfrm>
            <a:off x="0" y="0"/>
            <a:ext cx="12446000" cy="892175"/>
            <a:chOff x="-1523663" y="-635"/>
            <a:chExt cx="12446293" cy="892810"/>
          </a:xfrm>
        </p:grpSpPr>
        <p:pic>
          <p:nvPicPr>
            <p:cNvPr id="33869" name="Picture 40">
              <a:extLst>
                <a:ext uri="{FF2B5EF4-FFF2-40B4-BE49-F238E27FC236}">
                  <a16:creationId xmlns:a16="http://schemas.microsoft.com/office/drawing/2014/main" id="{E987C733-4BCD-456C-AE80-2D1D70A126D8}"/>
                </a:ext>
              </a:extLst>
            </p:cNvPr>
            <p:cNvPicPr>
              <a:picLocks noChangeAspect="1" noChangeArrowheads="1"/>
            </p:cNvPicPr>
            <p:nvPr/>
          </p:nvPicPr>
          <p:blipFill>
            <a:blip r:embed="rId6">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800099" y="508000"/>
              <a:ext cx="8229600" cy="38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870" name="Picture 41">
              <a:extLst>
                <a:ext uri="{FF2B5EF4-FFF2-40B4-BE49-F238E27FC236}">
                  <a16:creationId xmlns:a16="http://schemas.microsoft.com/office/drawing/2014/main" id="{B1062F80-8A5A-4878-9065-9E8EA4E42674}"/>
                </a:ext>
              </a:extLst>
            </p:cNvPr>
            <p:cNvPicPr>
              <a:picLocks noChangeAspect="1" noChangeArrowheads="1"/>
            </p:cNvPicPr>
            <p:nvPr/>
          </p:nvPicPr>
          <p:blipFill>
            <a:blip r:embed="rId7">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694350" y="-635"/>
              <a:ext cx="122828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71" name="ZoneTexte 43">
              <a:extLst>
                <a:ext uri="{FF2B5EF4-FFF2-40B4-BE49-F238E27FC236}">
                  <a16:creationId xmlns:a16="http://schemas.microsoft.com/office/drawing/2014/main" id="{4DCE3CCD-BB5E-4BC1-A364-56AC2A536463}"/>
                </a:ext>
              </a:extLst>
            </p:cNvPr>
            <p:cNvSpPr txBox="1">
              <a:spLocks noChangeArrowheads="1"/>
            </p:cNvSpPr>
            <p:nvPr/>
          </p:nvSpPr>
          <p:spPr bwMode="auto">
            <a:xfrm>
              <a:off x="-1523663" y="198918"/>
              <a:ext cx="50766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1400" b="1" i="1">
                  <a:solidFill>
                    <a:schemeClr val="bg1"/>
                  </a:solidFill>
                  <a:latin typeface="Arial" panose="020B0604020202020204" pitchFamily="34" charset="0"/>
                </a:rPr>
                <a:t>ÉTUDE N° 3 - Patron Plan - </a:t>
              </a:r>
              <a:r>
                <a:rPr lang="fr-FR" altLang="fr-FR" sz="1200" b="1" i="1">
                  <a:solidFill>
                    <a:schemeClr val="bg1"/>
                  </a:solidFill>
                  <a:latin typeface="Arial" panose="020B0604020202020204" pitchFamily="34" charset="0"/>
                </a:rPr>
                <a:t>Construction du </a:t>
              </a:r>
              <a:r>
                <a:rPr lang="fr-FR" altLang="fr-FR" sz="1600" b="1" i="1">
                  <a:solidFill>
                    <a:schemeClr val="bg1"/>
                  </a:solidFill>
                  <a:latin typeface="Segoe Print" panose="02000600000000000000" pitchFamily="2" charset="0"/>
                </a:rPr>
                <a:t>Décolleté</a:t>
              </a:r>
              <a:r>
                <a:rPr lang="fr-FR" altLang="fr-FR" sz="1200" b="1" i="1">
                  <a:solidFill>
                    <a:schemeClr val="bg1"/>
                  </a:solidFill>
                  <a:latin typeface="Arial" panose="020B0604020202020204" pitchFamily="34" charset="0"/>
                </a:rPr>
                <a:t> </a:t>
              </a:r>
              <a:endParaRPr lang="fr-FR" altLang="fr-FR" sz="1400" b="1" i="1">
                <a:solidFill>
                  <a:schemeClr val="bg1"/>
                </a:solidFill>
                <a:latin typeface="Arial" panose="020B0604020202020204" pitchFamily="34" charset="0"/>
              </a:endParaRPr>
            </a:p>
          </p:txBody>
        </p:sp>
        <p:sp>
          <p:nvSpPr>
            <p:cNvPr id="33872" name="ZoneTexte 44">
              <a:extLst>
                <a:ext uri="{FF2B5EF4-FFF2-40B4-BE49-F238E27FC236}">
                  <a16:creationId xmlns:a16="http://schemas.microsoft.com/office/drawing/2014/main" id="{8629E23D-98B3-4490-B434-B58E62706EC8}"/>
                </a:ext>
              </a:extLst>
            </p:cNvPr>
            <p:cNvSpPr txBox="1">
              <a:spLocks noChangeArrowheads="1"/>
            </p:cNvSpPr>
            <p:nvPr/>
          </p:nvSpPr>
          <p:spPr bwMode="auto">
            <a:xfrm>
              <a:off x="2571975" y="-635"/>
              <a:ext cx="74864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panose="02040603050505030304" pitchFamily="18" charset="0"/>
                </a:defRPr>
              </a:lvl1pPr>
              <a:lvl2pPr marL="742950" indent="-285750">
                <a:defRPr>
                  <a:solidFill>
                    <a:schemeClr val="tx1"/>
                  </a:solidFill>
                  <a:latin typeface="Calisto MT" panose="02040603050505030304" pitchFamily="18" charset="0"/>
                </a:defRPr>
              </a:lvl2pPr>
              <a:lvl3pPr marL="1143000" indent="-228600">
                <a:defRPr>
                  <a:solidFill>
                    <a:schemeClr val="tx1"/>
                  </a:solidFill>
                  <a:latin typeface="Calisto MT" panose="02040603050505030304" pitchFamily="18" charset="0"/>
                </a:defRPr>
              </a:lvl3pPr>
              <a:lvl4pPr marL="1600200" indent="-228600">
                <a:defRPr>
                  <a:solidFill>
                    <a:schemeClr val="tx1"/>
                  </a:solidFill>
                  <a:latin typeface="Calisto MT" panose="02040603050505030304" pitchFamily="18" charset="0"/>
                </a:defRPr>
              </a:lvl4pPr>
              <a:lvl5pPr marL="2057400" indent="-228600">
                <a:defRPr>
                  <a:solidFill>
                    <a:schemeClr val="tx1"/>
                  </a:solidFill>
                  <a:latin typeface="Calisto MT" panose="02040603050505030304" pitchFamily="18" charset="0"/>
                </a:defRPr>
              </a:lvl5pPr>
              <a:lvl6pPr marL="2514600" indent="-228600" defTabSz="457200" eaLnBrk="0" fontAlgn="base" hangingPunct="0">
                <a:spcBef>
                  <a:spcPct val="0"/>
                </a:spcBef>
                <a:spcAft>
                  <a:spcPct val="0"/>
                </a:spcAft>
                <a:defRPr>
                  <a:solidFill>
                    <a:schemeClr val="tx1"/>
                  </a:solidFill>
                  <a:latin typeface="Calisto MT" panose="02040603050505030304" pitchFamily="18" charset="0"/>
                </a:defRPr>
              </a:lvl6pPr>
              <a:lvl7pPr marL="2971800" indent="-228600" defTabSz="457200" eaLnBrk="0" fontAlgn="base" hangingPunct="0">
                <a:spcBef>
                  <a:spcPct val="0"/>
                </a:spcBef>
                <a:spcAft>
                  <a:spcPct val="0"/>
                </a:spcAft>
                <a:defRPr>
                  <a:solidFill>
                    <a:schemeClr val="tx1"/>
                  </a:solidFill>
                  <a:latin typeface="Calisto MT" panose="02040603050505030304" pitchFamily="18" charset="0"/>
                </a:defRPr>
              </a:lvl7pPr>
              <a:lvl8pPr marL="3429000" indent="-228600" defTabSz="457200" eaLnBrk="0" fontAlgn="base" hangingPunct="0">
                <a:spcBef>
                  <a:spcPct val="0"/>
                </a:spcBef>
                <a:spcAft>
                  <a:spcPct val="0"/>
                </a:spcAft>
                <a:defRPr>
                  <a:solidFill>
                    <a:schemeClr val="tx1"/>
                  </a:solidFill>
                  <a:latin typeface="Calisto MT" panose="02040603050505030304" pitchFamily="18" charset="0"/>
                </a:defRPr>
              </a:lvl8pPr>
              <a:lvl9pPr marL="3886200" indent="-228600" defTabSz="457200" eaLnBrk="0" fontAlgn="base" hangingPunct="0">
                <a:spcBef>
                  <a:spcPct val="0"/>
                </a:spcBef>
                <a:spcAft>
                  <a:spcPct val="0"/>
                </a:spcAft>
                <a:defRPr>
                  <a:solidFill>
                    <a:schemeClr val="tx1"/>
                  </a:solidFill>
                  <a:latin typeface="Calisto MT" panose="02040603050505030304" pitchFamily="18" charset="0"/>
                </a:defRPr>
              </a:lvl9pPr>
            </a:lstStyle>
            <a:p>
              <a:pPr eaLnBrk="1" hangingPunct="1"/>
              <a:r>
                <a:rPr lang="fr-FR" altLang="fr-FR" sz="2000" b="1" i="1">
                  <a:solidFill>
                    <a:schemeClr val="bg1"/>
                  </a:solidFill>
                  <a:latin typeface="Arial" panose="020B0604020202020204" pitchFamily="34" charset="0"/>
                </a:rPr>
                <a:t>	</a:t>
              </a:r>
              <a:r>
                <a:rPr lang="fr-FR" altLang="fr-FR" sz="3600" b="1" i="1">
                  <a:solidFill>
                    <a:schemeClr val="bg1"/>
                  </a:solidFill>
                  <a:latin typeface="Arial" panose="020B0604020202020204" pitchFamily="34" charset="0"/>
                </a:rPr>
                <a:t>	</a:t>
              </a:r>
              <a:r>
                <a:rPr lang="fr-FR" altLang="fr-FR" sz="3200" b="1" i="1">
                  <a:solidFill>
                    <a:schemeClr val="bg1"/>
                  </a:solidFill>
                  <a:latin typeface="Arial" panose="020B0604020202020204" pitchFamily="34" charset="0"/>
                </a:rPr>
                <a:t>Construction de la </a:t>
              </a:r>
              <a:r>
                <a:rPr lang="fr-FR" altLang="fr-FR" sz="3600" b="1" i="1">
                  <a:solidFill>
                    <a:srgbClr val="00B050"/>
                  </a:solidFill>
                  <a:latin typeface="Arial" panose="020B0604020202020204" pitchFamily="34" charset="0"/>
                </a:rPr>
                <a:t>DOUBLURE</a:t>
              </a:r>
              <a:endParaRPr lang="fr-FR" altLang="fr-FR" sz="3200" b="1" i="1">
                <a:solidFill>
                  <a:srgbClr val="00B050"/>
                </a:solidFill>
                <a:latin typeface="Arial" panose="020B0604020202020204" pitchFamily="34" charset="0"/>
              </a:endParaRPr>
            </a:p>
          </p:txBody>
        </p:sp>
      </p:grpSp>
      <p:sp>
        <p:nvSpPr>
          <p:cNvPr id="2" name="Titre 1"/>
          <p:cNvSpPr>
            <a:spLocks noGrp="1"/>
          </p:cNvSpPr>
          <p:nvPr>
            <p:ph type="title" idx="4294967295"/>
          </p:nvPr>
        </p:nvSpPr>
        <p:spPr>
          <a:xfrm>
            <a:off x="0" y="-1158240"/>
            <a:ext cx="10353675" cy="969963"/>
          </a:xfrm>
        </p:spPr>
        <p:txBody>
          <a:bodyPr/>
          <a:lstStyle/>
          <a:p>
            <a:pPr algn="l"/>
            <a:r>
              <a:rPr lang="fr-FR" dirty="0"/>
              <a:t>La symétrie de la claque DBL</a:t>
            </a:r>
          </a:p>
        </p:txBody>
      </p:sp>
      <p:sp>
        <p:nvSpPr>
          <p:cNvPr id="116" name="Espace réservé du numéro de diapositive 4"/>
          <p:cNvSpPr>
            <a:spLocks noGrp="1"/>
          </p:cNvSpPr>
          <p:nvPr>
            <p:ph type="sldNum" sz="quarter" idx="12"/>
          </p:nvPr>
        </p:nvSpPr>
        <p:spPr>
          <a:xfrm>
            <a:off x="11335816" y="6411852"/>
            <a:ext cx="754062" cy="365125"/>
          </a:xfrm>
        </p:spPr>
        <p:txBody>
          <a:bodyPr/>
          <a:lstStyle/>
          <a:p>
            <a:pPr>
              <a:defRPr/>
            </a:pPr>
            <a:fld id="{E9C9FC16-D6D1-4B45-882E-174261538B65}" type="slidenum">
              <a:rPr lang="fr-FR" altLang="fr-FR" sz="1050" b="1" smtClean="0">
                <a:solidFill>
                  <a:schemeClr val="bg1"/>
                </a:solidFill>
                <a:latin typeface="Arial" panose="020B0604020202020204" pitchFamily="34" charset="0"/>
                <a:cs typeface="Arial" panose="020B0604020202020204" pitchFamily="34" charset="0"/>
              </a:rPr>
              <a:pPr>
                <a:defRPr/>
              </a:pPr>
              <a:t>9</a:t>
            </a:fld>
            <a:endParaRPr lang="fr-FR" altLang="fr-FR" sz="1050" b="1" dirty="0">
              <a:solidFill>
                <a:schemeClr val="bg1"/>
              </a:solidFill>
              <a:latin typeface="Arial" panose="020B0604020202020204" pitchFamily="34" charset="0"/>
              <a:cs typeface="Arial" panose="020B0604020202020204" pitchFamily="34" charset="0"/>
            </a:endParaRPr>
          </a:p>
        </p:txBody>
      </p:sp>
      <p:grpSp>
        <p:nvGrpSpPr>
          <p:cNvPr id="3" name="Groupe 2"/>
          <p:cNvGrpSpPr/>
          <p:nvPr/>
        </p:nvGrpSpPr>
        <p:grpSpPr>
          <a:xfrm>
            <a:off x="146484" y="4010154"/>
            <a:ext cx="2560320" cy="660400"/>
            <a:chOff x="204357" y="3598055"/>
            <a:chExt cx="2560320" cy="660400"/>
          </a:xfrm>
        </p:grpSpPr>
        <p:grpSp>
          <p:nvGrpSpPr>
            <p:cNvPr id="6" name="Groupe 5"/>
            <p:cNvGrpSpPr/>
            <p:nvPr/>
          </p:nvGrpSpPr>
          <p:grpSpPr>
            <a:xfrm>
              <a:off x="204357" y="3598055"/>
              <a:ext cx="2560320" cy="660400"/>
              <a:chOff x="111760" y="3586480"/>
              <a:chExt cx="2560320" cy="660400"/>
            </a:xfrm>
          </p:grpSpPr>
          <p:grpSp>
            <p:nvGrpSpPr>
              <p:cNvPr id="92" name="Groupe 91"/>
              <p:cNvGrpSpPr/>
              <p:nvPr/>
            </p:nvGrpSpPr>
            <p:grpSpPr>
              <a:xfrm>
                <a:off x="113201" y="3622241"/>
                <a:ext cx="2558879" cy="510403"/>
                <a:chOff x="113200" y="3622241"/>
                <a:chExt cx="3198959" cy="510403"/>
              </a:xfrm>
            </p:grpSpPr>
            <p:sp>
              <p:nvSpPr>
                <p:cNvPr id="94" name="ZoneTexte 93"/>
                <p:cNvSpPr txBox="1"/>
                <p:nvPr/>
              </p:nvSpPr>
              <p:spPr>
                <a:xfrm>
                  <a:off x="113200" y="3622241"/>
                  <a:ext cx="3198959" cy="307777"/>
                </a:xfrm>
                <a:prstGeom prst="rect">
                  <a:avLst/>
                </a:prstGeom>
                <a:noFill/>
              </p:spPr>
              <p:txBody>
                <a:bodyPr wrap="square" rtlCol="0">
                  <a:spAutoFit/>
                </a:bodyPr>
                <a:lstStyle/>
                <a:p>
                  <a:r>
                    <a:rPr lang="fr-FR" sz="1400" b="1" dirty="0">
                      <a:solidFill>
                        <a:schemeClr val="accent1"/>
                      </a:solidFill>
                      <a:latin typeface="Arial" panose="020B0604020202020204" pitchFamily="34" charset="0"/>
                      <a:cs typeface="Arial" panose="020B0604020202020204" pitchFamily="34" charset="0"/>
                    </a:rPr>
                    <a:t>Travail sur la couche</a:t>
                  </a:r>
                </a:p>
              </p:txBody>
            </p:sp>
            <p:pic>
              <p:nvPicPr>
                <p:cNvPr id="95" name="Image 94" descr="Skovflåt Mark Ok · Gratis vektor grafik på Pixabay"/>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263474" y="3934300"/>
                  <a:ext cx="214046" cy="198344"/>
                </a:xfrm>
                <a:prstGeom prst="rect">
                  <a:avLst/>
                </a:prstGeom>
                <a:ln>
                  <a:solidFill>
                    <a:schemeClr val="bg1"/>
                  </a:solidFill>
                </a:ln>
              </p:spPr>
            </p:pic>
          </p:grpSp>
          <p:sp>
            <p:nvSpPr>
              <p:cNvPr id="5" name="Rectangle 4"/>
              <p:cNvSpPr/>
              <p:nvPr/>
            </p:nvSpPr>
            <p:spPr>
              <a:xfrm>
                <a:off x="111760" y="3586480"/>
                <a:ext cx="2495116" cy="660400"/>
              </a:xfrm>
              <a:prstGeom prst="rect">
                <a:avLst/>
              </a:prstGeom>
              <a:noFill/>
              <a:ln w="38100">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00" name="ZoneTexte 99"/>
            <p:cNvSpPr txBox="1"/>
            <p:nvPr/>
          </p:nvSpPr>
          <p:spPr>
            <a:xfrm>
              <a:off x="477520" y="3901441"/>
              <a:ext cx="2042160" cy="276999"/>
            </a:xfrm>
            <a:prstGeom prst="rect">
              <a:avLst/>
            </a:prstGeom>
            <a:noFill/>
          </p:spPr>
          <p:txBody>
            <a:bodyPr wrap="square" rtlCol="0">
              <a:spAutoFit/>
            </a:bodyPr>
            <a:lstStyle/>
            <a:p>
              <a:r>
                <a:rPr lang="fr-FR" sz="1200" dirty="0">
                  <a:solidFill>
                    <a:schemeClr val="bg1"/>
                  </a:solidFill>
                  <a:latin typeface="Arial" panose="020B0604020202020204" pitchFamily="34" charset="0"/>
                  <a:cs typeface="Arial" panose="020B0604020202020204" pitchFamily="34" charset="0"/>
                </a:rPr>
                <a:t>Symétrie DOUBLURE</a:t>
              </a:r>
            </a:p>
          </p:txBody>
        </p:sp>
      </p:grpSp>
      <p:pic>
        <p:nvPicPr>
          <p:cNvPr id="101" name="Image 100">
            <a:extLst>
              <a:ext uri="{FF2B5EF4-FFF2-40B4-BE49-F238E27FC236}">
                <a16:creationId xmlns:a16="http://schemas.microsoft.com/office/drawing/2014/main" id="{8A9D2BAB-C823-4B59-8DD9-0FE5E6974495}"/>
              </a:ext>
            </a:extLst>
          </p:cNvPr>
          <p:cNvPicPr/>
          <p:nvPr/>
        </p:nvPicPr>
        <p:blipFill>
          <a:blip r:embed="rId9">
            <a:clrChange>
              <a:clrFrom>
                <a:srgbClr val="FFFEFC"/>
              </a:clrFrom>
              <a:clrTo>
                <a:srgbClr val="FFFEFC">
                  <a:alpha val="0"/>
                </a:srgbClr>
              </a:clrTo>
            </a:clrChange>
            <a:extLst>
              <a:ext uri="{28A0092B-C50C-407E-A947-70E740481C1C}">
                <a14:useLocalDpi xmlns:a14="http://schemas.microsoft.com/office/drawing/2010/main" val="0"/>
              </a:ext>
            </a:extLst>
          </a:blip>
          <a:srcRect/>
          <a:stretch>
            <a:fillRect/>
          </a:stretch>
        </p:blipFill>
        <p:spPr bwMode="auto">
          <a:xfrm>
            <a:off x="185737" y="6219825"/>
            <a:ext cx="89058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4" name="Tableau 73">
            <a:extLst>
              <a:ext uri="{FF2B5EF4-FFF2-40B4-BE49-F238E27FC236}">
                <a16:creationId xmlns:a16="http://schemas.microsoft.com/office/drawing/2014/main" id="{CB019276-A574-4D79-AE60-C92BE20F9872}"/>
              </a:ext>
            </a:extLst>
          </p:cNvPr>
          <p:cNvGraphicFramePr>
            <a:graphicFrameLocks noGrp="1"/>
          </p:cNvGraphicFramePr>
          <p:nvPr>
            <p:extLst>
              <p:ext uri="{D42A27DB-BD31-4B8C-83A1-F6EECF244321}">
                <p14:modId xmlns:p14="http://schemas.microsoft.com/office/powerpoint/2010/main" val="2696063938"/>
              </p:ext>
            </p:extLst>
          </p:nvPr>
        </p:nvGraphicFramePr>
        <p:xfrm>
          <a:off x="118872" y="475270"/>
          <a:ext cx="2860040" cy="3341579"/>
        </p:xfrm>
        <a:graphic>
          <a:graphicData uri="http://schemas.openxmlformats.org/drawingml/2006/table">
            <a:tbl>
              <a:tblPr firstRow="1" bandRow="1">
                <a:effectLst>
                  <a:outerShdw blurRad="50800" dist="38100" algn="l" rotWithShape="0">
                    <a:prstClr val="black">
                      <a:alpha val="40000"/>
                    </a:prstClr>
                  </a:outerShdw>
                </a:effectLst>
                <a:tableStyleId>{D7AC3CCA-C797-4891-BE02-D94E43425B78}</a:tableStyleId>
              </a:tblPr>
              <a:tblGrid>
                <a:gridCol w="342813">
                  <a:extLst>
                    <a:ext uri="{9D8B030D-6E8A-4147-A177-3AD203B41FA5}">
                      <a16:colId xmlns:a16="http://schemas.microsoft.com/office/drawing/2014/main" val="20000"/>
                    </a:ext>
                  </a:extLst>
                </a:gridCol>
                <a:gridCol w="2517227">
                  <a:extLst>
                    <a:ext uri="{9D8B030D-6E8A-4147-A177-3AD203B41FA5}">
                      <a16:colId xmlns:a16="http://schemas.microsoft.com/office/drawing/2014/main" val="20001"/>
                    </a:ext>
                  </a:extLst>
                </a:gridCol>
              </a:tblGrid>
              <a:tr h="302152">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b="1" baseline="0" dirty="0">
                          <a:solidFill>
                            <a:schemeClr val="bg1"/>
                          </a:solidFill>
                          <a:latin typeface="Arial" panose="020B0604020202020204" pitchFamily="34" charset="0"/>
                        </a:rPr>
                        <a:t>       </a:t>
                      </a:r>
                      <a:r>
                        <a:rPr lang="fr-FR" altLang="fr-FR" sz="1400" b="1" dirty="0">
                          <a:solidFill>
                            <a:schemeClr val="bg1"/>
                          </a:solidFill>
                          <a:latin typeface="Arial" panose="020B0604020202020204" pitchFamily="34" charset="0"/>
                        </a:rPr>
                        <a:t>Accueil Général</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hMerge="1">
                  <a:txBody>
                    <a:bodyPr/>
                    <a:lstStyle/>
                    <a:p>
                      <a:endParaRPr lang="fr-FR"/>
                    </a:p>
                  </a:txBody>
                  <a:tcPr/>
                </a:tc>
                <a:extLst>
                  <a:ext uri="{0D108BD9-81ED-4DB2-BD59-A6C34878D82A}">
                    <a16:rowId xmlns:a16="http://schemas.microsoft.com/office/drawing/2014/main" val="10000"/>
                  </a:ext>
                </a:extLst>
              </a:tr>
              <a:tr h="29821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dirty="0">
                          <a:solidFill>
                            <a:schemeClr val="bg1"/>
                          </a:solidFill>
                          <a:effectLst/>
                          <a:latin typeface="Adobe Gothic Std B" panose="020B0800000000000000" pitchFamily="34" charset="-128"/>
                          <a:ea typeface="Adobe Gothic Std B" panose="020B0800000000000000" pitchFamily="34" charset="-128"/>
                        </a:rPr>
                        <a:t>1</a:t>
                      </a:r>
                      <a:endParaRPr lang="fr-FR" altLang="fr-FR" sz="1100" b="0" dirty="0">
                        <a:solidFill>
                          <a:schemeClr val="bg1"/>
                        </a:solidFill>
                        <a:effectLst/>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points de repères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2</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Tracer axes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3</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Tracer lignes de la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926206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a:solidFill>
                            <a:schemeClr val="bg1"/>
                          </a:solidFill>
                          <a:latin typeface="Adobe Gothic Std B" panose="020B0800000000000000" pitchFamily="34" charset="-128"/>
                          <a:ea typeface="Adobe Gothic Std B" panose="020B0800000000000000" pitchFamily="34" charset="-128"/>
                          <a:cs typeface="+mn-cs"/>
                        </a:rPr>
                        <a:t>4</a:t>
                      </a: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a:t>
                      </a:r>
                      <a:r>
                        <a:rPr lang="fr-FR" altLang="fr-FR" sz="1100" baseline="0" dirty="0">
                          <a:solidFill>
                            <a:schemeClr val="bg1"/>
                          </a:solidFill>
                          <a:latin typeface="Arial" panose="020B0604020202020204" pitchFamily="34" charset="0"/>
                        </a:rPr>
                        <a:t> m</a:t>
                      </a:r>
                      <a:r>
                        <a:rPr lang="fr-FR" altLang="fr-FR" sz="1100" dirty="0">
                          <a:solidFill>
                            <a:schemeClr val="bg1"/>
                          </a:solidFill>
                          <a:latin typeface="Arial" panose="020B0604020202020204" pitchFamily="34" charset="0"/>
                        </a:rPr>
                        <a:t>arges</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de piquage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9648050"/>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5</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smtClean="0">
                          <a:solidFill>
                            <a:schemeClr val="bg1"/>
                          </a:solidFill>
                          <a:latin typeface="Arial" panose="020B0604020202020204" pitchFamily="34" charset="0"/>
                        </a:rPr>
                        <a:t>Poser les points de repères montage</a:t>
                      </a:r>
                      <a:endParaRPr lang="fr-FR" altLang="fr-FR" sz="1100" dirty="0">
                        <a:solidFill>
                          <a:schemeClr val="bg1"/>
                        </a:solidFill>
                        <a:latin typeface="Arial" panose="020B0604020202020204" pitchFamily="34" charset="0"/>
                      </a:endParaRP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665141"/>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6</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marges de montage doublure </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7</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Créer pince de l’antiglissoir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8</a:t>
                      </a:r>
                      <a:endParaRPr lang="fr-FR" altLang="fr-FR" sz="1100"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claque DBL</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10005"/>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200" b="0" kern="1200" dirty="0" smtClean="0">
                          <a:solidFill>
                            <a:schemeClr val="bg1"/>
                          </a:solidFill>
                          <a:latin typeface="Adobe Gothic Std B" panose="020B0800000000000000" pitchFamily="34" charset="-128"/>
                          <a:ea typeface="Adobe Gothic Std B" panose="020B0800000000000000" pitchFamily="34" charset="-128"/>
                          <a:cs typeface="+mn-cs"/>
                        </a:rPr>
                        <a:t>9</a:t>
                      </a:r>
                      <a:endParaRPr lang="fr-FR" altLang="fr-FR" sz="1200" b="0" kern="1200" dirty="0">
                        <a:solidFill>
                          <a:schemeClr val="bg1"/>
                        </a:solidFill>
                        <a:latin typeface="Adobe Gothic Std B" panose="020B0800000000000000" pitchFamily="34" charset="-128"/>
                        <a:ea typeface="Adobe Gothic Std B" panose="020B0800000000000000" pitchFamily="34" charset="-128"/>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Symétriser antiglissoir</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8706003"/>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kern="1200" dirty="0" smtClean="0">
                          <a:solidFill>
                            <a:schemeClr val="bg1"/>
                          </a:solidFill>
                          <a:latin typeface="Arial" panose="020B0604020202020204" pitchFamily="34" charset="0"/>
                          <a:ea typeface="+mn-ea"/>
                          <a:cs typeface="+mn-cs"/>
                        </a:rPr>
                        <a:t>10</a:t>
                      </a:r>
                      <a:endParaRPr lang="fr-FR" altLang="fr-FR" sz="1100" b="1" kern="1200" dirty="0">
                        <a:solidFill>
                          <a:schemeClr val="bg1"/>
                        </a:solidFill>
                        <a:latin typeface="Arial" panose="020B0604020202020204" pitchFamily="34" charset="0"/>
                        <a:ea typeface="+mn-ea"/>
                        <a:cs typeface="+mn-cs"/>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Extraire pièces doublure</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7193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altLang="fr-FR" sz="1100" b="1" dirty="0" smtClean="0">
                          <a:solidFill>
                            <a:schemeClr val="bg1"/>
                          </a:solidFill>
                          <a:latin typeface="Arial" panose="020B0604020202020204" pitchFamily="34" charset="0"/>
                        </a:rPr>
                        <a:t>11</a:t>
                      </a:r>
                      <a:endParaRPr lang="fr-FR" altLang="fr-FR" sz="1100" b="1" dirty="0">
                        <a:solidFill>
                          <a:schemeClr val="bg1"/>
                        </a:solidFill>
                        <a:latin typeface="Arial" panose="020B0604020202020204" pitchFamily="34" charset="0"/>
                      </a:endParaRPr>
                    </a:p>
                  </a:txBody>
                  <a:tcPr marL="91444" marR="91444" marT="45727" marB="45727" anchor="ctr">
                    <a:lnL w="19050" cap="flat" cmpd="sng" algn="ctr">
                      <a:solidFill>
                        <a:srgbClr val="C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ltLang="fr-FR" sz="1100" dirty="0">
                          <a:solidFill>
                            <a:schemeClr val="bg1"/>
                          </a:solidFill>
                          <a:latin typeface="Arial" panose="020B0604020202020204" pitchFamily="34" charset="0"/>
                        </a:rPr>
                        <a:t>Ajouter</a:t>
                      </a:r>
                      <a:r>
                        <a:rPr lang="fr-FR" altLang="fr-FR" sz="1100" baseline="0" dirty="0">
                          <a:solidFill>
                            <a:schemeClr val="bg1"/>
                          </a:solidFill>
                          <a:latin typeface="Arial" panose="020B0604020202020204" pitchFamily="34" charset="0"/>
                        </a:rPr>
                        <a:t> </a:t>
                      </a:r>
                      <a:r>
                        <a:rPr lang="fr-FR" altLang="fr-FR" sz="1100" dirty="0">
                          <a:solidFill>
                            <a:schemeClr val="bg1"/>
                          </a:solidFill>
                          <a:latin typeface="Arial" panose="020B0604020202020204" pitchFamily="34" charset="0"/>
                        </a:rPr>
                        <a:t>repères pièces</a:t>
                      </a:r>
                    </a:p>
                  </a:txBody>
                  <a:tcPr marL="91444" marR="91444" marT="45727" marB="45727" anchor="ctr">
                    <a:lnL w="12700" cap="flat" cmpd="sng" algn="ctr">
                      <a:no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bl>
          </a:graphicData>
        </a:graphic>
      </p:graphicFrame>
      <p:sp>
        <p:nvSpPr>
          <p:cNvPr id="75" name="Bouton d'action : Accueil 74">
            <a:hlinkClick r:id="" action="ppaction://noaction" highlightClick="1"/>
            <a:extLst>
              <a:ext uri="{FF2B5EF4-FFF2-40B4-BE49-F238E27FC236}">
                <a16:creationId xmlns:a16="http://schemas.microsoft.com/office/drawing/2014/main" id="{FD49172B-DA4C-434A-BACA-98286F4ECBBA}"/>
              </a:ext>
            </a:extLst>
          </p:cNvPr>
          <p:cNvSpPr/>
          <p:nvPr/>
        </p:nvSpPr>
        <p:spPr>
          <a:xfrm>
            <a:off x="111760" y="465555"/>
            <a:ext cx="323850" cy="298450"/>
          </a:xfrm>
          <a:prstGeom prst="actionButtonHom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ctr"/>
          <a:lstStyle/>
          <a:p>
            <a:pPr algn="ctr">
              <a:defRPr/>
            </a:pPr>
            <a:endParaRPr lang="fr-FR"/>
          </a:p>
        </p:txBody>
      </p:sp>
      <p:sp>
        <p:nvSpPr>
          <p:cNvPr id="87" name="Rectangle à coins arrondis 86">
            <a:hlinkClick r:id="" action="ppaction://hlinkshowjump?jump=firstslide"/>
            <a:extLst>
              <a:ext uri="{FF2B5EF4-FFF2-40B4-BE49-F238E27FC236}">
                <a16:creationId xmlns:a16="http://schemas.microsoft.com/office/drawing/2014/main" id="{82BBB749-1EC8-44AE-A17A-E6142235AD28}"/>
              </a:ext>
            </a:extLst>
          </p:cNvPr>
          <p:cNvSpPr/>
          <p:nvPr/>
        </p:nvSpPr>
        <p:spPr>
          <a:xfrm>
            <a:off x="124968" y="466344"/>
            <a:ext cx="2831592" cy="29178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9" name="Rectangle 88">
            <a:hlinkClick r:id="rId10" action="ppaction://hlinksldjump"/>
            <a:extLst>
              <a:ext uri="{FF2B5EF4-FFF2-40B4-BE49-F238E27FC236}">
                <a16:creationId xmlns:a16="http://schemas.microsoft.com/office/drawing/2014/main" id="{7E449B24-B2A9-4DF7-A48A-90045CA02532}"/>
              </a:ext>
            </a:extLst>
          </p:cNvPr>
          <p:cNvSpPr/>
          <p:nvPr/>
        </p:nvSpPr>
        <p:spPr>
          <a:xfrm>
            <a:off x="145243" y="800862"/>
            <a:ext cx="2839721" cy="286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0" name="Rectangle 89">
            <a:hlinkClick r:id="rId11" action="ppaction://hlinksldjump"/>
            <a:extLst>
              <a:ext uri="{FF2B5EF4-FFF2-40B4-BE49-F238E27FC236}">
                <a16:creationId xmlns:a16="http://schemas.microsoft.com/office/drawing/2014/main" id="{DC8155D0-228B-47B5-A552-6EB5879CF372}"/>
              </a:ext>
            </a:extLst>
          </p:cNvPr>
          <p:cNvSpPr/>
          <p:nvPr/>
        </p:nvSpPr>
        <p:spPr>
          <a:xfrm>
            <a:off x="140163" y="1088296"/>
            <a:ext cx="2848754" cy="2806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1" name="Rectangle 90">
            <a:hlinkClick r:id="rId12" action="ppaction://hlinksldjump"/>
            <a:extLst>
              <a:ext uri="{FF2B5EF4-FFF2-40B4-BE49-F238E27FC236}">
                <a16:creationId xmlns:a16="http://schemas.microsoft.com/office/drawing/2014/main" id="{E92A6229-A81F-4E65-BA49-2A3327815FD1}"/>
              </a:ext>
            </a:extLst>
          </p:cNvPr>
          <p:cNvSpPr/>
          <p:nvPr/>
        </p:nvSpPr>
        <p:spPr>
          <a:xfrm>
            <a:off x="122384" y="1366438"/>
            <a:ext cx="284885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3" name="Rectangle 92">
            <a:hlinkClick r:id="rId13" action="ppaction://hlinksldjump"/>
            <a:extLst>
              <a:ext uri="{FF2B5EF4-FFF2-40B4-BE49-F238E27FC236}">
                <a16:creationId xmlns:a16="http://schemas.microsoft.com/office/drawing/2014/main" id="{1B2FA0B9-57D0-465B-A2B1-C4707E95F02D}"/>
              </a:ext>
            </a:extLst>
          </p:cNvPr>
          <p:cNvSpPr/>
          <p:nvPr/>
        </p:nvSpPr>
        <p:spPr>
          <a:xfrm>
            <a:off x="116589" y="1635679"/>
            <a:ext cx="2855674" cy="264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6" name="Rectangle 95">
            <a:hlinkClick r:id="rId14" action="ppaction://hlinksldjump"/>
            <a:extLst>
              <a:ext uri="{FF2B5EF4-FFF2-40B4-BE49-F238E27FC236}">
                <a16:creationId xmlns:a16="http://schemas.microsoft.com/office/drawing/2014/main" id="{713EEA36-C370-4C3B-8670-527CD73C4F89}"/>
              </a:ext>
            </a:extLst>
          </p:cNvPr>
          <p:cNvSpPr/>
          <p:nvPr/>
        </p:nvSpPr>
        <p:spPr>
          <a:xfrm>
            <a:off x="142548" y="1933462"/>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7" name="Rectangle 96">
            <a:hlinkClick r:id="rId15" action="ppaction://hlinksldjump"/>
            <a:extLst>
              <a:ext uri="{FF2B5EF4-FFF2-40B4-BE49-F238E27FC236}">
                <a16:creationId xmlns:a16="http://schemas.microsoft.com/office/drawing/2014/main" id="{CA40AA67-D1C3-49DB-8332-1120C5C670BB}"/>
              </a:ext>
            </a:extLst>
          </p:cNvPr>
          <p:cNvSpPr/>
          <p:nvPr/>
        </p:nvSpPr>
        <p:spPr>
          <a:xfrm>
            <a:off x="121747" y="2454908"/>
            <a:ext cx="2838519" cy="265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8" name="Rectangle 97">
            <a:hlinkClick r:id="rId16" action="ppaction://hlinksldjump"/>
            <a:extLst>
              <a:ext uri="{FF2B5EF4-FFF2-40B4-BE49-F238E27FC236}">
                <a16:creationId xmlns:a16="http://schemas.microsoft.com/office/drawing/2014/main" id="{F478668A-DDDF-40B6-99C7-A9A47CFEA7BC}"/>
              </a:ext>
            </a:extLst>
          </p:cNvPr>
          <p:cNvSpPr/>
          <p:nvPr/>
        </p:nvSpPr>
        <p:spPr>
          <a:xfrm>
            <a:off x="130002" y="2723917"/>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9" name="Rectangle 98">
            <a:hlinkClick r:id="rId17" action="ppaction://hlinksldjump"/>
            <a:extLst>
              <a:ext uri="{FF2B5EF4-FFF2-40B4-BE49-F238E27FC236}">
                <a16:creationId xmlns:a16="http://schemas.microsoft.com/office/drawing/2014/main" id="{9F7FE488-0F67-44E3-8971-357C356F0746}"/>
              </a:ext>
            </a:extLst>
          </p:cNvPr>
          <p:cNvSpPr/>
          <p:nvPr/>
        </p:nvSpPr>
        <p:spPr>
          <a:xfrm>
            <a:off x="119382" y="3276090"/>
            <a:ext cx="2834296" cy="270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2" name="Rectangle 101">
            <a:hlinkClick r:id="rId18" action="ppaction://hlinksldjump"/>
            <a:extLst>
              <a:ext uri="{FF2B5EF4-FFF2-40B4-BE49-F238E27FC236}">
                <a16:creationId xmlns:a16="http://schemas.microsoft.com/office/drawing/2014/main" id="{712BA9CA-A8EE-4139-B8D4-80A52A57166D}"/>
              </a:ext>
            </a:extLst>
          </p:cNvPr>
          <p:cNvSpPr/>
          <p:nvPr/>
        </p:nvSpPr>
        <p:spPr>
          <a:xfrm>
            <a:off x="104649" y="3532584"/>
            <a:ext cx="2861517" cy="2686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4" name="Rectangle 103">
            <a:hlinkClick r:id="rId19" action="ppaction://hlinksldjump"/>
            <a:extLst>
              <a:ext uri="{FF2B5EF4-FFF2-40B4-BE49-F238E27FC236}">
                <a16:creationId xmlns:a16="http://schemas.microsoft.com/office/drawing/2014/main" id="{F478668A-DDDF-40B6-99C7-A9A47CFEA7BC}"/>
              </a:ext>
            </a:extLst>
          </p:cNvPr>
          <p:cNvSpPr/>
          <p:nvPr/>
        </p:nvSpPr>
        <p:spPr>
          <a:xfrm>
            <a:off x="129494" y="2996713"/>
            <a:ext cx="2827259" cy="2766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5" name="Rectangle 104">
            <a:hlinkClick r:id="rId20" action="ppaction://hlinksldjump"/>
            <a:extLst>
              <a:ext uri="{FF2B5EF4-FFF2-40B4-BE49-F238E27FC236}">
                <a16:creationId xmlns:a16="http://schemas.microsoft.com/office/drawing/2014/main" id="{713EEA36-C370-4C3B-8670-527CD73C4F89}"/>
              </a:ext>
            </a:extLst>
          </p:cNvPr>
          <p:cNvSpPr/>
          <p:nvPr/>
        </p:nvSpPr>
        <p:spPr>
          <a:xfrm>
            <a:off x="133023" y="2209687"/>
            <a:ext cx="2849130" cy="268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doise">
  <a:themeElements>
    <a:clrScheme name="Vert">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Ardois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rdois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Ardoise</Template>
  <TotalTime>6529</TotalTime>
  <Words>2401</Words>
  <Application>Microsoft Office PowerPoint</Application>
  <PresentationFormat>Grand écran</PresentationFormat>
  <Paragraphs>556</Paragraphs>
  <Slides>15</Slides>
  <Notes>1</Notes>
  <HiddenSlides>0</HiddenSlides>
  <MMClips>0</MMClips>
  <ScaleCrop>false</ScaleCrop>
  <HeadingPairs>
    <vt:vector size="8" baseType="variant">
      <vt:variant>
        <vt:lpstr>Polices utilisées</vt:lpstr>
      </vt:variant>
      <vt:variant>
        <vt:i4>12</vt:i4>
      </vt:variant>
      <vt:variant>
        <vt:lpstr>Thème</vt:lpstr>
      </vt:variant>
      <vt:variant>
        <vt:i4>1</vt:i4>
      </vt:variant>
      <vt:variant>
        <vt:lpstr>Titres des diapositives</vt:lpstr>
      </vt:variant>
      <vt:variant>
        <vt:i4>15</vt:i4>
      </vt:variant>
      <vt:variant>
        <vt:lpstr>Diaporamas personnalisés</vt:lpstr>
      </vt:variant>
      <vt:variant>
        <vt:i4>1</vt:i4>
      </vt:variant>
    </vt:vector>
  </HeadingPairs>
  <TitlesOfParts>
    <vt:vector size="29" baseType="lpstr">
      <vt:lpstr>Adobe Gothic Std B</vt:lpstr>
      <vt:lpstr>Arial</vt:lpstr>
      <vt:lpstr>Arial Black</vt:lpstr>
      <vt:lpstr>Arial Narrow</vt:lpstr>
      <vt:lpstr>Arial Rounded MT Bold</vt:lpstr>
      <vt:lpstr>Calibri</vt:lpstr>
      <vt:lpstr>Calisto MT</vt:lpstr>
      <vt:lpstr>Eras Medium ITC</vt:lpstr>
      <vt:lpstr>Segoe Print</vt:lpstr>
      <vt:lpstr>Times New Roman</vt:lpstr>
      <vt:lpstr>Trebuchet MS</vt:lpstr>
      <vt:lpstr>Wingdings 2</vt:lpstr>
      <vt:lpstr>Ardoise</vt:lpstr>
      <vt:lpstr>Accueil </vt:lpstr>
      <vt:lpstr>Poser les points de construction</vt:lpstr>
      <vt:lpstr>Les axes doublure</vt:lpstr>
      <vt:lpstr>Les lignes de la doublure</vt:lpstr>
      <vt:lpstr>Les marges de piquage</vt:lpstr>
      <vt:lpstr>Poser le points de repères montage</vt:lpstr>
      <vt:lpstr>Les marges de montage</vt:lpstr>
      <vt:lpstr>Construction de la pince</vt:lpstr>
      <vt:lpstr>La symétrie de la claque DBL</vt:lpstr>
      <vt:lpstr>La symétrie de l’antiglissoir</vt:lpstr>
      <vt:lpstr>L'extraction </vt:lpstr>
      <vt:lpstr>Les repères de coupe, piquage, montage</vt:lpstr>
      <vt:lpstr>C’est quoi une pince?</vt:lpstr>
      <vt:lpstr>C’est quoi le rafraîchissage ?</vt:lpstr>
      <vt:lpstr>C’est quoi la prise de piquage ou d’assemblage à plat ?</vt:lpstr>
      <vt:lpstr>Diaporama personnalisé 1</vt:lpstr>
    </vt:vector>
  </TitlesOfParts>
  <Company>personelle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Aucun titre de diapositive</dc:title>
  <dc:creator>AAndréü</dc:creator>
  <cp:lastModifiedBy>Alicia ANDREÜ</cp:lastModifiedBy>
  <cp:revision>417</cp:revision>
  <dcterms:created xsi:type="dcterms:W3CDTF">2003-11-25T16:56:35Z</dcterms:created>
  <dcterms:modified xsi:type="dcterms:W3CDTF">2022-06-03T15:40:56Z</dcterms:modified>
</cp:coreProperties>
</file>