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s://tse2.mm.bing.net/th?id=OIP.BlBmFKd7axD_wtIDtHkfoAHaHZ&amp;pid=Api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8F3D3D-7BFB-43CE-8B13-0ECCF0462F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Pathologies façades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EE1DED-E2FE-4330-968B-D129B955F7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Bac pro </a:t>
            </a:r>
            <a:r>
              <a:rPr lang="fr-FR" dirty="0" err="1"/>
              <a:t>afb</a:t>
            </a:r>
            <a:r>
              <a:rPr lang="fr-FR" dirty="0"/>
              <a:t> – </a:t>
            </a:r>
            <a:r>
              <a:rPr lang="fr-FR" dirty="0" err="1"/>
              <a:t>lpo</a:t>
            </a:r>
            <a:r>
              <a:rPr lang="fr-FR" dirty="0"/>
              <a:t> les lombards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6757D95-A479-448B-8F53-912544FD7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66" y="553225"/>
            <a:ext cx="3855572" cy="158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751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6633F5-5DAE-47BB-8DD1-C9F79AF85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Etat des lieux :</a:t>
            </a:r>
          </a:p>
        </p:txBody>
      </p:sp>
      <p:pic>
        <p:nvPicPr>
          <p:cNvPr id="2064" name="Picture 16" descr="facade6c">
            <a:extLst>
              <a:ext uri="{FF2B5EF4-FFF2-40B4-BE49-F238E27FC236}">
                <a16:creationId xmlns:a16="http://schemas.microsoft.com/office/drawing/2014/main" id="{BD23D3DE-26A5-42EF-BB37-076B8D7164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08"/>
          <a:stretch/>
        </p:blipFill>
        <p:spPr bwMode="auto">
          <a:xfrm>
            <a:off x="6641284" y="482935"/>
            <a:ext cx="3366782" cy="496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BFE9FBF8-E49E-4C9A-9DDA-04C1A68DC628}"/>
              </a:ext>
            </a:extLst>
          </p:cNvPr>
          <p:cNvSpPr txBox="1"/>
          <p:nvPr/>
        </p:nvSpPr>
        <p:spPr>
          <a:xfrm>
            <a:off x="685801" y="1837765"/>
            <a:ext cx="5228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 maître d’ouvrage souhaite rénover cette façade.</a:t>
            </a:r>
          </a:p>
          <a:p>
            <a:endParaRPr lang="fr-FR" dirty="0"/>
          </a:p>
          <a:p>
            <a:r>
              <a:rPr lang="fr-FR" dirty="0"/>
              <a:t>Quels désordres pouvez-vous remarquer ?</a:t>
            </a:r>
          </a:p>
        </p:txBody>
      </p:sp>
      <p:sp>
        <p:nvSpPr>
          <p:cNvPr id="20" name="Oval 18">
            <a:extLst>
              <a:ext uri="{FF2B5EF4-FFF2-40B4-BE49-F238E27FC236}">
                <a16:creationId xmlns:a16="http://schemas.microsoft.com/office/drawing/2014/main" id="{91436F44-E9C2-4C83-9CD4-322F5681762D}"/>
              </a:ext>
            </a:extLst>
          </p:cNvPr>
          <p:cNvSpPr>
            <a:spLocks noChangeArrowheads="1"/>
          </p:cNvSpPr>
          <p:nvPr/>
        </p:nvSpPr>
        <p:spPr bwMode="auto">
          <a:xfrm rot="986854">
            <a:off x="6820887" y="1665492"/>
            <a:ext cx="2026246" cy="1346329"/>
          </a:xfrm>
          <a:prstGeom prst="ellipse">
            <a:avLst/>
          </a:prstGeom>
          <a:noFill/>
          <a:ln w="254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1" name="Oval 19">
            <a:extLst>
              <a:ext uri="{FF2B5EF4-FFF2-40B4-BE49-F238E27FC236}">
                <a16:creationId xmlns:a16="http://schemas.microsoft.com/office/drawing/2014/main" id="{90CD9DD1-046C-4B8C-B8FF-6CE4D6106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1361" y="405239"/>
            <a:ext cx="646113" cy="636587"/>
          </a:xfrm>
          <a:prstGeom prst="ellipse">
            <a:avLst/>
          </a:prstGeom>
          <a:noFill/>
          <a:ln w="254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0FB652B-6A5D-4D79-8783-308E4ECCBE79}"/>
              </a:ext>
            </a:extLst>
          </p:cNvPr>
          <p:cNvSpPr txBox="1"/>
          <p:nvPr/>
        </p:nvSpPr>
        <p:spPr>
          <a:xfrm>
            <a:off x="780176" y="3008202"/>
            <a:ext cx="261481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/>
              <a:t>Eclatement des angles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Fissures horizontales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Nuançage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sp>
        <p:nvSpPr>
          <p:cNvPr id="26" name="Oval 19">
            <a:extLst>
              <a:ext uri="{FF2B5EF4-FFF2-40B4-BE49-F238E27FC236}">
                <a16:creationId xmlns:a16="http://schemas.microsoft.com/office/drawing/2014/main" id="{E616673D-7A4B-468E-BE8E-60CD956F8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8184" y="2786921"/>
            <a:ext cx="646113" cy="636587"/>
          </a:xfrm>
          <a:prstGeom prst="ellipse">
            <a:avLst/>
          </a:prstGeom>
          <a:noFill/>
          <a:ln w="254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969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6633F5-5DAE-47BB-8DD1-C9F79AF85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SURFACE A TRAITER 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4FC8B57-4A16-470E-968F-3D2D628E28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305" t="31358" r="36111" b="38765"/>
          <a:stretch/>
        </p:blipFill>
        <p:spPr>
          <a:xfrm>
            <a:off x="2506133" y="1509451"/>
            <a:ext cx="6758077" cy="383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493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6633F5-5DAE-47BB-8DD1-C9F79AF85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PATHOLOGIES des façades :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FE9FBF8-E49E-4C9A-9DDA-04C1A68DC628}"/>
              </a:ext>
            </a:extLst>
          </p:cNvPr>
          <p:cNvSpPr txBox="1"/>
          <p:nvPr/>
        </p:nvSpPr>
        <p:spPr>
          <a:xfrm>
            <a:off x="6426201" y="2644497"/>
            <a:ext cx="5228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 l’aide d’internet, retrouver la définition des différentes pathologies ,</a:t>
            </a:r>
          </a:p>
        </p:txBody>
      </p:sp>
      <p:pic>
        <p:nvPicPr>
          <p:cNvPr id="3074" name="Image 1">
            <a:extLst>
              <a:ext uri="{FF2B5EF4-FFF2-40B4-BE49-F238E27FC236}">
                <a16:creationId xmlns:a16="http://schemas.microsoft.com/office/drawing/2014/main" id="{C12281BD-B539-4D5A-9082-109904C77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0" t="23837" r="36832" b="25357"/>
          <a:stretch>
            <a:fillRect/>
          </a:stretch>
        </p:blipFill>
        <p:spPr bwMode="auto">
          <a:xfrm>
            <a:off x="537361" y="2050345"/>
            <a:ext cx="5481420" cy="2757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8193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6633F5-5DAE-47BB-8DD1-C9F79AF85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SIKA STOP TOUT EN 1 :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BBBF539-CF5B-4AD4-979A-1562AF528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6" r="13155"/>
          <a:stretch>
            <a:fillRect/>
          </a:stretch>
        </p:blipFill>
        <p:spPr bwMode="auto">
          <a:xfrm>
            <a:off x="592851" y="2112682"/>
            <a:ext cx="1973841" cy="263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YouTube Gets Deal With Indie Labels, Subscription Music ...">
            <a:extLst>
              <a:ext uri="{FF2B5EF4-FFF2-40B4-BE49-F238E27FC236}">
                <a16:creationId xmlns:a16="http://schemas.microsoft.com/office/drawing/2014/main" id="{290FDEA6-DCB2-49FD-B0FE-C90829F06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6" t="6409" r="25479" b="12816"/>
          <a:stretch>
            <a:fillRect/>
          </a:stretch>
        </p:blipFill>
        <p:spPr bwMode="auto">
          <a:xfrm>
            <a:off x="3662363" y="2697163"/>
            <a:ext cx="361950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Sika AG - Wikipedia">
            <a:extLst>
              <a:ext uri="{FF2B5EF4-FFF2-40B4-BE49-F238E27FC236}">
                <a16:creationId xmlns:a16="http://schemas.microsoft.com/office/drawing/2014/main" id="{BFCBD06B-78C9-4F21-AEFF-3E01D86AD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2469"/>
          <a:stretch>
            <a:fillRect/>
          </a:stretch>
        </p:blipFill>
        <p:spPr bwMode="auto">
          <a:xfrm>
            <a:off x="3662363" y="3812148"/>
            <a:ext cx="488950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DF69214-1DDA-4FA8-8D80-2FAD3E95AA47}"/>
              </a:ext>
            </a:extLst>
          </p:cNvPr>
          <p:cNvSpPr txBox="1"/>
          <p:nvPr/>
        </p:nvSpPr>
        <p:spPr>
          <a:xfrm>
            <a:off x="4267202" y="2692143"/>
            <a:ext cx="6138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https://www.youtube.com/watch?v=vTygRhGNkRw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E34C557-F729-4A15-82AA-FD0AA51C2455}"/>
              </a:ext>
            </a:extLst>
          </p:cNvPr>
          <p:cNvSpPr txBox="1"/>
          <p:nvPr/>
        </p:nvSpPr>
        <p:spPr>
          <a:xfrm>
            <a:off x="4267202" y="3812148"/>
            <a:ext cx="61383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https://fra.sika.com/content/france/main/fr/solutions_products/espace-produits/nettoyer--proteger--embellir-votre-maison/algicides-fongicides.html</a:t>
            </a:r>
          </a:p>
        </p:txBody>
      </p:sp>
    </p:spTree>
    <p:extLst>
      <p:ext uri="{BB962C8B-B14F-4D97-AF65-F5344CB8AC3E}">
        <p14:creationId xmlns:p14="http://schemas.microsoft.com/office/powerpoint/2010/main" val="4034058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and événem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TM04033927[[fn=Grand événement]]</Template>
  <TotalTime>19</TotalTime>
  <Words>101</Words>
  <Application>Microsoft Office PowerPoint</Application>
  <PresentationFormat>Grand écran</PresentationFormat>
  <Paragraphs>18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Arial</vt:lpstr>
      <vt:lpstr>Impact</vt:lpstr>
      <vt:lpstr>Grand événement</vt:lpstr>
      <vt:lpstr>Pathologies façades</vt:lpstr>
      <vt:lpstr>Etat des lieux :</vt:lpstr>
      <vt:lpstr>SURFACE A TRAITER :</vt:lpstr>
      <vt:lpstr>PATHOLOGIES des façades :</vt:lpstr>
      <vt:lpstr>SIKA STOP TOUT EN 1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Pathologies façades</dc:title>
  <dc:creator>TEB_STEF</dc:creator>
  <cp:lastModifiedBy>TEB_STEF</cp:lastModifiedBy>
  <cp:revision>1</cp:revision>
  <dcterms:created xsi:type="dcterms:W3CDTF">2022-04-18T13:47:56Z</dcterms:created>
  <dcterms:modified xsi:type="dcterms:W3CDTF">2022-04-18T14:07:20Z</dcterms:modified>
</cp:coreProperties>
</file>