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9" r:id="rId4"/>
    <p:sldId id="264" r:id="rId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3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>
            <a:extLst>
              <a:ext uri="{FF2B5EF4-FFF2-40B4-BE49-F238E27FC236}">
                <a16:creationId xmlns:a16="http://schemas.microsoft.com/office/drawing/2014/main" id="{CB684D6C-9E92-415B-ADB8-460226D0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83F2-7E25-41CA-9B66-81E646D1F877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5" name="Espace réservé du pied de page 18">
            <a:extLst>
              <a:ext uri="{FF2B5EF4-FFF2-40B4-BE49-F238E27FC236}">
                <a16:creationId xmlns:a16="http://schemas.microsoft.com/office/drawing/2014/main" id="{91A2EF9E-B62A-4B0E-BCFA-C4264D50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>
            <a:extLst>
              <a:ext uri="{FF2B5EF4-FFF2-40B4-BE49-F238E27FC236}">
                <a16:creationId xmlns:a16="http://schemas.microsoft.com/office/drawing/2014/main" id="{58C11677-FC66-445D-8A54-94F4F035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539DA59-23AB-4E1E-9B42-F042C70786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8638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8143BEB7-1DA4-4117-9063-76C37D5A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FC9BF-9D12-43CD-99DC-125C85330465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04389CE0-85EB-4AF7-8F0C-33ECF08E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42E5BE1F-072D-49F3-B978-14AC8BFE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67980-7D96-4B84-A4F2-F0FDE5048BD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354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69CE4D9C-F47F-4FB6-8BEA-5998B8FF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A8D0-D04D-458D-B75C-98DF270DCD8D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4609CD3C-DD4C-4A37-883A-4E8E932F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3F448A30-34D4-4AC9-9883-018C0254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CB4DF-7E1D-4B1A-BEF3-C7A380FEDBF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369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31641201-27CE-4D71-AB85-2F0D8B211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7955C-63E2-4130-BCEF-B5F5157658DD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5047A3EC-E77B-4AB3-A61E-EE8EC6A15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C0826484-743A-4ACE-95E8-00E46EC3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2F72-FF4A-47A3-A810-CB8B165355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279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BCAD8C-4522-45C7-8861-AD0D3B29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E1C6-2346-460A-A782-96635ABACA85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EB6B39-97BC-4E05-BA71-E97D9513E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20F04A-BDCA-4003-821E-A85BB002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FA86AA8-BD54-4027-AC4A-59D713AD656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4836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507CB076-BE43-4F75-AE9C-B5531BF2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D35F-B242-4710-B570-B3C1CCC1BD8A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17305631-5B02-4C74-A195-D33BCAD2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A85A6C97-170D-4FEF-B484-7D5A33BA8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B1182-5112-4F2D-956D-EBC0DC02A6A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960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>
            <a:extLst>
              <a:ext uri="{FF2B5EF4-FFF2-40B4-BE49-F238E27FC236}">
                <a16:creationId xmlns:a16="http://schemas.microsoft.com/office/drawing/2014/main" id="{983D14E5-16B4-4A58-98D3-60880D5D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CD9B-BE0B-4DCC-B1F4-96CD462BCB76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8" name="Espace réservé du pied de page 21">
            <a:extLst>
              <a:ext uri="{FF2B5EF4-FFF2-40B4-BE49-F238E27FC236}">
                <a16:creationId xmlns:a16="http://schemas.microsoft.com/office/drawing/2014/main" id="{5AAD6653-40A9-45CE-B90D-305922316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>
            <a:extLst>
              <a:ext uri="{FF2B5EF4-FFF2-40B4-BE49-F238E27FC236}">
                <a16:creationId xmlns:a16="http://schemas.microsoft.com/office/drawing/2014/main" id="{05636BC8-700A-4FDB-B399-7EA85CBF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1D400-8F0A-4B95-9563-78E3B5F3331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9632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>
            <a:extLst>
              <a:ext uri="{FF2B5EF4-FFF2-40B4-BE49-F238E27FC236}">
                <a16:creationId xmlns:a16="http://schemas.microsoft.com/office/drawing/2014/main" id="{17F8277C-9A87-4B60-AE88-F593EEC4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062FE-A879-4C33-9183-3FD272189902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4" name="Espace réservé du pied de page 21">
            <a:extLst>
              <a:ext uri="{FF2B5EF4-FFF2-40B4-BE49-F238E27FC236}">
                <a16:creationId xmlns:a16="http://schemas.microsoft.com/office/drawing/2014/main" id="{B1B30F3E-9B3F-4497-82C1-9820746D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>
            <a:extLst>
              <a:ext uri="{FF2B5EF4-FFF2-40B4-BE49-F238E27FC236}">
                <a16:creationId xmlns:a16="http://schemas.microsoft.com/office/drawing/2014/main" id="{063BD34F-2E74-49F7-A14A-36DF693B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D606-55FA-4026-ADD2-BE7FAC18FEA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92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>
            <a:extLst>
              <a:ext uri="{FF2B5EF4-FFF2-40B4-BE49-F238E27FC236}">
                <a16:creationId xmlns:a16="http://schemas.microsoft.com/office/drawing/2014/main" id="{4907EB90-83F6-4B11-8687-190A75C3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EAA71-E8FD-4E64-8AB4-A084C0168B4D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3" name="Espace réservé du pied de page 21">
            <a:extLst>
              <a:ext uri="{FF2B5EF4-FFF2-40B4-BE49-F238E27FC236}">
                <a16:creationId xmlns:a16="http://schemas.microsoft.com/office/drawing/2014/main" id="{800D9B36-9C57-4C49-9778-433A594F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>
            <a:extLst>
              <a:ext uri="{FF2B5EF4-FFF2-40B4-BE49-F238E27FC236}">
                <a16:creationId xmlns:a16="http://schemas.microsoft.com/office/drawing/2014/main" id="{422534C6-B272-4808-B0AE-C1BB5FBA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8161-9077-409B-8F82-9917904ACE5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801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9D9E4F93-E15F-4AE0-AF7B-03F59759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6EB0-575C-4B26-B684-06B3EB093F71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9CBF935C-4A3C-4F8B-9632-451AB631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25BA5478-7F26-4AC2-9CA4-CF95B3D3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D1312-37AB-4737-9EF1-F6CE41E4AEC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72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>
            <a:extLst>
              <a:ext uri="{FF2B5EF4-FFF2-40B4-BE49-F238E27FC236}">
                <a16:creationId xmlns:a16="http://schemas.microsoft.com/office/drawing/2014/main" id="{88BC5311-6B0E-4549-AEC4-84B422788472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61FD2AD4-2B95-431C-8D20-6736DAFEF7F9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orme libre 15">
            <a:extLst>
              <a:ext uri="{FF2B5EF4-FFF2-40B4-BE49-F238E27FC236}">
                <a16:creationId xmlns:a16="http://schemas.microsoft.com/office/drawing/2014/main" id="{C0EA3A72-1420-4DD9-AAFB-E2A5DA854A05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>
            <a:extLst>
              <a:ext uri="{FF2B5EF4-FFF2-40B4-BE49-F238E27FC236}">
                <a16:creationId xmlns:a16="http://schemas.microsoft.com/office/drawing/2014/main" id="{765F681A-3B2A-4B3D-965B-02C5C4CCDB07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>
            <a:extLst>
              <a:ext uri="{FF2B5EF4-FFF2-40B4-BE49-F238E27FC236}">
                <a16:creationId xmlns:a16="http://schemas.microsoft.com/office/drawing/2014/main" id="{38A3CE3A-01CA-4321-876B-DFEF7F7F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E533-518B-4F82-AC13-B4D6277E47B2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10" name="Espace réservé du pied de page 5">
            <a:extLst>
              <a:ext uri="{FF2B5EF4-FFF2-40B4-BE49-F238E27FC236}">
                <a16:creationId xmlns:a16="http://schemas.microsoft.com/office/drawing/2014/main" id="{51AFB53B-1C2B-4ADC-B3DB-9CAC4C2B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>
            <a:extLst>
              <a:ext uri="{FF2B5EF4-FFF2-40B4-BE49-F238E27FC236}">
                <a16:creationId xmlns:a16="http://schemas.microsoft.com/office/drawing/2014/main" id="{CF5BB876-3905-445A-B118-1DC2F4E5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91784-0A6D-410B-BCB6-10D384F6364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827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>
            <a:extLst>
              <a:ext uri="{FF2B5EF4-FFF2-40B4-BE49-F238E27FC236}">
                <a16:creationId xmlns:a16="http://schemas.microsoft.com/office/drawing/2014/main" id="{7EF8DF8A-34C5-42E5-9715-60D5D3B39949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642488E8-E006-4798-AA35-95A5FD45F583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>
            <a:extLst>
              <a:ext uri="{FF2B5EF4-FFF2-40B4-BE49-F238E27FC236}">
                <a16:creationId xmlns:a16="http://schemas.microsoft.com/office/drawing/2014/main" id="{7BD6F543-F0D8-468B-A125-25B717498E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en-US" altLang="fr-FR"/>
          </a:p>
        </p:txBody>
      </p:sp>
      <p:sp>
        <p:nvSpPr>
          <p:cNvPr id="1029" name="Espace réservé du texte 29">
            <a:extLst>
              <a:ext uri="{FF2B5EF4-FFF2-40B4-BE49-F238E27FC236}">
                <a16:creationId xmlns:a16="http://schemas.microsoft.com/office/drawing/2014/main" id="{CD893135-125A-45F1-BFF6-333EB82948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ECFF387E-D402-47DF-8FAB-59534A88A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2F637B-40DF-4B58-9005-18D8522E0214}" type="datetimeFigureOut">
              <a:rPr lang="fr-FR"/>
              <a:pPr>
                <a:defRPr/>
              </a:pPr>
              <a:t>12/07/2021</a:t>
            </a:fld>
            <a:endParaRPr lang="fr-FR"/>
          </a:p>
        </p:txBody>
      </p:sp>
      <p:sp>
        <p:nvSpPr>
          <p:cNvPr id="22" name="Espace réservé du pied de page 21">
            <a:extLst>
              <a:ext uri="{FF2B5EF4-FFF2-40B4-BE49-F238E27FC236}">
                <a16:creationId xmlns:a16="http://schemas.microsoft.com/office/drawing/2014/main" id="{92590328-1413-4F89-965B-3BDA173FB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0D691BD7-54E3-4C71-9A94-00A727A5F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A4A5E0A2-DDA3-43C8-B2EA-FB174E43565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33" name="Groupe 1">
            <a:extLst>
              <a:ext uri="{FF2B5EF4-FFF2-40B4-BE49-F238E27FC236}">
                <a16:creationId xmlns:a16="http://schemas.microsoft.com/office/drawing/2014/main" id="{36E1DC88-3285-4B5D-B0A3-5F2F84A9A088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>
              <a:extLst>
                <a:ext uri="{FF2B5EF4-FFF2-40B4-BE49-F238E27FC236}">
                  <a16:creationId xmlns:a16="http://schemas.microsoft.com/office/drawing/2014/main" id="{26B1284A-A9B6-4413-BE6F-0304BC500957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orme libre 12">
              <a:extLst>
                <a:ext uri="{FF2B5EF4-FFF2-40B4-BE49-F238E27FC236}">
                  <a16:creationId xmlns:a16="http://schemas.microsoft.com/office/drawing/2014/main" id="{8DBC2902-FB8D-4F5A-872C-79EB7EBEBB91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1" r:id="rId2"/>
    <p:sldLayoutId id="2147483810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11" r:id="rId9"/>
    <p:sldLayoutId id="2147483807" r:id="rId10"/>
    <p:sldLayoutId id="21474838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0F4D1992-CF8D-4DC8-B09D-B0FC839C9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62" y="1147564"/>
            <a:ext cx="7772400" cy="987078"/>
          </a:xfrm>
          <a:ln>
            <a:solidFill>
              <a:schemeClr val="accent1">
                <a:alpha val="67842"/>
              </a:schemeClr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/>
            <a:r>
              <a:rPr lang="fr-FR" sz="3200" dirty="0">
                <a:effectLst/>
                <a:latin typeface="Arial" panose="020B0604020202020204" pitchFamily="34" charset="0"/>
              </a:rPr>
              <a:t>Recherche sur l'évolution des caractéristiques des moteurs automobiles</a:t>
            </a:r>
          </a:p>
        </p:txBody>
      </p:sp>
      <p:pic>
        <p:nvPicPr>
          <p:cNvPr id="5123" name="Image 2">
            <a:extLst>
              <a:ext uri="{FF2B5EF4-FFF2-40B4-BE49-F238E27FC236}">
                <a16:creationId xmlns:a16="http://schemas.microsoft.com/office/drawing/2014/main" id="{4BD23F53-5BFB-4AD9-8237-FA09037B4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2781300"/>
            <a:ext cx="764540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2">
            <a:extLst>
              <a:ext uri="{FF2B5EF4-FFF2-40B4-BE49-F238E27FC236}">
                <a16:creationId xmlns:a16="http://schemas.microsoft.com/office/drawing/2014/main" id="{95671E20-5302-4D8B-9D65-794510863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642938"/>
            <a:ext cx="457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dirty="0">
                <a:latin typeface="Calibri" panose="020F0502020204030204" pitchFamily="34" charset="0"/>
              </a:rPr>
              <a:t> Cahier des charges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DF8A65-CCE6-47EC-85F4-B1BDC6918E9D}"/>
              </a:ext>
            </a:extLst>
          </p:cNvPr>
          <p:cNvSpPr txBox="1"/>
          <p:nvPr/>
        </p:nvSpPr>
        <p:spPr>
          <a:xfrm>
            <a:off x="467544" y="1412776"/>
            <a:ext cx="849694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fr-FR" dirty="0">
                <a:effectLst/>
                <a:latin typeface="Arial" panose="020B0604020202020204" pitchFamily="34" charset="0"/>
              </a:rPr>
              <a:t>Constituer un binôme</a:t>
            </a:r>
          </a:p>
          <a:p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fr-FR" dirty="0">
                <a:effectLst/>
                <a:latin typeface="Arial" panose="020B0604020202020204" pitchFamily="34" charset="0"/>
              </a:rPr>
              <a:t>Choisir un véhicule particulier présentant plusieurs évolutions lors de ces dernières décennies (4 mini, 10 maxi) ex : Coccinelle VW...</a:t>
            </a:r>
          </a:p>
          <a:p>
            <a:pPr>
              <a:buFont typeface="+mj-lt"/>
              <a:buAutoNum type="arabicPeriod" startAt="2"/>
            </a:pPr>
            <a:endParaRPr lang="fr-FR" dirty="0"/>
          </a:p>
          <a:p>
            <a:endParaRPr lang="fr-FR" dirty="0">
              <a:effectLst/>
              <a:latin typeface="Arial" panose="020B0604020202020204" pitchFamily="34" charset="0"/>
            </a:endParaRPr>
          </a:p>
          <a:p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fr-FR" dirty="0">
                <a:effectLst/>
                <a:latin typeface="Arial" panose="020B0604020202020204" pitchFamily="34" charset="0"/>
              </a:rPr>
              <a:t>Rechercher pour chaque version, une photo, le nbre de </a:t>
            </a:r>
            <a:r>
              <a:rPr lang="fr-FR" dirty="0" err="1">
                <a:effectLst/>
                <a:latin typeface="Arial" panose="020B0604020202020204" pitchFamily="34" charset="0"/>
              </a:rPr>
              <a:t>cyl</a:t>
            </a:r>
            <a:r>
              <a:rPr lang="fr-FR" dirty="0">
                <a:effectLst/>
                <a:latin typeface="Arial" panose="020B0604020202020204" pitchFamily="34" charset="0"/>
              </a:rPr>
              <a:t>, la cylindrée, la puissance et le régime associé </a:t>
            </a:r>
          </a:p>
          <a:p>
            <a:pPr marL="342900" indent="-342900">
              <a:buFont typeface="+mj-lt"/>
              <a:buAutoNum type="arabicPeriod" startAt="3"/>
            </a:pPr>
            <a:endParaRPr lang="fr-FR" dirty="0"/>
          </a:p>
          <a:p>
            <a:pPr marL="342900" indent="-342900">
              <a:buFont typeface="+mj-lt"/>
              <a:buAutoNum type="arabicPeriod" startAt="3"/>
              <a:tabLst>
                <a:tab pos="5205413" algn="l"/>
              </a:tabLst>
            </a:pPr>
            <a:r>
              <a:rPr lang="fr-FR" dirty="0">
                <a:effectLst/>
                <a:latin typeface="Arial" panose="020B0604020202020204" pitchFamily="34" charset="0"/>
              </a:rPr>
              <a:t>Classer et comparer dans un tableur (Excel) </a:t>
            </a:r>
          </a:p>
          <a:p>
            <a:pPr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>
                <a:effectLst/>
                <a:latin typeface="Arial" panose="020B0604020202020204" pitchFamily="34" charset="0"/>
              </a:rPr>
              <a:t>ces données techniques</a:t>
            </a:r>
          </a:p>
          <a:p>
            <a:endParaRPr lang="fr-FR" dirty="0"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2700B59-0AC9-4DAB-AFF7-3A061E5B0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2420888"/>
            <a:ext cx="1188823" cy="7864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F2993A8-7044-47D7-A3E2-6627B2F89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861048"/>
            <a:ext cx="2170842" cy="267858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2">
            <a:extLst>
              <a:ext uri="{FF2B5EF4-FFF2-40B4-BE49-F238E27FC236}">
                <a16:creationId xmlns:a16="http://schemas.microsoft.com/office/drawing/2014/main" id="{95671E20-5302-4D8B-9D65-794510863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642938"/>
            <a:ext cx="4578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dirty="0">
                <a:latin typeface="Calibri" panose="020F0502020204030204" pitchFamily="34" charset="0"/>
              </a:rPr>
              <a:t> Cahier des charges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DF8A65-CCE6-47EC-85F4-B1BDC6918E9D}"/>
              </a:ext>
            </a:extLst>
          </p:cNvPr>
          <p:cNvSpPr txBox="1"/>
          <p:nvPr/>
        </p:nvSpPr>
        <p:spPr>
          <a:xfrm>
            <a:off x="467544" y="1412776"/>
            <a:ext cx="849694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fr-FR" dirty="0">
                <a:effectLst/>
                <a:latin typeface="Arial" panose="020B0604020202020204" pitchFamily="34" charset="0"/>
              </a:rPr>
              <a:t>Présenter graphiquement l'évolution de </a:t>
            </a:r>
          </a:p>
          <a:p>
            <a:pPr>
              <a:tabLst>
                <a:tab pos="360363" algn="l"/>
              </a:tabLst>
            </a:pPr>
            <a:r>
              <a:rPr lang="fr-FR" dirty="0"/>
              <a:t>	</a:t>
            </a:r>
            <a:r>
              <a:rPr lang="fr-FR" dirty="0">
                <a:effectLst/>
                <a:latin typeface="Arial" panose="020B0604020202020204" pitchFamily="34" charset="0"/>
              </a:rPr>
              <a:t>ces caractéristiques</a:t>
            </a:r>
          </a:p>
          <a:p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fr-FR" dirty="0">
                <a:effectLst/>
                <a:latin typeface="Arial" panose="020B0604020202020204" pitchFamily="34" charset="0"/>
              </a:rPr>
              <a:t>Lister les solutions technologiques choisies par</a:t>
            </a:r>
          </a:p>
          <a:p>
            <a:pPr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>
                <a:effectLst/>
                <a:latin typeface="Arial" panose="020B0604020202020204" pitchFamily="34" charset="0"/>
              </a:rPr>
              <a:t>le constructeur pour expliquer ces évolutions</a:t>
            </a:r>
          </a:p>
          <a:p>
            <a:pPr marL="342900" indent="-342900">
              <a:buFont typeface="+mj-lt"/>
              <a:buAutoNum type="arabicPeriod" startAt="5"/>
            </a:pPr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5"/>
            </a:pPr>
            <a:endParaRPr lang="fr-FR" dirty="0"/>
          </a:p>
          <a:p>
            <a:pPr marL="342900" indent="-342900">
              <a:buFont typeface="+mj-lt"/>
              <a:buAutoNum type="arabicPeriod" startAt="5"/>
            </a:pPr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5"/>
            </a:pPr>
            <a:endParaRPr lang="fr-FR" dirty="0"/>
          </a:p>
          <a:p>
            <a:pPr marL="342900" indent="-342900">
              <a:buFont typeface="+mj-lt"/>
              <a:buAutoNum type="arabicPeriod" startAt="5"/>
            </a:pPr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fr-FR" dirty="0">
                <a:effectLst/>
                <a:latin typeface="Arial" panose="020B0604020202020204" pitchFamily="34" charset="0"/>
              </a:rPr>
              <a:t>Présenter oralement l'ensemble des recherches avec un logiciel de présentation (Powerpoint) 5min</a:t>
            </a:r>
          </a:p>
          <a:p>
            <a:endParaRPr lang="fr-FR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fr-FR" dirty="0">
                <a:effectLst/>
                <a:latin typeface="Arial" panose="020B0604020202020204" pitchFamily="34" charset="0"/>
              </a:rPr>
              <a:t>Répondre aux questions des auditeurs 5 min</a:t>
            </a:r>
          </a:p>
          <a:p>
            <a:pPr marL="342900" indent="-342900">
              <a:buFont typeface="+mj-lt"/>
              <a:buAutoNum type="arabicPeriod" startAt="7"/>
            </a:pPr>
            <a:endParaRPr lang="fr-FR" dirty="0">
              <a:effectLst/>
              <a:latin typeface="Arial" panose="020B0604020202020204" pitchFamily="34" charset="0"/>
            </a:endParaRPr>
          </a:p>
          <a:p>
            <a:r>
              <a:rPr lang="fr-FR" dirty="0">
                <a:effectLst/>
                <a:latin typeface="Arial" panose="020B0604020202020204" pitchFamily="34" charset="0"/>
              </a:rPr>
              <a:t>Le véhicule aux différentes versions peut être remplacé par des véhicules de "type" comparable ex : Formule 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91AFAEA-563D-4618-9786-FB3844FDE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350" y="962595"/>
            <a:ext cx="2926106" cy="257619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011EDAC-7C14-4123-A428-B7FCAD255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111" y="2895473"/>
            <a:ext cx="4081753" cy="128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24719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 3">
            <a:extLst>
              <a:ext uri="{FF2B5EF4-FFF2-40B4-BE49-F238E27FC236}">
                <a16:creationId xmlns:a16="http://schemas.microsoft.com/office/drawing/2014/main" id="{4030DD5A-FC0A-495E-A23E-6344BBF51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89"/>
          <a:stretch>
            <a:fillRect/>
          </a:stretch>
        </p:blipFill>
        <p:spPr bwMode="auto">
          <a:xfrm>
            <a:off x="1258888" y="908050"/>
            <a:ext cx="58674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974</TotalTime>
  <Words>141</Words>
  <Application>Microsoft Office PowerPoint</Application>
  <PresentationFormat>Affichage à l'écran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Constantia</vt:lpstr>
      <vt:lpstr>Wingdings 2</vt:lpstr>
      <vt:lpstr>Débit</vt:lpstr>
      <vt:lpstr>Recherche sur l'évolution des caractéristiques des moteurs automobiles</vt:lpstr>
      <vt:lpstr>Présentation PowerPoint</vt:lpstr>
      <vt:lpstr>Présentation PowerPoint</vt:lpstr>
      <vt:lpstr>Présentation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Découverte de l’automobile</dc:title>
  <dc:creator>andrietti</dc:creator>
  <cp:lastModifiedBy>MAR Laurent</cp:lastModifiedBy>
  <cp:revision>119</cp:revision>
  <dcterms:created xsi:type="dcterms:W3CDTF">2008-09-10T12:24:01Z</dcterms:created>
  <dcterms:modified xsi:type="dcterms:W3CDTF">2021-07-12T16:42:38Z</dcterms:modified>
</cp:coreProperties>
</file>