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Noto Serif" panose="02020502060505020204" pitchFamily="18"/>
      <p:regular r:id="rId10"/>
      <p:bold r:id="rId11"/>
      <p:italic r:id="rId12"/>
      <p:boldItalic r:id="rId13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  <a:srgbClr val="FF0000"/>
    <a:srgbClr val="4472C4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C377C4-354B-4AF1-80E7-235BC6BFBCD4}" v="7" dt="2021-02-19T14:56:44.1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78" y="10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19" Type="http://schemas.microsoft.com/office/2015/10/relationships/revisionInfo" Target="revisionInfo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oine Halligon" userId="342f7653fd43df9b" providerId="LiveId" clId="{CA989B5C-AB03-434C-A48A-AC7B4C5CC449}"/>
    <pc:docChg chg="custSel modSld sldOrd">
      <pc:chgData name="Antoine Halligon" userId="342f7653fd43df9b" providerId="LiveId" clId="{CA989B5C-AB03-434C-A48A-AC7B4C5CC449}" dt="2021-02-19T14:12:56.217" v="15" actId="478"/>
      <pc:docMkLst>
        <pc:docMk/>
      </pc:docMkLst>
      <pc:sldChg chg="delSp modSp mod">
        <pc:chgData name="Antoine Halligon" userId="342f7653fd43df9b" providerId="LiveId" clId="{CA989B5C-AB03-434C-A48A-AC7B4C5CC449}" dt="2021-02-19T14:11:55.074" v="1" actId="1076"/>
        <pc:sldMkLst>
          <pc:docMk/>
          <pc:sldMk cId="435200938" sldId="256"/>
        </pc:sldMkLst>
        <pc:spChg chg="mod">
          <ac:chgData name="Antoine Halligon" userId="342f7653fd43df9b" providerId="LiveId" clId="{CA989B5C-AB03-434C-A48A-AC7B4C5CC449}" dt="2021-02-19T14:11:55.074" v="1" actId="1076"/>
          <ac:spMkLst>
            <pc:docMk/>
            <pc:sldMk cId="435200938" sldId="256"/>
            <ac:spMk id="7" creationId="{58BF2E60-E596-4B3E-B46D-7D93803AFDEF}"/>
          </ac:spMkLst>
        </pc:spChg>
        <pc:picChg chg="del">
          <ac:chgData name="Antoine Halligon" userId="342f7653fd43df9b" providerId="LiveId" clId="{CA989B5C-AB03-434C-A48A-AC7B4C5CC449}" dt="2021-02-19T14:11:42.462" v="0" actId="478"/>
          <ac:picMkLst>
            <pc:docMk/>
            <pc:sldMk cId="435200938" sldId="256"/>
            <ac:picMk id="3" creationId="{E8D727F9-6591-4A85-B9EC-1A763E425FC2}"/>
          </ac:picMkLst>
        </pc:picChg>
        <pc:picChg chg="mod">
          <ac:chgData name="Antoine Halligon" userId="342f7653fd43df9b" providerId="LiveId" clId="{CA989B5C-AB03-434C-A48A-AC7B4C5CC449}" dt="2021-02-19T14:11:55.074" v="1" actId="1076"/>
          <ac:picMkLst>
            <pc:docMk/>
            <pc:sldMk cId="435200938" sldId="256"/>
            <ac:picMk id="11" creationId="{C993DCDD-662F-4563-9433-2FE590813ED4}"/>
          </ac:picMkLst>
        </pc:picChg>
      </pc:sldChg>
      <pc:sldChg chg="delSp mod delAnim">
        <pc:chgData name="Antoine Halligon" userId="342f7653fd43df9b" providerId="LiveId" clId="{CA989B5C-AB03-434C-A48A-AC7B4C5CC449}" dt="2021-02-19T14:12:01.534" v="2" actId="478"/>
        <pc:sldMkLst>
          <pc:docMk/>
          <pc:sldMk cId="1251240876" sldId="259"/>
        </pc:sldMkLst>
        <pc:picChg chg="del">
          <ac:chgData name="Antoine Halligon" userId="342f7653fd43df9b" providerId="LiveId" clId="{CA989B5C-AB03-434C-A48A-AC7B4C5CC449}" dt="2021-02-19T14:12:01.534" v="2" actId="478"/>
          <ac:picMkLst>
            <pc:docMk/>
            <pc:sldMk cId="1251240876" sldId="259"/>
            <ac:picMk id="3" creationId="{1BEE01CA-0ED5-42AE-BB5E-2D3395DB732D}"/>
          </ac:picMkLst>
        </pc:picChg>
      </pc:sldChg>
      <pc:sldChg chg="delSp mod delAnim">
        <pc:chgData name="Antoine Halligon" userId="342f7653fd43df9b" providerId="LiveId" clId="{CA989B5C-AB03-434C-A48A-AC7B4C5CC449}" dt="2021-02-19T14:12:04.089" v="3" actId="478"/>
        <pc:sldMkLst>
          <pc:docMk/>
          <pc:sldMk cId="2613719462" sldId="260"/>
        </pc:sldMkLst>
        <pc:picChg chg="del">
          <ac:chgData name="Antoine Halligon" userId="342f7653fd43df9b" providerId="LiveId" clId="{CA989B5C-AB03-434C-A48A-AC7B4C5CC449}" dt="2021-02-19T14:12:04.089" v="3" actId="478"/>
          <ac:picMkLst>
            <pc:docMk/>
            <pc:sldMk cId="2613719462" sldId="260"/>
            <ac:picMk id="5" creationId="{CDFBE383-90C6-4DD7-9337-871752588612}"/>
          </ac:picMkLst>
        </pc:picChg>
      </pc:sldChg>
      <pc:sldChg chg="delSp mod">
        <pc:chgData name="Antoine Halligon" userId="342f7653fd43df9b" providerId="LiveId" clId="{CA989B5C-AB03-434C-A48A-AC7B4C5CC449}" dt="2021-02-19T14:12:19.365" v="6" actId="478"/>
        <pc:sldMkLst>
          <pc:docMk/>
          <pc:sldMk cId="3099195807" sldId="261"/>
        </pc:sldMkLst>
        <pc:picChg chg="del">
          <ac:chgData name="Antoine Halligon" userId="342f7653fd43df9b" providerId="LiveId" clId="{CA989B5C-AB03-434C-A48A-AC7B4C5CC449}" dt="2021-02-19T14:12:17.275" v="4" actId="478"/>
          <ac:picMkLst>
            <pc:docMk/>
            <pc:sldMk cId="3099195807" sldId="261"/>
            <ac:picMk id="8" creationId="{B67EC1A9-B75D-4C6C-B8EE-C39CBD226087}"/>
          </ac:picMkLst>
        </pc:picChg>
        <pc:picChg chg="del">
          <ac:chgData name="Antoine Halligon" userId="342f7653fd43df9b" providerId="LiveId" clId="{CA989B5C-AB03-434C-A48A-AC7B4C5CC449}" dt="2021-02-19T14:12:18.610" v="5" actId="478"/>
          <ac:picMkLst>
            <pc:docMk/>
            <pc:sldMk cId="3099195807" sldId="261"/>
            <ac:picMk id="10" creationId="{63009928-4DF7-42C6-A514-8986E1C84161}"/>
          </ac:picMkLst>
        </pc:picChg>
        <pc:picChg chg="del">
          <ac:chgData name="Antoine Halligon" userId="342f7653fd43df9b" providerId="LiveId" clId="{CA989B5C-AB03-434C-A48A-AC7B4C5CC449}" dt="2021-02-19T14:12:19.365" v="6" actId="478"/>
          <ac:picMkLst>
            <pc:docMk/>
            <pc:sldMk cId="3099195807" sldId="261"/>
            <ac:picMk id="12" creationId="{B4833740-3CB0-40AA-B917-BF88A99B1897}"/>
          </ac:picMkLst>
        </pc:picChg>
      </pc:sldChg>
      <pc:sldChg chg="delSp mod ord delAnim">
        <pc:chgData name="Antoine Halligon" userId="342f7653fd43df9b" providerId="LiveId" clId="{CA989B5C-AB03-434C-A48A-AC7B4C5CC449}" dt="2021-02-19T14:12:43.710" v="11" actId="478"/>
        <pc:sldMkLst>
          <pc:docMk/>
          <pc:sldMk cId="317852267" sldId="262"/>
        </pc:sldMkLst>
        <pc:picChg chg="del">
          <ac:chgData name="Antoine Halligon" userId="342f7653fd43df9b" providerId="LiveId" clId="{CA989B5C-AB03-434C-A48A-AC7B4C5CC449}" dt="2021-02-19T14:12:43.710" v="11" actId="478"/>
          <ac:picMkLst>
            <pc:docMk/>
            <pc:sldMk cId="317852267" sldId="262"/>
            <ac:picMk id="3" creationId="{9C2806EF-9D2F-4EB9-B70F-E4CED08CAB40}"/>
          </ac:picMkLst>
        </pc:picChg>
      </pc:sldChg>
      <pc:sldChg chg="delSp mod">
        <pc:chgData name="Antoine Halligon" userId="342f7653fd43df9b" providerId="LiveId" clId="{CA989B5C-AB03-434C-A48A-AC7B4C5CC449}" dt="2021-02-19T14:12:21.718" v="7" actId="478"/>
        <pc:sldMkLst>
          <pc:docMk/>
          <pc:sldMk cId="3617216852" sldId="266"/>
        </pc:sldMkLst>
        <pc:picChg chg="del">
          <ac:chgData name="Antoine Halligon" userId="342f7653fd43df9b" providerId="LiveId" clId="{CA989B5C-AB03-434C-A48A-AC7B4C5CC449}" dt="2021-02-19T14:12:21.718" v="7" actId="478"/>
          <ac:picMkLst>
            <pc:docMk/>
            <pc:sldMk cId="3617216852" sldId="266"/>
            <ac:picMk id="2" creationId="{BFB34C83-2279-403B-926C-62C918A6E593}"/>
          </ac:picMkLst>
        </pc:picChg>
      </pc:sldChg>
      <pc:sldChg chg="delSp mod">
        <pc:chgData name="Antoine Halligon" userId="342f7653fd43df9b" providerId="LiveId" clId="{CA989B5C-AB03-434C-A48A-AC7B4C5CC449}" dt="2021-02-19T14:12:23.978" v="8" actId="478"/>
        <pc:sldMkLst>
          <pc:docMk/>
          <pc:sldMk cId="3618742217" sldId="267"/>
        </pc:sldMkLst>
        <pc:picChg chg="del">
          <ac:chgData name="Antoine Halligon" userId="342f7653fd43df9b" providerId="LiveId" clId="{CA989B5C-AB03-434C-A48A-AC7B4C5CC449}" dt="2021-02-19T14:12:23.978" v="8" actId="478"/>
          <ac:picMkLst>
            <pc:docMk/>
            <pc:sldMk cId="3618742217" sldId="267"/>
            <ac:picMk id="2" creationId="{4C523F1D-CE63-4B30-B28E-2B557CE2A2E5}"/>
          </ac:picMkLst>
        </pc:picChg>
      </pc:sldChg>
      <pc:sldChg chg="delSp mod delAnim">
        <pc:chgData name="Antoine Halligon" userId="342f7653fd43df9b" providerId="LiveId" clId="{CA989B5C-AB03-434C-A48A-AC7B4C5CC449}" dt="2021-02-19T14:12:46.801" v="12" actId="478"/>
        <pc:sldMkLst>
          <pc:docMk/>
          <pc:sldMk cId="1650945141" sldId="271"/>
        </pc:sldMkLst>
        <pc:picChg chg="del">
          <ac:chgData name="Antoine Halligon" userId="342f7653fd43df9b" providerId="LiveId" clId="{CA989B5C-AB03-434C-A48A-AC7B4C5CC449}" dt="2021-02-19T14:12:46.801" v="12" actId="478"/>
          <ac:picMkLst>
            <pc:docMk/>
            <pc:sldMk cId="1650945141" sldId="271"/>
            <ac:picMk id="6" creationId="{2AB075DD-6723-4D26-B146-8054BA0C872A}"/>
          </ac:picMkLst>
        </pc:picChg>
      </pc:sldChg>
      <pc:sldChg chg="delSp mod delAnim">
        <pc:chgData name="Antoine Halligon" userId="342f7653fd43df9b" providerId="LiveId" clId="{CA989B5C-AB03-434C-A48A-AC7B4C5CC449}" dt="2021-02-19T14:12:56.217" v="15" actId="478"/>
        <pc:sldMkLst>
          <pc:docMk/>
          <pc:sldMk cId="604327754" sldId="278"/>
        </pc:sldMkLst>
        <pc:picChg chg="del">
          <ac:chgData name="Antoine Halligon" userId="342f7653fd43df9b" providerId="LiveId" clId="{CA989B5C-AB03-434C-A48A-AC7B4C5CC449}" dt="2021-02-19T14:12:56.217" v="15" actId="478"/>
          <ac:picMkLst>
            <pc:docMk/>
            <pc:sldMk cId="604327754" sldId="278"/>
            <ac:picMk id="10" creationId="{5EC15313-7034-49D5-ABD5-0F112BFE68D4}"/>
          </ac:picMkLst>
        </pc:picChg>
      </pc:sldChg>
      <pc:sldChg chg="delSp mod delAnim">
        <pc:chgData name="Antoine Halligon" userId="342f7653fd43df9b" providerId="LiveId" clId="{CA989B5C-AB03-434C-A48A-AC7B4C5CC449}" dt="2021-02-19T14:12:52.928" v="14" actId="478"/>
        <pc:sldMkLst>
          <pc:docMk/>
          <pc:sldMk cId="1279888103" sldId="279"/>
        </pc:sldMkLst>
        <pc:picChg chg="del">
          <ac:chgData name="Antoine Halligon" userId="342f7653fd43df9b" providerId="LiveId" clId="{CA989B5C-AB03-434C-A48A-AC7B4C5CC449}" dt="2021-02-19T14:12:52.928" v="14" actId="478"/>
          <ac:picMkLst>
            <pc:docMk/>
            <pc:sldMk cId="1279888103" sldId="279"/>
            <ac:picMk id="2" creationId="{9F55BAFC-47BA-4917-975A-20DAB6132D44}"/>
          </ac:picMkLst>
        </pc:picChg>
      </pc:sldChg>
      <pc:sldChg chg="delSp mod delAnim">
        <pc:chgData name="Antoine Halligon" userId="342f7653fd43df9b" providerId="LiveId" clId="{CA989B5C-AB03-434C-A48A-AC7B4C5CC449}" dt="2021-02-19T14:12:48.788" v="13" actId="478"/>
        <pc:sldMkLst>
          <pc:docMk/>
          <pc:sldMk cId="1762655898" sldId="280"/>
        </pc:sldMkLst>
        <pc:picChg chg="del">
          <ac:chgData name="Antoine Halligon" userId="342f7653fd43df9b" providerId="LiveId" clId="{CA989B5C-AB03-434C-A48A-AC7B4C5CC449}" dt="2021-02-19T14:12:48.788" v="13" actId="478"/>
          <ac:picMkLst>
            <pc:docMk/>
            <pc:sldMk cId="1762655898" sldId="280"/>
            <ac:picMk id="6" creationId="{FE53FB9E-D5E5-4686-AEB0-9BFBCE728490}"/>
          </ac:picMkLst>
        </pc:picChg>
      </pc:sldChg>
    </pc:docChg>
  </pc:docChgLst>
  <pc:docChgLst>
    <pc:chgData name="Antoine Halligon" userId="342f7653fd43df9b" providerId="LiveId" clId="{EAC377C4-354B-4AF1-80E7-235BC6BFBCD4}"/>
    <pc:docChg chg="undo custSel modSld">
      <pc:chgData name="Antoine Halligon" userId="342f7653fd43df9b" providerId="LiveId" clId="{EAC377C4-354B-4AF1-80E7-235BC6BFBCD4}" dt="2021-02-19T14:56:57.674" v="181" actId="21"/>
      <pc:docMkLst>
        <pc:docMk/>
      </pc:docMkLst>
      <pc:sldChg chg="addSp modSp mod">
        <pc:chgData name="Antoine Halligon" userId="342f7653fd43df9b" providerId="LiveId" clId="{EAC377C4-354B-4AF1-80E7-235BC6BFBCD4}" dt="2021-02-19T14:44:53.486" v="132" actId="1038"/>
        <pc:sldMkLst>
          <pc:docMk/>
          <pc:sldMk cId="435200938" sldId="256"/>
        </pc:sldMkLst>
        <pc:spChg chg="mod">
          <ac:chgData name="Antoine Halligon" userId="342f7653fd43df9b" providerId="LiveId" clId="{EAC377C4-354B-4AF1-80E7-235BC6BFBCD4}" dt="2021-02-19T14:44:32.034" v="103" actId="1076"/>
          <ac:spMkLst>
            <pc:docMk/>
            <pc:sldMk cId="435200938" sldId="256"/>
            <ac:spMk id="7" creationId="{58BF2E60-E596-4B3E-B46D-7D93803AFDEF}"/>
          </ac:spMkLst>
        </pc:spChg>
        <pc:picChg chg="add mod ord">
          <ac:chgData name="Antoine Halligon" userId="342f7653fd43df9b" providerId="LiveId" clId="{EAC377C4-354B-4AF1-80E7-235BC6BFBCD4}" dt="2021-02-19T14:44:53.486" v="132" actId="1038"/>
          <ac:picMkLst>
            <pc:docMk/>
            <pc:sldMk cId="435200938" sldId="256"/>
            <ac:picMk id="8" creationId="{D7901203-E3CC-4C19-A7AD-52016E50B63D}"/>
          </ac:picMkLst>
        </pc:picChg>
      </pc:sldChg>
      <pc:sldChg chg="addSp modSp mod">
        <pc:chgData name="Antoine Halligon" userId="342f7653fd43df9b" providerId="LiveId" clId="{EAC377C4-354B-4AF1-80E7-235BC6BFBCD4}" dt="2021-02-19T14:25:08.855" v="31" actId="208"/>
        <pc:sldMkLst>
          <pc:docMk/>
          <pc:sldMk cId="3099195807" sldId="261"/>
        </pc:sldMkLst>
        <pc:picChg chg="add mod">
          <ac:chgData name="Antoine Halligon" userId="342f7653fd43df9b" providerId="LiveId" clId="{EAC377C4-354B-4AF1-80E7-235BC6BFBCD4}" dt="2021-02-19T14:25:06.340" v="29" actId="208"/>
          <ac:picMkLst>
            <pc:docMk/>
            <pc:sldMk cId="3099195807" sldId="261"/>
            <ac:picMk id="3" creationId="{BCFC5C60-C18A-4A55-9B87-86A2D8F43497}"/>
          </ac:picMkLst>
        </pc:picChg>
        <pc:picChg chg="add mod">
          <ac:chgData name="Antoine Halligon" userId="342f7653fd43df9b" providerId="LiveId" clId="{EAC377C4-354B-4AF1-80E7-235BC6BFBCD4}" dt="2021-02-19T14:25:07.511" v="30" actId="208"/>
          <ac:picMkLst>
            <pc:docMk/>
            <pc:sldMk cId="3099195807" sldId="261"/>
            <ac:picMk id="7" creationId="{F98D2418-FA81-4C97-8FE7-A4B92C24EB4B}"/>
          </ac:picMkLst>
        </pc:picChg>
        <pc:picChg chg="add mod">
          <ac:chgData name="Antoine Halligon" userId="342f7653fd43df9b" providerId="LiveId" clId="{EAC377C4-354B-4AF1-80E7-235BC6BFBCD4}" dt="2021-02-19T14:25:08.855" v="31" actId="208"/>
          <ac:picMkLst>
            <pc:docMk/>
            <pc:sldMk cId="3099195807" sldId="261"/>
            <ac:picMk id="9" creationId="{F81F9F78-25AA-4C90-B1CC-32D4B0244661}"/>
          </ac:picMkLst>
        </pc:picChg>
        <pc:picChg chg="mod">
          <ac:chgData name="Antoine Halligon" userId="342f7653fd43df9b" providerId="LiveId" clId="{EAC377C4-354B-4AF1-80E7-235BC6BFBCD4}" dt="2021-02-19T14:24:54.731" v="24" actId="1076"/>
          <ac:picMkLst>
            <pc:docMk/>
            <pc:sldMk cId="3099195807" sldId="261"/>
            <ac:picMk id="14" creationId="{40BD6215-F614-4E57-9FD3-4BE57C0D7E27}"/>
          </ac:picMkLst>
        </pc:picChg>
        <pc:picChg chg="mod">
          <ac:chgData name="Antoine Halligon" userId="342f7653fd43df9b" providerId="LiveId" clId="{EAC377C4-354B-4AF1-80E7-235BC6BFBCD4}" dt="2021-02-19T14:24:56.122" v="25" actId="1076"/>
          <ac:picMkLst>
            <pc:docMk/>
            <pc:sldMk cId="3099195807" sldId="261"/>
            <ac:picMk id="15" creationId="{C9142ACC-C9C7-41EE-AA6D-DE3D839BAEE9}"/>
          </ac:picMkLst>
        </pc:picChg>
        <pc:picChg chg="mod">
          <ac:chgData name="Antoine Halligon" userId="342f7653fd43df9b" providerId="LiveId" clId="{EAC377C4-354B-4AF1-80E7-235BC6BFBCD4}" dt="2021-02-19T14:24:58.840" v="26" actId="1076"/>
          <ac:picMkLst>
            <pc:docMk/>
            <pc:sldMk cId="3099195807" sldId="261"/>
            <ac:picMk id="16" creationId="{EC846677-2DCD-4999-9CDF-7F060062F6EB}"/>
          </ac:picMkLst>
        </pc:picChg>
      </pc:sldChg>
      <pc:sldChg chg="addSp delSp modSp mod">
        <pc:chgData name="Antoine Halligon" userId="342f7653fd43df9b" providerId="LiveId" clId="{EAC377C4-354B-4AF1-80E7-235BC6BFBCD4}" dt="2021-02-19T14:27:47.339" v="88" actId="20577"/>
        <pc:sldMkLst>
          <pc:docMk/>
          <pc:sldMk cId="3617216852" sldId="266"/>
        </pc:sldMkLst>
        <pc:spChg chg="del">
          <ac:chgData name="Antoine Halligon" userId="342f7653fd43df9b" providerId="LiveId" clId="{EAC377C4-354B-4AF1-80E7-235BC6BFBCD4}" dt="2021-02-19T14:26:23.462" v="35" actId="478"/>
          <ac:spMkLst>
            <pc:docMk/>
            <pc:sldMk cId="3617216852" sldId="266"/>
            <ac:spMk id="3" creationId="{8B0A6ECF-2306-4B3D-971A-0E2CEE97E64F}"/>
          </ac:spMkLst>
        </pc:spChg>
        <pc:spChg chg="mod">
          <ac:chgData name="Antoine Halligon" userId="342f7653fd43df9b" providerId="LiveId" clId="{EAC377C4-354B-4AF1-80E7-235BC6BFBCD4}" dt="2021-02-19T14:27:47.339" v="88" actId="20577"/>
          <ac:spMkLst>
            <pc:docMk/>
            <pc:sldMk cId="3617216852" sldId="266"/>
            <ac:spMk id="4" creationId="{90285BCB-2D1B-4A23-801C-71E7FBAE9AAF}"/>
          </ac:spMkLst>
        </pc:spChg>
        <pc:spChg chg="mod">
          <ac:chgData name="Antoine Halligon" userId="342f7653fd43df9b" providerId="LiveId" clId="{EAC377C4-354B-4AF1-80E7-235BC6BFBCD4}" dt="2021-02-19T14:26:37.227" v="40" actId="1076"/>
          <ac:spMkLst>
            <pc:docMk/>
            <pc:sldMk cId="3617216852" sldId="266"/>
            <ac:spMk id="6" creationId="{24FCC3FD-A99D-4296-93F7-F991515FBA23}"/>
          </ac:spMkLst>
        </pc:spChg>
        <pc:picChg chg="add mod ord">
          <ac:chgData name="Antoine Halligon" userId="342f7653fd43df9b" providerId="LiveId" clId="{EAC377C4-354B-4AF1-80E7-235BC6BFBCD4}" dt="2021-02-19T14:26:34.539" v="39" actId="167"/>
          <ac:picMkLst>
            <pc:docMk/>
            <pc:sldMk cId="3617216852" sldId="266"/>
            <ac:picMk id="10" creationId="{3362178F-5C64-407F-9143-261B09449D0C}"/>
          </ac:picMkLst>
        </pc:picChg>
        <pc:cxnChg chg="del mod">
          <ac:chgData name="Antoine Halligon" userId="342f7653fd43df9b" providerId="LiveId" clId="{EAC377C4-354B-4AF1-80E7-235BC6BFBCD4}" dt="2021-02-19T14:26:24.400" v="36" actId="478"/>
          <ac:cxnSpMkLst>
            <pc:docMk/>
            <pc:sldMk cId="3617216852" sldId="266"/>
            <ac:cxnSpMk id="8" creationId="{9824D353-A793-4E2B-BF7F-58432A3A7F83}"/>
          </ac:cxnSpMkLst>
        </pc:cxnChg>
        <pc:cxnChg chg="mod">
          <ac:chgData name="Antoine Halligon" userId="342f7653fd43df9b" providerId="LiveId" clId="{EAC377C4-354B-4AF1-80E7-235BC6BFBCD4}" dt="2021-02-19T14:26:39.789" v="41" actId="14100"/>
          <ac:cxnSpMkLst>
            <pc:docMk/>
            <pc:sldMk cId="3617216852" sldId="266"/>
            <ac:cxnSpMk id="9" creationId="{DA1EBF9B-61E1-44A7-8B86-A267F7FAE7C2}"/>
          </ac:cxnSpMkLst>
        </pc:cxnChg>
      </pc:sldChg>
      <pc:sldChg chg="addSp modSp mod">
        <pc:chgData name="Antoine Halligon" userId="342f7653fd43df9b" providerId="LiveId" clId="{EAC377C4-354B-4AF1-80E7-235BC6BFBCD4}" dt="2021-02-19T14:27:14.872" v="75" actId="14100"/>
        <pc:sldMkLst>
          <pc:docMk/>
          <pc:sldMk cId="3618742217" sldId="267"/>
        </pc:sldMkLst>
        <pc:spChg chg="mod">
          <ac:chgData name="Antoine Halligon" userId="342f7653fd43df9b" providerId="LiveId" clId="{EAC377C4-354B-4AF1-80E7-235BC6BFBCD4}" dt="2021-02-19T14:27:11.685" v="74" actId="1076"/>
          <ac:spMkLst>
            <pc:docMk/>
            <pc:sldMk cId="3618742217" sldId="267"/>
            <ac:spMk id="4" creationId="{0777B7E8-91FC-4DFE-B98C-D3213AEDB2D6}"/>
          </ac:spMkLst>
        </pc:spChg>
        <pc:spChg chg="mod">
          <ac:chgData name="Antoine Halligon" userId="342f7653fd43df9b" providerId="LiveId" clId="{EAC377C4-354B-4AF1-80E7-235BC6BFBCD4}" dt="2021-02-19T14:27:02.750" v="71" actId="20577"/>
          <ac:spMkLst>
            <pc:docMk/>
            <pc:sldMk cId="3618742217" sldId="267"/>
            <ac:spMk id="5" creationId="{648A8BD4-C9EF-4F8B-A1C0-B7E08AB45F7F}"/>
          </ac:spMkLst>
        </pc:spChg>
        <pc:picChg chg="add mod ord">
          <ac:chgData name="Antoine Halligon" userId="342f7653fd43df9b" providerId="LiveId" clId="{EAC377C4-354B-4AF1-80E7-235BC6BFBCD4}" dt="2021-02-19T14:27:06.670" v="72" actId="167"/>
          <ac:picMkLst>
            <pc:docMk/>
            <pc:sldMk cId="3618742217" sldId="267"/>
            <ac:picMk id="7" creationId="{8DA40A6A-0B31-4FC2-8259-6746D5CAF818}"/>
          </ac:picMkLst>
        </pc:picChg>
        <pc:cxnChg chg="mod">
          <ac:chgData name="Antoine Halligon" userId="342f7653fd43df9b" providerId="LiveId" clId="{EAC377C4-354B-4AF1-80E7-235BC6BFBCD4}" dt="2021-02-19T14:27:14.872" v="75" actId="14100"/>
          <ac:cxnSpMkLst>
            <pc:docMk/>
            <pc:sldMk cId="3618742217" sldId="267"/>
            <ac:cxnSpMk id="6" creationId="{1817982E-058D-47F7-9F21-4E4B9AD9ED85}"/>
          </ac:cxnSpMkLst>
        </pc:cxnChg>
      </pc:sldChg>
      <pc:sldChg chg="addSp delSp modSp mod">
        <pc:chgData name="Antoine Halligon" userId="342f7653fd43df9b" providerId="LiveId" clId="{EAC377C4-354B-4AF1-80E7-235BC6BFBCD4}" dt="2021-02-19T14:27:41.636" v="86" actId="20577"/>
        <pc:sldMkLst>
          <pc:docMk/>
          <pc:sldMk cId="1807394663" sldId="268"/>
        </pc:sldMkLst>
        <pc:spChg chg="del">
          <ac:chgData name="Antoine Halligon" userId="342f7653fd43df9b" providerId="LiveId" clId="{EAC377C4-354B-4AF1-80E7-235BC6BFBCD4}" dt="2021-02-19T14:27:23.793" v="77" actId="478"/>
          <ac:spMkLst>
            <pc:docMk/>
            <pc:sldMk cId="1807394663" sldId="268"/>
            <ac:spMk id="4" creationId="{EDB2986D-564E-4C6C-8B3A-F826CD27B789}"/>
          </ac:spMkLst>
        </pc:spChg>
        <pc:spChg chg="mod">
          <ac:chgData name="Antoine Halligon" userId="342f7653fd43df9b" providerId="LiveId" clId="{EAC377C4-354B-4AF1-80E7-235BC6BFBCD4}" dt="2021-02-19T14:27:35.246" v="82" actId="1076"/>
          <ac:spMkLst>
            <pc:docMk/>
            <pc:sldMk cId="1807394663" sldId="268"/>
            <ac:spMk id="5" creationId="{CFCF09EE-9E48-4170-854C-963EB5B2E277}"/>
          </ac:spMkLst>
        </pc:spChg>
        <pc:spChg chg="mod">
          <ac:chgData name="Antoine Halligon" userId="342f7653fd43df9b" providerId="LiveId" clId="{EAC377C4-354B-4AF1-80E7-235BC6BFBCD4}" dt="2021-02-19T14:27:41.636" v="86" actId="20577"/>
          <ac:spMkLst>
            <pc:docMk/>
            <pc:sldMk cId="1807394663" sldId="268"/>
            <ac:spMk id="6" creationId="{40646418-0C41-4785-BAED-C69A56BD6C3E}"/>
          </ac:spMkLst>
        </pc:spChg>
        <pc:picChg chg="del">
          <ac:chgData name="Antoine Halligon" userId="342f7653fd43df9b" providerId="LiveId" clId="{EAC377C4-354B-4AF1-80E7-235BC6BFBCD4}" dt="2021-02-19T14:26:02.103" v="32" actId="478"/>
          <ac:picMkLst>
            <pc:docMk/>
            <pc:sldMk cId="1807394663" sldId="268"/>
            <ac:picMk id="2" creationId="{25120F9C-93CE-4B9B-8FAF-A8A0E6526127}"/>
          </ac:picMkLst>
        </pc:picChg>
        <pc:picChg chg="add mod ord">
          <ac:chgData name="Antoine Halligon" userId="342f7653fd43df9b" providerId="LiveId" clId="{EAC377C4-354B-4AF1-80E7-235BC6BFBCD4}" dt="2021-02-19T14:27:32.762" v="81" actId="167"/>
          <ac:picMkLst>
            <pc:docMk/>
            <pc:sldMk cId="1807394663" sldId="268"/>
            <ac:picMk id="9" creationId="{3776EE65-2569-46CC-9C64-1C3D23435E9C}"/>
          </ac:picMkLst>
        </pc:picChg>
        <pc:cxnChg chg="del mod">
          <ac:chgData name="Antoine Halligon" userId="342f7653fd43df9b" providerId="LiveId" clId="{EAC377C4-354B-4AF1-80E7-235BC6BFBCD4}" dt="2021-02-19T14:27:25.028" v="78" actId="478"/>
          <ac:cxnSpMkLst>
            <pc:docMk/>
            <pc:sldMk cId="1807394663" sldId="268"/>
            <ac:cxnSpMk id="7" creationId="{0DDCCE2B-9099-4E04-A699-3DB1B9120FFF}"/>
          </ac:cxnSpMkLst>
        </pc:cxnChg>
        <pc:cxnChg chg="mod">
          <ac:chgData name="Antoine Halligon" userId="342f7653fd43df9b" providerId="LiveId" clId="{EAC377C4-354B-4AF1-80E7-235BC6BFBCD4}" dt="2021-02-19T14:27:38.246" v="84" actId="1076"/>
          <ac:cxnSpMkLst>
            <pc:docMk/>
            <pc:sldMk cId="1807394663" sldId="268"/>
            <ac:cxnSpMk id="8" creationId="{EC0AB141-395D-45D6-B7FB-B1230E9362CD}"/>
          </ac:cxnSpMkLst>
        </pc:cxnChg>
      </pc:sldChg>
      <pc:sldChg chg="addSp delSp modSp mod">
        <pc:chgData name="Antoine Halligon" userId="342f7653fd43df9b" providerId="LiveId" clId="{EAC377C4-354B-4AF1-80E7-235BC6BFBCD4}" dt="2021-02-19T14:56:57.674" v="181" actId="21"/>
        <pc:sldMkLst>
          <pc:docMk/>
          <pc:sldMk cId="1298766591" sldId="269"/>
        </pc:sldMkLst>
        <pc:picChg chg="add del mod">
          <ac:chgData name="Antoine Halligon" userId="342f7653fd43df9b" providerId="LiveId" clId="{EAC377C4-354B-4AF1-80E7-235BC6BFBCD4}" dt="2021-02-19T14:56:57.674" v="181" actId="21"/>
          <ac:picMkLst>
            <pc:docMk/>
            <pc:sldMk cId="1298766591" sldId="269"/>
            <ac:picMk id="8" creationId="{4BE23338-C58B-46CF-BEE7-AB3050A57109}"/>
          </ac:picMkLst>
        </pc:picChg>
      </pc:sldChg>
      <pc:sldChg chg="addSp delSp modSp mod">
        <pc:chgData name="Antoine Halligon" userId="342f7653fd43df9b" providerId="LiveId" clId="{EAC377C4-354B-4AF1-80E7-235BC6BFBCD4}" dt="2021-02-19T14:39:48.909" v="93" actId="1076"/>
        <pc:sldMkLst>
          <pc:docMk/>
          <pc:sldMk cId="2104985332" sldId="272"/>
        </pc:sldMkLst>
        <pc:picChg chg="add mod">
          <ac:chgData name="Antoine Halligon" userId="342f7653fd43df9b" providerId="LiveId" clId="{EAC377C4-354B-4AF1-80E7-235BC6BFBCD4}" dt="2021-02-19T14:39:48.909" v="93" actId="1076"/>
          <ac:picMkLst>
            <pc:docMk/>
            <pc:sldMk cId="2104985332" sldId="272"/>
            <ac:picMk id="4" creationId="{455F03DD-65EB-4066-9AD1-21E460F72B29}"/>
          </ac:picMkLst>
        </pc:picChg>
        <pc:picChg chg="del">
          <ac:chgData name="Antoine Halligon" userId="342f7653fd43df9b" providerId="LiveId" clId="{EAC377C4-354B-4AF1-80E7-235BC6BFBCD4}" dt="2021-02-19T14:39:38.329" v="89" actId="478"/>
          <ac:picMkLst>
            <pc:docMk/>
            <pc:sldMk cId="2104985332" sldId="272"/>
            <ac:picMk id="13" creationId="{417C9A22-9D28-4A14-B7F6-62C4D1E78D70}"/>
          </ac:picMkLst>
        </pc:picChg>
      </pc:sldChg>
      <pc:sldChg chg="addSp modSp mod">
        <pc:chgData name="Antoine Halligon" userId="342f7653fd43df9b" providerId="LiveId" clId="{EAC377C4-354B-4AF1-80E7-235BC6BFBCD4}" dt="2021-02-19T14:48:31.456" v="175" actId="1076"/>
        <pc:sldMkLst>
          <pc:docMk/>
          <pc:sldMk cId="1314708174" sldId="274"/>
        </pc:sldMkLst>
        <pc:spChg chg="mod">
          <ac:chgData name="Antoine Halligon" userId="342f7653fd43df9b" providerId="LiveId" clId="{EAC377C4-354B-4AF1-80E7-235BC6BFBCD4}" dt="2021-02-19T14:48:05.944" v="159" actId="1076"/>
          <ac:spMkLst>
            <pc:docMk/>
            <pc:sldMk cId="1314708174" sldId="274"/>
            <ac:spMk id="13" creationId="{F642C012-6720-4513-A6EB-C476AEA7CA27}"/>
          </ac:spMkLst>
        </pc:spChg>
        <pc:spChg chg="mod">
          <ac:chgData name="Antoine Halligon" userId="342f7653fd43df9b" providerId="LiveId" clId="{EAC377C4-354B-4AF1-80E7-235BC6BFBCD4}" dt="2021-02-19T14:48:29.998" v="174" actId="1076"/>
          <ac:spMkLst>
            <pc:docMk/>
            <pc:sldMk cId="1314708174" sldId="274"/>
            <ac:spMk id="14" creationId="{602454AC-424A-4316-80F7-DD0F51DD3792}"/>
          </ac:spMkLst>
        </pc:spChg>
        <pc:picChg chg="add mod ord">
          <ac:chgData name="Antoine Halligon" userId="342f7653fd43df9b" providerId="LiveId" clId="{EAC377C4-354B-4AF1-80E7-235BC6BFBCD4}" dt="2021-02-19T14:48:16.106" v="171" actId="1035"/>
          <ac:picMkLst>
            <pc:docMk/>
            <pc:sldMk cId="1314708174" sldId="274"/>
            <ac:picMk id="9" creationId="{2211D2DC-CB82-4D67-9ABE-B7258DEF2A3D}"/>
          </ac:picMkLst>
        </pc:picChg>
        <pc:picChg chg="mod modCrop">
          <ac:chgData name="Antoine Halligon" userId="342f7653fd43df9b" providerId="LiveId" clId="{EAC377C4-354B-4AF1-80E7-235BC6BFBCD4}" dt="2021-02-19T14:47:58.048" v="158" actId="1076"/>
          <ac:picMkLst>
            <pc:docMk/>
            <pc:sldMk cId="1314708174" sldId="274"/>
            <ac:picMk id="12" creationId="{920430B3-3437-401C-A966-DA1EFCC723CD}"/>
          </ac:picMkLst>
        </pc:picChg>
        <pc:picChg chg="mod">
          <ac:chgData name="Antoine Halligon" userId="342f7653fd43df9b" providerId="LiveId" clId="{EAC377C4-354B-4AF1-80E7-235BC6BFBCD4}" dt="2021-02-19T14:48:07.411" v="160" actId="1076"/>
          <ac:picMkLst>
            <pc:docMk/>
            <pc:sldMk cId="1314708174" sldId="274"/>
            <ac:picMk id="15" creationId="{DF5B9C91-9B1E-4111-9B72-88B85369AB82}"/>
          </ac:picMkLst>
        </pc:picChg>
        <pc:picChg chg="mod">
          <ac:chgData name="Antoine Halligon" userId="342f7653fd43df9b" providerId="LiveId" clId="{EAC377C4-354B-4AF1-80E7-235BC6BFBCD4}" dt="2021-02-19T14:48:31.456" v="175" actId="1076"/>
          <ac:picMkLst>
            <pc:docMk/>
            <pc:sldMk cId="1314708174" sldId="274"/>
            <ac:picMk id="16" creationId="{8CFE2335-6CB5-4141-8FB9-66F7BF571465}"/>
          </ac:picMkLst>
        </pc:picChg>
      </pc:sldChg>
    </pc:docChg>
  </pc:docChgLst>
  <pc:docChgLst>
    <pc:chgData name="Antoine Halligon" userId="342f7653fd43df9b" providerId="LiveId" clId="{B9E28CE6-BFE5-4199-AC74-AA193ED13DED}"/>
    <pc:docChg chg="undo custSel addSld delSld modSld sldOrd modMainMaster">
      <pc:chgData name="Antoine Halligon" userId="342f7653fd43df9b" providerId="LiveId" clId="{B9E28CE6-BFE5-4199-AC74-AA193ED13DED}" dt="2021-02-19T13:37:59.893" v="1773"/>
      <pc:docMkLst>
        <pc:docMk/>
      </pc:docMkLst>
      <pc:sldChg chg="addSp modSp mod">
        <pc:chgData name="Antoine Halligon" userId="342f7653fd43df9b" providerId="LiveId" clId="{B9E28CE6-BFE5-4199-AC74-AA193ED13DED}" dt="2021-02-12T14:53:07.328" v="1771"/>
        <pc:sldMkLst>
          <pc:docMk/>
          <pc:sldMk cId="435200938" sldId="256"/>
        </pc:sldMkLst>
        <pc:spChg chg="mod">
          <ac:chgData name="Antoine Halligon" userId="342f7653fd43df9b" providerId="LiveId" clId="{B9E28CE6-BFE5-4199-AC74-AA193ED13DED}" dt="2021-02-12T14:53:07.328" v="1771"/>
          <ac:spMkLst>
            <pc:docMk/>
            <pc:sldMk cId="435200938" sldId="256"/>
            <ac:spMk id="5" creationId="{3CB43F16-BCA0-4B5E-A459-55CBB7750477}"/>
          </ac:spMkLst>
        </pc:spChg>
        <pc:spChg chg="add mod">
          <ac:chgData name="Antoine Halligon" userId="342f7653fd43df9b" providerId="LiveId" clId="{B9E28CE6-BFE5-4199-AC74-AA193ED13DED}" dt="2021-02-04T12:55:51.715" v="87" actId="20577"/>
          <ac:spMkLst>
            <pc:docMk/>
            <pc:sldMk cId="435200938" sldId="256"/>
            <ac:spMk id="7" creationId="{58BF2E60-E596-4B3E-B46D-7D93803AFDEF}"/>
          </ac:spMkLst>
        </pc:spChg>
        <pc:picChg chg="mod">
          <ac:chgData name="Antoine Halligon" userId="342f7653fd43df9b" providerId="LiveId" clId="{B9E28CE6-BFE5-4199-AC74-AA193ED13DED}" dt="2021-02-04T12:55:32.585" v="43" actId="1076"/>
          <ac:picMkLst>
            <pc:docMk/>
            <pc:sldMk cId="435200938" sldId="256"/>
            <ac:picMk id="11" creationId="{C993DCDD-662F-4563-9433-2FE590813ED4}"/>
          </ac:picMkLst>
        </pc:picChg>
      </pc:sldChg>
      <pc:sldChg chg="addSp delSp modSp mod">
        <pc:chgData name="Antoine Halligon" userId="342f7653fd43df9b" providerId="LiveId" clId="{B9E28CE6-BFE5-4199-AC74-AA193ED13DED}" dt="2021-02-12T10:39:29.654" v="1603" actId="1036"/>
        <pc:sldMkLst>
          <pc:docMk/>
          <pc:sldMk cId="3928095860" sldId="257"/>
        </pc:sldMkLst>
        <pc:spChg chg="del">
          <ac:chgData name="Antoine Halligon" userId="342f7653fd43df9b" providerId="LiveId" clId="{B9E28CE6-BFE5-4199-AC74-AA193ED13DED}" dt="2021-02-08T09:15:47.628" v="258" actId="478"/>
          <ac:spMkLst>
            <pc:docMk/>
            <pc:sldMk cId="3928095860" sldId="257"/>
            <ac:spMk id="2" creationId="{C0A4AB24-41DE-4E1D-AC47-84422E84A70C}"/>
          </ac:spMkLst>
        </pc:spChg>
        <pc:spChg chg="mod">
          <ac:chgData name="Antoine Halligon" userId="342f7653fd43df9b" providerId="LiveId" clId="{B9E28CE6-BFE5-4199-AC74-AA193ED13DED}" dt="2021-02-12T10:39:29.654" v="1603" actId="1036"/>
          <ac:spMkLst>
            <pc:docMk/>
            <pc:sldMk cId="3928095860" sldId="257"/>
            <ac:spMk id="7" creationId="{FC5642A7-09A2-44CF-AE1E-1E88B4CDA295}"/>
          </ac:spMkLst>
        </pc:spChg>
        <pc:spChg chg="mod">
          <ac:chgData name="Antoine Halligon" userId="342f7653fd43df9b" providerId="LiveId" clId="{B9E28CE6-BFE5-4199-AC74-AA193ED13DED}" dt="2021-02-12T10:39:23.782" v="1591" actId="1035"/>
          <ac:spMkLst>
            <pc:docMk/>
            <pc:sldMk cId="3928095860" sldId="257"/>
            <ac:spMk id="12" creationId="{88FC8AAA-FE06-44B6-B75C-0BE1B2E5F86A}"/>
          </ac:spMkLst>
        </pc:spChg>
        <pc:spChg chg="add del mod">
          <ac:chgData name="Antoine Halligon" userId="342f7653fd43df9b" providerId="LiveId" clId="{B9E28CE6-BFE5-4199-AC74-AA193ED13DED}" dt="2021-02-04T12:56:23.087" v="88" actId="21"/>
          <ac:spMkLst>
            <pc:docMk/>
            <pc:sldMk cId="3928095860" sldId="257"/>
            <ac:spMk id="13" creationId="{BB4D40C7-BCF6-41AE-BC7D-7D3E54D8E597}"/>
          </ac:spMkLst>
        </pc:spChg>
        <pc:spChg chg="add del mod">
          <ac:chgData name="Antoine Halligon" userId="342f7653fd43df9b" providerId="LiveId" clId="{B9E28CE6-BFE5-4199-AC74-AA193ED13DED}" dt="2021-02-08T09:15:52.110" v="261" actId="478"/>
          <ac:spMkLst>
            <pc:docMk/>
            <pc:sldMk cId="3928095860" sldId="257"/>
            <ac:spMk id="14" creationId="{ECE7FCF8-6361-4867-8456-73D98046E1E6}"/>
          </ac:spMkLst>
        </pc:spChg>
        <pc:spChg chg="add mod">
          <ac:chgData name="Antoine Halligon" userId="342f7653fd43df9b" providerId="LiveId" clId="{B9E28CE6-BFE5-4199-AC74-AA193ED13DED}" dt="2021-02-08T09:15:44.446" v="257"/>
          <ac:spMkLst>
            <pc:docMk/>
            <pc:sldMk cId="3928095860" sldId="257"/>
            <ac:spMk id="19" creationId="{8D3CBECD-1B3C-45D3-8EC5-77DF403B9CF8}"/>
          </ac:spMkLst>
        </pc:spChg>
        <pc:picChg chg="del">
          <ac:chgData name="Antoine Halligon" userId="342f7653fd43df9b" providerId="LiveId" clId="{B9E28CE6-BFE5-4199-AC74-AA193ED13DED}" dt="2021-02-08T09:15:48.785" v="259" actId="478"/>
          <ac:picMkLst>
            <pc:docMk/>
            <pc:sldMk cId="3928095860" sldId="257"/>
            <ac:picMk id="10" creationId="{97468C2F-2283-4A5D-8ABC-3299190BFC43}"/>
          </ac:picMkLst>
        </pc:picChg>
        <pc:picChg chg="del">
          <ac:chgData name="Antoine Halligon" userId="342f7653fd43df9b" providerId="LiveId" clId="{B9E28CE6-BFE5-4199-AC74-AA193ED13DED}" dt="2021-02-04T12:56:23.087" v="88" actId="21"/>
          <ac:picMkLst>
            <pc:docMk/>
            <pc:sldMk cId="3928095860" sldId="257"/>
            <ac:picMk id="11" creationId="{596AD829-E5D6-482C-9D6B-AB1ABD56F305}"/>
          </ac:picMkLst>
        </pc:picChg>
        <pc:picChg chg="add del mod">
          <ac:chgData name="Antoine Halligon" userId="342f7653fd43df9b" providerId="LiveId" clId="{B9E28CE6-BFE5-4199-AC74-AA193ED13DED}" dt="2021-02-08T09:15:50.767" v="260" actId="478"/>
          <ac:picMkLst>
            <pc:docMk/>
            <pc:sldMk cId="3928095860" sldId="257"/>
            <ac:picMk id="15" creationId="{35A492B3-C6DD-4BA5-BF8B-3DC33AEE9C18}"/>
          </ac:picMkLst>
        </pc:picChg>
        <pc:picChg chg="add mod">
          <ac:chgData name="Antoine Halligon" userId="342f7653fd43df9b" providerId="LiveId" clId="{B9E28CE6-BFE5-4199-AC74-AA193ED13DED}" dt="2021-02-08T09:15:44.446" v="257"/>
          <ac:picMkLst>
            <pc:docMk/>
            <pc:sldMk cId="3928095860" sldId="257"/>
            <ac:picMk id="18" creationId="{FDCB55C4-E15F-4898-A911-56C237FBA712}"/>
          </ac:picMkLst>
        </pc:picChg>
      </pc:sldChg>
      <pc:sldChg chg="addSp delSp modSp mod">
        <pc:chgData name="Antoine Halligon" userId="342f7653fd43df9b" providerId="LiveId" clId="{B9E28CE6-BFE5-4199-AC74-AA193ED13DED}" dt="2021-02-08T09:18:29.598" v="336" actId="404"/>
        <pc:sldMkLst>
          <pc:docMk/>
          <pc:sldMk cId="351285919" sldId="258"/>
        </pc:sldMkLst>
        <pc:spChg chg="mod">
          <ac:chgData name="Antoine Halligon" userId="342f7653fd43df9b" providerId="LiveId" clId="{B9E28CE6-BFE5-4199-AC74-AA193ED13DED}" dt="2021-02-08T09:17:03.726" v="268" actId="20577"/>
          <ac:spMkLst>
            <pc:docMk/>
            <pc:sldMk cId="351285919" sldId="258"/>
            <ac:spMk id="6" creationId="{6F29C659-CCEA-45C2-8D62-BB6F18935348}"/>
          </ac:spMkLst>
        </pc:spChg>
        <pc:spChg chg="add mod">
          <ac:chgData name="Antoine Halligon" userId="342f7653fd43df9b" providerId="LiveId" clId="{B9E28CE6-BFE5-4199-AC74-AA193ED13DED}" dt="2021-02-04T12:56:24.622" v="89"/>
          <ac:spMkLst>
            <pc:docMk/>
            <pc:sldMk cId="351285919" sldId="258"/>
            <ac:spMk id="11" creationId="{6B9969CF-3410-46EC-B80B-52507E2871D1}"/>
          </ac:spMkLst>
        </pc:spChg>
        <pc:spChg chg="add del mod">
          <ac:chgData name="Antoine Halligon" userId="342f7653fd43df9b" providerId="LiveId" clId="{B9E28CE6-BFE5-4199-AC74-AA193ED13DED}" dt="2021-02-08T09:17:34.375" v="278"/>
          <ac:spMkLst>
            <pc:docMk/>
            <pc:sldMk cId="351285919" sldId="258"/>
            <ac:spMk id="15" creationId="{B5935836-6C8F-4476-8A35-FDD09392AEDB}"/>
          </ac:spMkLst>
        </pc:spChg>
        <pc:spChg chg="add mod">
          <ac:chgData name="Antoine Halligon" userId="342f7653fd43df9b" providerId="LiveId" clId="{B9E28CE6-BFE5-4199-AC74-AA193ED13DED}" dt="2021-02-08T09:18:26.892" v="335" actId="404"/>
          <ac:spMkLst>
            <pc:docMk/>
            <pc:sldMk cId="351285919" sldId="258"/>
            <ac:spMk id="18" creationId="{50023FEB-CA5C-49E9-80DA-4A34D51A935F}"/>
          </ac:spMkLst>
        </pc:spChg>
        <pc:spChg chg="add mod">
          <ac:chgData name="Antoine Halligon" userId="342f7653fd43df9b" providerId="LiveId" clId="{B9E28CE6-BFE5-4199-AC74-AA193ED13DED}" dt="2021-02-08T09:18:29.598" v="336" actId="404"/>
          <ac:spMkLst>
            <pc:docMk/>
            <pc:sldMk cId="351285919" sldId="258"/>
            <ac:spMk id="19" creationId="{BDDED973-2AF5-4B53-987E-587412BDD248}"/>
          </ac:spMkLst>
        </pc:spChg>
        <pc:picChg chg="add mod">
          <ac:chgData name="Antoine Halligon" userId="342f7653fd43df9b" providerId="LiveId" clId="{B9E28CE6-BFE5-4199-AC74-AA193ED13DED}" dt="2021-02-08T09:16:19.580" v="267" actId="1076"/>
          <ac:picMkLst>
            <pc:docMk/>
            <pc:sldMk cId="351285919" sldId="258"/>
            <ac:picMk id="3" creationId="{61FDCD06-F942-47A4-897A-AC108389D052}"/>
          </ac:picMkLst>
        </pc:picChg>
        <pc:picChg chg="add del mod">
          <ac:chgData name="Antoine Halligon" userId="342f7653fd43df9b" providerId="LiveId" clId="{B9E28CE6-BFE5-4199-AC74-AA193ED13DED}" dt="2021-02-08T09:17:06.783" v="270" actId="478"/>
          <ac:picMkLst>
            <pc:docMk/>
            <pc:sldMk cId="351285919" sldId="258"/>
            <ac:picMk id="5" creationId="{3E2643C0-A13C-4383-BFA9-E2EB62749C0E}"/>
          </ac:picMkLst>
        </pc:picChg>
        <pc:picChg chg="add mod">
          <ac:chgData name="Antoine Halligon" userId="342f7653fd43df9b" providerId="LiveId" clId="{B9E28CE6-BFE5-4199-AC74-AA193ED13DED}" dt="2021-02-04T12:56:24.622" v="89"/>
          <ac:picMkLst>
            <pc:docMk/>
            <pc:sldMk cId="351285919" sldId="258"/>
            <ac:picMk id="7" creationId="{9A462A07-C095-4141-8550-CBE740FD99EC}"/>
          </ac:picMkLst>
        </pc:picChg>
        <pc:picChg chg="mod">
          <ac:chgData name="Antoine Halligon" userId="342f7653fd43df9b" providerId="LiveId" clId="{B9E28CE6-BFE5-4199-AC74-AA193ED13DED}" dt="2021-02-08T09:16:18.006" v="266" actId="1076"/>
          <ac:picMkLst>
            <pc:docMk/>
            <pc:sldMk cId="351285919" sldId="258"/>
            <ac:picMk id="10" creationId="{72628FB0-D8A4-409B-80D9-77A40C881136}"/>
          </ac:picMkLst>
        </pc:picChg>
        <pc:picChg chg="add del mod">
          <ac:chgData name="Antoine Halligon" userId="342f7653fd43df9b" providerId="LiveId" clId="{B9E28CE6-BFE5-4199-AC74-AA193ED13DED}" dt="2021-02-08T09:17:22.222" v="272" actId="478"/>
          <ac:picMkLst>
            <pc:docMk/>
            <pc:sldMk cId="351285919" sldId="258"/>
            <ac:picMk id="14" creationId="{E0AF82F3-C505-4BAC-A88B-836A16538EBB}"/>
          </ac:picMkLst>
        </pc:picChg>
        <pc:picChg chg="add del mod">
          <ac:chgData name="Antoine Halligon" userId="342f7653fd43df9b" providerId="LiveId" clId="{B9E28CE6-BFE5-4199-AC74-AA193ED13DED}" dt="2021-02-08T09:17:34.375" v="276" actId="478"/>
          <ac:picMkLst>
            <pc:docMk/>
            <pc:sldMk cId="351285919" sldId="258"/>
            <ac:picMk id="17" creationId="{C5382862-E6C8-4BA5-975F-E7647F8383FA}"/>
          </ac:picMkLst>
        </pc:picChg>
      </pc:sldChg>
      <pc:sldChg chg="addSp delSp modSp mod delAnim modAnim">
        <pc:chgData name="Antoine Halligon" userId="342f7653fd43df9b" providerId="LiveId" clId="{B9E28CE6-BFE5-4199-AC74-AA193ED13DED}" dt="2021-02-12T10:50:41.363" v="1744" actId="1076"/>
        <pc:sldMkLst>
          <pc:docMk/>
          <pc:sldMk cId="1251240876" sldId="259"/>
        </pc:sldMkLst>
        <pc:spChg chg="add mod">
          <ac:chgData name="Antoine Halligon" userId="342f7653fd43df9b" providerId="LiveId" clId="{B9E28CE6-BFE5-4199-AC74-AA193ED13DED}" dt="2021-02-12T10:41:58.244" v="1628" actId="1076"/>
          <ac:spMkLst>
            <pc:docMk/>
            <pc:sldMk cId="1251240876" sldId="259"/>
            <ac:spMk id="2" creationId="{4D5765D5-D8AC-477E-9A2B-666DB0DE7C2E}"/>
          </ac:spMkLst>
        </pc:spChg>
        <pc:spChg chg="mod">
          <ac:chgData name="Antoine Halligon" userId="342f7653fd43df9b" providerId="LiveId" clId="{B9E28CE6-BFE5-4199-AC74-AA193ED13DED}" dt="2021-02-10T20:53:31.312" v="1351" actId="20577"/>
          <ac:spMkLst>
            <pc:docMk/>
            <pc:sldMk cId="1251240876" sldId="259"/>
            <ac:spMk id="4" creationId="{F0A6C690-6D35-4562-96E5-4521E4DBDBB4}"/>
          </ac:spMkLst>
        </pc:spChg>
        <pc:spChg chg="mod">
          <ac:chgData name="Antoine Halligon" userId="342f7653fd43df9b" providerId="LiveId" clId="{B9E28CE6-BFE5-4199-AC74-AA193ED13DED}" dt="2021-02-12T09:52:06.358" v="1525" actId="1076"/>
          <ac:spMkLst>
            <pc:docMk/>
            <pc:sldMk cId="1251240876" sldId="259"/>
            <ac:spMk id="11" creationId="{40F54CDC-9F56-42C9-A5C6-88E17061442F}"/>
          </ac:spMkLst>
        </pc:spChg>
        <pc:picChg chg="add del mod">
          <ac:chgData name="Antoine Halligon" userId="342f7653fd43df9b" providerId="LiveId" clId="{B9E28CE6-BFE5-4199-AC74-AA193ED13DED}" dt="2021-02-11T14:41:47.497" v="1412" actId="478"/>
          <ac:picMkLst>
            <pc:docMk/>
            <pc:sldMk cId="1251240876" sldId="259"/>
            <ac:picMk id="2" creationId="{CE3ECC12-F4F2-4085-A55D-F70839B7C74F}"/>
          </ac:picMkLst>
        </pc:picChg>
        <pc:picChg chg="add mod">
          <ac:chgData name="Antoine Halligon" userId="342f7653fd43df9b" providerId="LiveId" clId="{B9E28CE6-BFE5-4199-AC74-AA193ED13DED}" dt="2021-02-12T10:50:41.363" v="1744" actId="1076"/>
          <ac:picMkLst>
            <pc:docMk/>
            <pc:sldMk cId="1251240876" sldId="259"/>
            <ac:picMk id="3" creationId="{1BEE01CA-0ED5-42AE-BB5E-2D3395DB732D}"/>
          </ac:picMkLst>
        </pc:picChg>
        <pc:picChg chg="add mod modCrop">
          <ac:chgData name="Antoine Halligon" userId="342f7653fd43df9b" providerId="LiveId" clId="{B9E28CE6-BFE5-4199-AC74-AA193ED13DED}" dt="2021-02-12T09:50:40.076" v="1513"/>
          <ac:picMkLst>
            <pc:docMk/>
            <pc:sldMk cId="1251240876" sldId="259"/>
            <ac:picMk id="5" creationId="{0DB1EF72-E01F-4C52-AC4A-74DF6D759618}"/>
          </ac:picMkLst>
        </pc:picChg>
        <pc:picChg chg="del">
          <ac:chgData name="Antoine Halligon" userId="342f7653fd43df9b" providerId="LiveId" clId="{B9E28CE6-BFE5-4199-AC74-AA193ED13DED}" dt="2021-02-10T20:52:44.125" v="1335" actId="478"/>
          <ac:picMkLst>
            <pc:docMk/>
            <pc:sldMk cId="1251240876" sldId="259"/>
            <ac:picMk id="7" creationId="{443650FD-2A75-44EE-B6A8-96A599D44E60}"/>
          </ac:picMkLst>
        </pc:picChg>
        <pc:picChg chg="mod">
          <ac:chgData name="Antoine Halligon" userId="342f7653fd43df9b" providerId="LiveId" clId="{B9E28CE6-BFE5-4199-AC74-AA193ED13DED}" dt="2021-02-12T09:52:04.769" v="1524" actId="1076"/>
          <ac:picMkLst>
            <pc:docMk/>
            <pc:sldMk cId="1251240876" sldId="259"/>
            <ac:picMk id="10" creationId="{99397A16-29BA-4422-9F66-E1EED705AEB5}"/>
          </ac:picMkLst>
        </pc:picChg>
        <pc:picChg chg="add del mod modCrop">
          <ac:chgData name="Antoine Halligon" userId="342f7653fd43df9b" providerId="LiveId" clId="{B9E28CE6-BFE5-4199-AC74-AA193ED13DED}" dt="2021-02-12T10:40:43.269" v="1615" actId="478"/>
          <ac:picMkLst>
            <pc:docMk/>
            <pc:sldMk cId="1251240876" sldId="259"/>
            <ac:picMk id="12" creationId="{1E76C9C2-4548-4715-805E-AC943A7C2661}"/>
          </ac:picMkLst>
        </pc:picChg>
        <pc:cxnChg chg="add mod">
          <ac:chgData name="Antoine Halligon" userId="342f7653fd43df9b" providerId="LiveId" clId="{B9E28CE6-BFE5-4199-AC74-AA193ED13DED}" dt="2021-02-12T10:41:58.244" v="1628" actId="1076"/>
          <ac:cxnSpMkLst>
            <pc:docMk/>
            <pc:sldMk cId="1251240876" sldId="259"/>
            <ac:cxnSpMk id="13" creationId="{0F81F5A0-9E26-46A2-912E-101EB3D1FB02}"/>
          </ac:cxnSpMkLst>
        </pc:cxnChg>
      </pc:sldChg>
      <pc:sldChg chg="addSp delSp modSp mod delAnim modAnim">
        <pc:chgData name="Antoine Halligon" userId="342f7653fd43df9b" providerId="LiveId" clId="{B9E28CE6-BFE5-4199-AC74-AA193ED13DED}" dt="2021-02-12T10:50:48.888" v="1747" actId="1076"/>
        <pc:sldMkLst>
          <pc:docMk/>
          <pc:sldMk cId="2613719462" sldId="260"/>
        </pc:sldMkLst>
        <pc:spChg chg="add mod">
          <ac:chgData name="Antoine Halligon" userId="342f7653fd43df9b" providerId="LiveId" clId="{B9E28CE6-BFE5-4199-AC74-AA193ED13DED}" dt="2021-02-08T10:05:37.425" v="906" actId="1076"/>
          <ac:spMkLst>
            <pc:docMk/>
            <pc:sldMk cId="2613719462" sldId="260"/>
            <ac:spMk id="2" creationId="{181BE86F-9DDD-4B06-95A8-4A280A02B77D}"/>
          </ac:spMkLst>
        </pc:spChg>
        <pc:spChg chg="add mod">
          <ac:chgData name="Antoine Halligon" userId="342f7653fd43df9b" providerId="LiveId" clId="{B9E28CE6-BFE5-4199-AC74-AA193ED13DED}" dt="2021-02-12T10:43:19.762" v="1671"/>
          <ac:spMkLst>
            <pc:docMk/>
            <pc:sldMk cId="2613719462" sldId="260"/>
            <ac:spMk id="3" creationId="{E0409885-0C79-4A5E-ADBD-C9E506A2524F}"/>
          </ac:spMkLst>
        </pc:spChg>
        <pc:spChg chg="mod">
          <ac:chgData name="Antoine Halligon" userId="342f7653fd43df9b" providerId="LiveId" clId="{B9E28CE6-BFE5-4199-AC74-AA193ED13DED}" dt="2021-02-08T10:02:17.309" v="787" actId="113"/>
          <ac:spMkLst>
            <pc:docMk/>
            <pc:sldMk cId="2613719462" sldId="260"/>
            <ac:spMk id="4" creationId="{DFB6576E-E533-4D2E-98C1-BB736D1D045C}"/>
          </ac:spMkLst>
        </pc:spChg>
        <pc:spChg chg="mod">
          <ac:chgData name="Antoine Halligon" userId="342f7653fd43df9b" providerId="LiveId" clId="{B9E28CE6-BFE5-4199-AC74-AA193ED13DED}" dt="2021-02-08T10:06:09.799" v="908"/>
          <ac:spMkLst>
            <pc:docMk/>
            <pc:sldMk cId="2613719462" sldId="260"/>
            <ac:spMk id="6" creationId="{E93898D3-82A5-4D85-8A7E-53975B32452D}"/>
          </ac:spMkLst>
        </pc:spChg>
        <pc:spChg chg="add mod">
          <ac:chgData name="Antoine Halligon" userId="342f7653fd43df9b" providerId="LiveId" clId="{B9E28CE6-BFE5-4199-AC74-AA193ED13DED}" dt="2021-02-12T09:52:01.208" v="1523" actId="1076"/>
          <ac:spMkLst>
            <pc:docMk/>
            <pc:sldMk cId="2613719462" sldId="260"/>
            <ac:spMk id="11" creationId="{E8A2B17A-E28E-45C9-AF2A-8792D4FD665A}"/>
          </ac:spMkLst>
        </pc:spChg>
        <pc:spChg chg="add mod">
          <ac:chgData name="Antoine Halligon" userId="342f7653fd43df9b" providerId="LiveId" clId="{B9E28CE6-BFE5-4199-AC74-AA193ED13DED}" dt="2021-02-12T10:43:42.054" v="1673" actId="115"/>
          <ac:spMkLst>
            <pc:docMk/>
            <pc:sldMk cId="2613719462" sldId="260"/>
            <ac:spMk id="12" creationId="{8ABA2020-7DED-4B3C-B90B-54093A9A36A8}"/>
          </ac:spMkLst>
        </pc:spChg>
        <pc:picChg chg="add del mod">
          <ac:chgData name="Antoine Halligon" userId="342f7653fd43df9b" providerId="LiveId" clId="{B9E28CE6-BFE5-4199-AC74-AA193ED13DED}" dt="2021-02-11T14:41:31.246" v="1409" actId="478"/>
          <ac:picMkLst>
            <pc:docMk/>
            <pc:sldMk cId="2613719462" sldId="260"/>
            <ac:picMk id="3" creationId="{D71D6C5C-29BA-4C2E-BA5E-27B080D34F1D}"/>
          </ac:picMkLst>
        </pc:picChg>
        <pc:picChg chg="add mod">
          <ac:chgData name="Antoine Halligon" userId="342f7653fd43df9b" providerId="LiveId" clId="{B9E28CE6-BFE5-4199-AC74-AA193ED13DED}" dt="2021-02-12T10:50:48.888" v="1747" actId="1076"/>
          <ac:picMkLst>
            <pc:docMk/>
            <pc:sldMk cId="2613719462" sldId="260"/>
            <ac:picMk id="5" creationId="{CDFBE383-90C6-4DD7-9337-871752588612}"/>
          </ac:picMkLst>
        </pc:picChg>
        <pc:picChg chg="del">
          <ac:chgData name="Antoine Halligon" userId="342f7653fd43df9b" providerId="LiveId" clId="{B9E28CE6-BFE5-4199-AC74-AA193ED13DED}" dt="2021-02-10T20:53:48.167" v="1352" actId="478"/>
          <ac:picMkLst>
            <pc:docMk/>
            <pc:sldMk cId="2613719462" sldId="260"/>
            <ac:picMk id="7" creationId="{39528DEF-1279-4335-A2DE-37155FECF351}"/>
          </ac:picMkLst>
        </pc:picChg>
        <pc:picChg chg="mod">
          <ac:chgData name="Antoine Halligon" userId="342f7653fd43df9b" providerId="LiveId" clId="{B9E28CE6-BFE5-4199-AC74-AA193ED13DED}" dt="2021-02-12T09:51:57.968" v="1522" actId="1076"/>
          <ac:picMkLst>
            <pc:docMk/>
            <pc:sldMk cId="2613719462" sldId="260"/>
            <ac:picMk id="10" creationId="{5CB529B1-FE27-4E12-9451-C4F7D1775A23}"/>
          </ac:picMkLst>
        </pc:picChg>
      </pc:sldChg>
      <pc:sldChg chg="modSp mod">
        <pc:chgData name="Antoine Halligon" userId="342f7653fd43df9b" providerId="LiveId" clId="{B9E28CE6-BFE5-4199-AC74-AA193ED13DED}" dt="2021-02-12T10:45:23.471" v="1722" actId="113"/>
        <pc:sldMkLst>
          <pc:docMk/>
          <pc:sldMk cId="3099195807" sldId="261"/>
        </pc:sldMkLst>
        <pc:spChg chg="mod">
          <ac:chgData name="Antoine Halligon" userId="342f7653fd43df9b" providerId="LiveId" clId="{B9E28CE6-BFE5-4199-AC74-AA193ED13DED}" dt="2021-02-12T10:45:23.471" v="1722" actId="113"/>
          <ac:spMkLst>
            <pc:docMk/>
            <pc:sldMk cId="3099195807" sldId="261"/>
            <ac:spMk id="4" creationId="{86D09DC7-A2A8-4D07-AED5-BD3E2BE75BDC}"/>
          </ac:spMkLst>
        </pc:spChg>
      </pc:sldChg>
      <pc:sldChg chg="addSp delSp modSp mod ord delAnim modAnim">
        <pc:chgData name="Antoine Halligon" userId="342f7653fd43df9b" providerId="LiveId" clId="{B9E28CE6-BFE5-4199-AC74-AA193ED13DED}" dt="2021-02-19T13:37:59.893" v="1773"/>
        <pc:sldMkLst>
          <pc:docMk/>
          <pc:sldMk cId="317852267" sldId="262"/>
        </pc:sldMkLst>
        <pc:spChg chg="mod">
          <ac:chgData name="Antoine Halligon" userId="342f7653fd43df9b" providerId="LiveId" clId="{B9E28CE6-BFE5-4199-AC74-AA193ED13DED}" dt="2021-02-10T20:55:20.779" v="1374" actId="1036"/>
          <ac:spMkLst>
            <pc:docMk/>
            <pc:sldMk cId="317852267" sldId="262"/>
            <ac:spMk id="4" creationId="{257F50BB-133F-41A6-8BCB-8D228902031D}"/>
          </ac:spMkLst>
        </pc:spChg>
        <pc:picChg chg="add del mod">
          <ac:chgData name="Antoine Halligon" userId="342f7653fd43df9b" providerId="LiveId" clId="{B9E28CE6-BFE5-4199-AC74-AA193ED13DED}" dt="2021-02-11T14:41:03.572" v="1406" actId="478"/>
          <ac:picMkLst>
            <pc:docMk/>
            <pc:sldMk cId="317852267" sldId="262"/>
            <ac:picMk id="2" creationId="{A5073AEF-DDDD-4079-95D2-F8A7F4B76E51}"/>
          </ac:picMkLst>
        </pc:picChg>
        <pc:picChg chg="add mod">
          <ac:chgData name="Antoine Halligon" userId="342f7653fd43df9b" providerId="LiveId" clId="{B9E28CE6-BFE5-4199-AC74-AA193ED13DED}" dt="2021-02-12T10:51:07.132" v="1754" actId="1076"/>
          <ac:picMkLst>
            <pc:docMk/>
            <pc:sldMk cId="317852267" sldId="262"/>
            <ac:picMk id="3" creationId="{9C2806EF-9D2F-4EB9-B70F-E4CED08CAB40}"/>
          </ac:picMkLst>
        </pc:picChg>
        <pc:picChg chg="add mod">
          <ac:chgData name="Antoine Halligon" userId="342f7653fd43df9b" providerId="LiveId" clId="{B9E28CE6-BFE5-4199-AC74-AA193ED13DED}" dt="2021-02-12T09:39:20.819" v="1462" actId="1076"/>
          <ac:picMkLst>
            <pc:docMk/>
            <pc:sldMk cId="317852267" sldId="262"/>
            <ac:picMk id="5" creationId="{F1F148D3-DB55-49E1-BFAF-2353EF2C337C}"/>
          </ac:picMkLst>
        </pc:picChg>
        <pc:picChg chg="add mod">
          <ac:chgData name="Antoine Halligon" userId="342f7653fd43df9b" providerId="LiveId" clId="{B9E28CE6-BFE5-4199-AC74-AA193ED13DED}" dt="2021-02-12T10:51:02.556" v="1751" actId="1076"/>
          <ac:picMkLst>
            <pc:docMk/>
            <pc:sldMk cId="317852267" sldId="262"/>
            <ac:picMk id="9" creationId="{DE97D801-29EB-48F2-97AC-388F54282FD7}"/>
          </ac:picMkLst>
        </pc:picChg>
        <pc:picChg chg="del">
          <ac:chgData name="Antoine Halligon" userId="342f7653fd43df9b" providerId="LiveId" clId="{B9E28CE6-BFE5-4199-AC74-AA193ED13DED}" dt="2021-02-10T20:54:25.623" v="1355" actId="478"/>
          <ac:picMkLst>
            <pc:docMk/>
            <pc:sldMk cId="317852267" sldId="262"/>
            <ac:picMk id="16" creationId="{31B721D5-A77D-43F6-A872-7D59DED69604}"/>
          </ac:picMkLst>
        </pc:picChg>
      </pc:sldChg>
      <pc:sldChg chg="addSp delSp modSp del mod modAnim">
        <pc:chgData name="Antoine Halligon" userId="342f7653fd43df9b" providerId="LiveId" clId="{B9E28CE6-BFE5-4199-AC74-AA193ED13DED}" dt="2021-02-10T20:22:55.957" v="1301" actId="2696"/>
        <pc:sldMkLst>
          <pc:docMk/>
          <pc:sldMk cId="256821656" sldId="263"/>
        </pc:sldMkLst>
        <pc:spChg chg="add del mod">
          <ac:chgData name="Antoine Halligon" userId="342f7653fd43df9b" providerId="LiveId" clId="{B9E28CE6-BFE5-4199-AC74-AA193ED13DED}" dt="2021-02-08T11:08:23.325" v="1273" actId="478"/>
          <ac:spMkLst>
            <pc:docMk/>
            <pc:sldMk cId="256821656" sldId="263"/>
            <ac:spMk id="2" creationId="{E51FC092-20C3-4CFA-96E0-6CFA6866620E}"/>
          </ac:spMkLst>
        </pc:spChg>
        <pc:spChg chg="mod">
          <ac:chgData name="Antoine Halligon" userId="342f7653fd43df9b" providerId="LiveId" clId="{B9E28CE6-BFE5-4199-AC74-AA193ED13DED}" dt="2021-02-08T15:45:05.126" v="1284" actId="20577"/>
          <ac:spMkLst>
            <pc:docMk/>
            <pc:sldMk cId="256821656" sldId="263"/>
            <ac:spMk id="4" creationId="{59802037-B5B8-4589-8BAB-65292C931707}"/>
          </ac:spMkLst>
        </pc:spChg>
        <pc:graphicFrameChg chg="add del modGraphic">
          <ac:chgData name="Antoine Halligon" userId="342f7653fd43df9b" providerId="LiveId" clId="{B9E28CE6-BFE5-4199-AC74-AA193ED13DED}" dt="2021-02-10T20:22:37.500" v="1300" actId="27309"/>
          <ac:graphicFrameMkLst>
            <pc:docMk/>
            <pc:sldMk cId="256821656" sldId="263"/>
            <ac:graphicFrameMk id="5" creationId="{1F6D2BC2-6D2D-4419-919D-EBECB400A647}"/>
          </ac:graphicFrameMkLst>
        </pc:graphicFrameChg>
        <pc:picChg chg="add mod">
          <ac:chgData name="Antoine Halligon" userId="342f7653fd43df9b" providerId="LiveId" clId="{B9E28CE6-BFE5-4199-AC74-AA193ED13DED}" dt="2021-02-08T11:08:13.847" v="1271" actId="1076"/>
          <ac:picMkLst>
            <pc:docMk/>
            <pc:sldMk cId="256821656" sldId="263"/>
            <ac:picMk id="3" creationId="{9D4761AA-7E82-48E4-B6AF-6E5A79A263AC}"/>
          </ac:picMkLst>
        </pc:picChg>
        <pc:picChg chg="add mod">
          <ac:chgData name="Antoine Halligon" userId="342f7653fd43df9b" providerId="LiveId" clId="{B9E28CE6-BFE5-4199-AC74-AA193ED13DED}" dt="2021-02-08T11:08:18.114" v="1272"/>
          <ac:picMkLst>
            <pc:docMk/>
            <pc:sldMk cId="256821656" sldId="263"/>
            <ac:picMk id="9" creationId="{850A0914-DA8A-457D-8F54-BADC9DD7096C}"/>
          </ac:picMkLst>
        </pc:picChg>
      </pc:sldChg>
      <pc:sldChg chg="addSp delSp modSp mod delAnim modAnim">
        <pc:chgData name="Antoine Halligon" userId="342f7653fd43df9b" providerId="LiveId" clId="{B9E28CE6-BFE5-4199-AC74-AA193ED13DED}" dt="2021-02-10T20:56:30.662" v="1387" actId="1076"/>
        <pc:sldMkLst>
          <pc:docMk/>
          <pc:sldMk cId="52819998" sldId="264"/>
        </pc:sldMkLst>
        <pc:spChg chg="mod">
          <ac:chgData name="Antoine Halligon" userId="342f7653fd43df9b" providerId="LiveId" clId="{B9E28CE6-BFE5-4199-AC74-AA193ED13DED}" dt="2021-02-10T20:24:23.615" v="1316" actId="20577"/>
          <ac:spMkLst>
            <pc:docMk/>
            <pc:sldMk cId="52819998" sldId="264"/>
            <ac:spMk id="7" creationId="{365D87AF-4C20-41B9-8E9E-0A1C8A254B8F}"/>
          </ac:spMkLst>
        </pc:spChg>
        <pc:picChg chg="add del mod">
          <ac:chgData name="Antoine Halligon" userId="342f7653fd43df9b" providerId="LiveId" clId="{B9E28CE6-BFE5-4199-AC74-AA193ED13DED}" dt="2021-02-10T20:56:15.275" v="1385" actId="478"/>
          <ac:picMkLst>
            <pc:docMk/>
            <pc:sldMk cId="52819998" sldId="264"/>
            <ac:picMk id="2" creationId="{8FFF7E18-B466-4560-9CC6-372F957CF82E}"/>
          </ac:picMkLst>
        </pc:picChg>
        <pc:picChg chg="add mod">
          <ac:chgData name="Antoine Halligon" userId="342f7653fd43df9b" providerId="LiveId" clId="{B9E28CE6-BFE5-4199-AC74-AA193ED13DED}" dt="2021-02-10T20:56:30.662" v="1387" actId="1076"/>
          <ac:picMkLst>
            <pc:docMk/>
            <pc:sldMk cId="52819998" sldId="264"/>
            <ac:picMk id="3" creationId="{299FC74B-809E-46F1-9F95-CEC82B081FCD}"/>
          </ac:picMkLst>
        </pc:picChg>
        <pc:picChg chg="add mod">
          <ac:chgData name="Antoine Halligon" userId="342f7653fd43df9b" providerId="LiveId" clId="{B9E28CE6-BFE5-4199-AC74-AA193ED13DED}" dt="2021-02-08T15:44:38.825" v="1278"/>
          <ac:picMkLst>
            <pc:docMk/>
            <pc:sldMk cId="52819998" sldId="264"/>
            <ac:picMk id="10" creationId="{135022C8-412D-46AB-850C-764BFFB67349}"/>
          </ac:picMkLst>
        </pc:picChg>
      </pc:sldChg>
      <pc:sldChg chg="modSp mod">
        <pc:chgData name="Antoine Halligon" userId="342f7653fd43df9b" providerId="LiveId" clId="{B9E28CE6-BFE5-4199-AC74-AA193ED13DED}" dt="2021-02-10T20:24:46.592" v="1334" actId="20577"/>
        <pc:sldMkLst>
          <pc:docMk/>
          <pc:sldMk cId="1014081892" sldId="265"/>
        </pc:sldMkLst>
        <pc:spChg chg="mod">
          <ac:chgData name="Antoine Halligon" userId="342f7653fd43df9b" providerId="LiveId" clId="{B9E28CE6-BFE5-4199-AC74-AA193ED13DED}" dt="2021-02-10T20:24:46.592" v="1334" actId="20577"/>
          <ac:spMkLst>
            <pc:docMk/>
            <pc:sldMk cId="1014081892" sldId="265"/>
            <ac:spMk id="6" creationId="{65D5326E-E26E-4348-8E29-4EE41DD31F1F}"/>
          </ac:spMkLst>
        </pc:spChg>
      </pc:sldChg>
      <pc:sldChg chg="addSp modSp mod">
        <pc:chgData name="Antoine Halligon" userId="342f7653fd43df9b" providerId="LiveId" clId="{B9E28CE6-BFE5-4199-AC74-AA193ED13DED}" dt="2021-02-08T10:09:38.060" v="1020" actId="14100"/>
        <pc:sldMkLst>
          <pc:docMk/>
          <pc:sldMk cId="3617216852" sldId="266"/>
        </pc:sldMkLst>
        <pc:spChg chg="add mod">
          <ac:chgData name="Antoine Halligon" userId="342f7653fd43df9b" providerId="LiveId" clId="{B9E28CE6-BFE5-4199-AC74-AA193ED13DED}" dt="2021-02-08T10:08:01.715" v="915" actId="693"/>
          <ac:spMkLst>
            <pc:docMk/>
            <pc:sldMk cId="3617216852" sldId="266"/>
            <ac:spMk id="3" creationId="{8B0A6ECF-2306-4B3D-971A-0E2CEE97E64F}"/>
          </ac:spMkLst>
        </pc:spChg>
        <pc:spChg chg="add mod">
          <ac:chgData name="Antoine Halligon" userId="342f7653fd43df9b" providerId="LiveId" clId="{B9E28CE6-BFE5-4199-AC74-AA193ED13DED}" dt="2021-02-08T10:08:59.572" v="1013" actId="20577"/>
          <ac:spMkLst>
            <pc:docMk/>
            <pc:sldMk cId="3617216852" sldId="266"/>
            <ac:spMk id="4" creationId="{90285BCB-2D1B-4A23-801C-71E7FBAE9AAF}"/>
          </ac:spMkLst>
        </pc:spChg>
        <pc:spChg chg="add mod">
          <ac:chgData name="Antoine Halligon" userId="342f7653fd43df9b" providerId="LiveId" clId="{B9E28CE6-BFE5-4199-AC74-AA193ED13DED}" dt="2021-02-08T10:08:09.958" v="917" actId="1076"/>
          <ac:spMkLst>
            <pc:docMk/>
            <pc:sldMk cId="3617216852" sldId="266"/>
            <ac:spMk id="6" creationId="{24FCC3FD-A99D-4296-93F7-F991515FBA23}"/>
          </ac:spMkLst>
        </pc:spChg>
        <pc:cxnChg chg="add mod">
          <ac:chgData name="Antoine Halligon" userId="342f7653fd43df9b" providerId="LiveId" clId="{B9E28CE6-BFE5-4199-AC74-AA193ED13DED}" dt="2021-02-08T10:09:30.589" v="1017"/>
          <ac:cxnSpMkLst>
            <pc:docMk/>
            <pc:sldMk cId="3617216852" sldId="266"/>
            <ac:cxnSpMk id="8" creationId="{9824D353-A793-4E2B-BF7F-58432A3A7F83}"/>
          </ac:cxnSpMkLst>
        </pc:cxnChg>
        <pc:cxnChg chg="add mod">
          <ac:chgData name="Antoine Halligon" userId="342f7653fd43df9b" providerId="LiveId" clId="{B9E28CE6-BFE5-4199-AC74-AA193ED13DED}" dt="2021-02-08T10:09:38.060" v="1020" actId="14100"/>
          <ac:cxnSpMkLst>
            <pc:docMk/>
            <pc:sldMk cId="3617216852" sldId="266"/>
            <ac:cxnSpMk id="9" creationId="{DA1EBF9B-61E1-44A7-8B86-A267F7FAE7C2}"/>
          </ac:cxnSpMkLst>
        </pc:cxnChg>
      </pc:sldChg>
      <pc:sldChg chg="addSp modSp mod">
        <pc:chgData name="Antoine Halligon" userId="342f7653fd43df9b" providerId="LiveId" clId="{B9E28CE6-BFE5-4199-AC74-AA193ED13DED}" dt="2021-02-08T10:11:42.536" v="1082" actId="14100"/>
        <pc:sldMkLst>
          <pc:docMk/>
          <pc:sldMk cId="3618742217" sldId="267"/>
        </pc:sldMkLst>
        <pc:spChg chg="add mod">
          <ac:chgData name="Antoine Halligon" userId="342f7653fd43df9b" providerId="LiveId" clId="{B9E28CE6-BFE5-4199-AC74-AA193ED13DED}" dt="2021-02-08T10:10:01.215" v="1023" actId="14100"/>
          <ac:spMkLst>
            <pc:docMk/>
            <pc:sldMk cId="3618742217" sldId="267"/>
            <ac:spMk id="4" creationId="{0777B7E8-91FC-4DFE-B98C-D3213AEDB2D6}"/>
          </ac:spMkLst>
        </pc:spChg>
        <pc:spChg chg="add mod">
          <ac:chgData name="Antoine Halligon" userId="342f7653fd43df9b" providerId="LiveId" clId="{B9E28CE6-BFE5-4199-AC74-AA193ED13DED}" dt="2021-02-08T10:11:42.536" v="1082" actId="14100"/>
          <ac:spMkLst>
            <pc:docMk/>
            <pc:sldMk cId="3618742217" sldId="267"/>
            <ac:spMk id="5" creationId="{648A8BD4-C9EF-4F8B-A1C0-B7E08AB45F7F}"/>
          </ac:spMkLst>
        </pc:spChg>
        <pc:cxnChg chg="add mod">
          <ac:chgData name="Antoine Halligon" userId="342f7653fd43df9b" providerId="LiveId" clId="{B9E28CE6-BFE5-4199-AC74-AA193ED13DED}" dt="2021-02-08T10:11:42.536" v="1082" actId="14100"/>
          <ac:cxnSpMkLst>
            <pc:docMk/>
            <pc:sldMk cId="3618742217" sldId="267"/>
            <ac:cxnSpMk id="6" creationId="{1817982E-058D-47F7-9F21-4E4B9AD9ED85}"/>
          </ac:cxnSpMkLst>
        </pc:cxnChg>
      </pc:sldChg>
      <pc:sldChg chg="addSp modSp mod">
        <pc:chgData name="Antoine Halligon" userId="342f7653fd43df9b" providerId="LiveId" clId="{B9E28CE6-BFE5-4199-AC74-AA193ED13DED}" dt="2021-02-08T10:10:55.288" v="1037" actId="14100"/>
        <pc:sldMkLst>
          <pc:docMk/>
          <pc:sldMk cId="1807394663" sldId="268"/>
        </pc:sldMkLst>
        <pc:spChg chg="add mod">
          <ac:chgData name="Antoine Halligon" userId="342f7653fd43df9b" providerId="LiveId" clId="{B9E28CE6-BFE5-4199-AC74-AA193ED13DED}" dt="2021-02-08T10:10:47.234" v="1034" actId="1076"/>
          <ac:spMkLst>
            <pc:docMk/>
            <pc:sldMk cId="1807394663" sldId="268"/>
            <ac:spMk id="4" creationId="{EDB2986D-564E-4C6C-8B3A-F826CD27B789}"/>
          </ac:spMkLst>
        </pc:spChg>
        <pc:spChg chg="add mod">
          <ac:chgData name="Antoine Halligon" userId="342f7653fd43df9b" providerId="LiveId" clId="{B9E28CE6-BFE5-4199-AC74-AA193ED13DED}" dt="2021-02-08T10:10:52.433" v="1036" actId="1076"/>
          <ac:spMkLst>
            <pc:docMk/>
            <pc:sldMk cId="1807394663" sldId="268"/>
            <ac:spMk id="5" creationId="{CFCF09EE-9E48-4170-854C-963EB5B2E277}"/>
          </ac:spMkLst>
        </pc:spChg>
        <pc:spChg chg="add mod">
          <ac:chgData name="Antoine Halligon" userId="342f7653fd43df9b" providerId="LiveId" clId="{B9E28CE6-BFE5-4199-AC74-AA193ED13DED}" dt="2021-02-08T10:10:42.985" v="1033"/>
          <ac:spMkLst>
            <pc:docMk/>
            <pc:sldMk cId="1807394663" sldId="268"/>
            <ac:spMk id="6" creationId="{40646418-0C41-4785-BAED-C69A56BD6C3E}"/>
          </ac:spMkLst>
        </pc:spChg>
        <pc:cxnChg chg="add mod">
          <ac:chgData name="Antoine Halligon" userId="342f7653fd43df9b" providerId="LiveId" clId="{B9E28CE6-BFE5-4199-AC74-AA193ED13DED}" dt="2021-02-08T10:10:50.004" v="1035" actId="14100"/>
          <ac:cxnSpMkLst>
            <pc:docMk/>
            <pc:sldMk cId="1807394663" sldId="268"/>
            <ac:cxnSpMk id="7" creationId="{0DDCCE2B-9099-4E04-A699-3DB1B9120FFF}"/>
          </ac:cxnSpMkLst>
        </pc:cxnChg>
        <pc:cxnChg chg="add mod">
          <ac:chgData name="Antoine Halligon" userId="342f7653fd43df9b" providerId="LiveId" clId="{B9E28CE6-BFE5-4199-AC74-AA193ED13DED}" dt="2021-02-08T10:10:55.288" v="1037" actId="14100"/>
          <ac:cxnSpMkLst>
            <pc:docMk/>
            <pc:sldMk cId="1807394663" sldId="268"/>
            <ac:cxnSpMk id="8" creationId="{EC0AB141-395D-45D6-B7FB-B1230E9362CD}"/>
          </ac:cxnSpMkLst>
        </pc:cxnChg>
      </pc:sldChg>
      <pc:sldChg chg="addSp delSp modSp mod">
        <pc:chgData name="Antoine Halligon" userId="342f7653fd43df9b" providerId="LiveId" clId="{B9E28CE6-BFE5-4199-AC74-AA193ED13DED}" dt="2021-02-12T09:43:57.096" v="1484" actId="1076"/>
        <pc:sldMkLst>
          <pc:docMk/>
          <pc:sldMk cId="1298766591" sldId="269"/>
        </pc:sldMkLst>
        <pc:spChg chg="mod">
          <ac:chgData name="Antoine Halligon" userId="342f7653fd43df9b" providerId="LiveId" clId="{B9E28CE6-BFE5-4199-AC74-AA193ED13DED}" dt="2021-02-04T12:58:48.865" v="166" actId="20577"/>
          <ac:spMkLst>
            <pc:docMk/>
            <pc:sldMk cId="1298766591" sldId="269"/>
            <ac:spMk id="2" creationId="{E67FA5FB-E06C-430C-ACB6-C9F99B87C725}"/>
          </ac:spMkLst>
        </pc:spChg>
        <pc:picChg chg="add mod modCrop">
          <ac:chgData name="Antoine Halligon" userId="342f7653fd43df9b" providerId="LiveId" clId="{B9E28CE6-BFE5-4199-AC74-AA193ED13DED}" dt="2021-02-12T09:43:51.310" v="1481" actId="14100"/>
          <ac:picMkLst>
            <pc:docMk/>
            <pc:sldMk cId="1298766591" sldId="269"/>
            <ac:picMk id="7" creationId="{21561542-F79C-4D65-9D77-CB43F469C031}"/>
          </ac:picMkLst>
        </pc:picChg>
        <pc:picChg chg="del">
          <ac:chgData name="Antoine Halligon" userId="342f7653fd43df9b" providerId="LiveId" clId="{B9E28CE6-BFE5-4199-AC74-AA193ED13DED}" dt="2021-02-12T09:43:23.122" v="1474" actId="478"/>
          <ac:picMkLst>
            <pc:docMk/>
            <pc:sldMk cId="1298766591" sldId="269"/>
            <ac:picMk id="11" creationId="{AC11448F-843A-483A-B1ED-3856BF81C3B6}"/>
          </ac:picMkLst>
        </pc:picChg>
        <pc:picChg chg="mod">
          <ac:chgData name="Antoine Halligon" userId="342f7653fd43df9b" providerId="LiveId" clId="{B9E28CE6-BFE5-4199-AC74-AA193ED13DED}" dt="2021-02-12T09:43:57.096" v="1484" actId="1076"/>
          <ac:picMkLst>
            <pc:docMk/>
            <pc:sldMk cId="1298766591" sldId="269"/>
            <ac:picMk id="14" creationId="{1ECF178E-39CE-440E-A72E-C6CC293F4E62}"/>
          </ac:picMkLst>
        </pc:picChg>
        <pc:picChg chg="mod">
          <ac:chgData name="Antoine Halligon" userId="342f7653fd43df9b" providerId="LiveId" clId="{B9E28CE6-BFE5-4199-AC74-AA193ED13DED}" dt="2021-02-12T09:43:57.096" v="1484" actId="1076"/>
          <ac:picMkLst>
            <pc:docMk/>
            <pc:sldMk cId="1298766591" sldId="269"/>
            <ac:picMk id="18" creationId="{569BF850-8715-414A-8438-30FC69A3255F}"/>
          </ac:picMkLst>
        </pc:picChg>
        <pc:picChg chg="mod">
          <ac:chgData name="Antoine Halligon" userId="342f7653fd43df9b" providerId="LiveId" clId="{B9E28CE6-BFE5-4199-AC74-AA193ED13DED}" dt="2021-02-12T09:43:57.096" v="1484" actId="1076"/>
          <ac:picMkLst>
            <pc:docMk/>
            <pc:sldMk cId="1298766591" sldId="269"/>
            <ac:picMk id="20" creationId="{D7B2A090-4B70-452E-854C-E9B4EE9D5A34}"/>
          </ac:picMkLst>
        </pc:picChg>
        <pc:picChg chg="mod">
          <ac:chgData name="Antoine Halligon" userId="342f7653fd43df9b" providerId="LiveId" clId="{B9E28CE6-BFE5-4199-AC74-AA193ED13DED}" dt="2021-02-12T09:43:57.096" v="1484" actId="1076"/>
          <ac:picMkLst>
            <pc:docMk/>
            <pc:sldMk cId="1298766591" sldId="269"/>
            <ac:picMk id="22" creationId="{6AC659E0-9EF3-43F9-8D23-331EDE4C14A5}"/>
          </ac:picMkLst>
        </pc:picChg>
        <pc:picChg chg="mod">
          <ac:chgData name="Antoine Halligon" userId="342f7653fd43df9b" providerId="LiveId" clId="{B9E28CE6-BFE5-4199-AC74-AA193ED13DED}" dt="2021-02-12T09:43:57.096" v="1484" actId="1076"/>
          <ac:picMkLst>
            <pc:docMk/>
            <pc:sldMk cId="1298766591" sldId="269"/>
            <ac:picMk id="23" creationId="{2F75B179-0F69-45A2-8471-3A92C88D513A}"/>
          </ac:picMkLst>
        </pc:picChg>
        <pc:picChg chg="mod">
          <ac:chgData name="Antoine Halligon" userId="342f7653fd43df9b" providerId="LiveId" clId="{B9E28CE6-BFE5-4199-AC74-AA193ED13DED}" dt="2021-02-12T09:43:57.096" v="1484" actId="1076"/>
          <ac:picMkLst>
            <pc:docMk/>
            <pc:sldMk cId="1298766591" sldId="269"/>
            <ac:picMk id="24" creationId="{F3373FB8-F2A6-4B0C-87ED-A8C1CF0D7578}"/>
          </ac:picMkLst>
        </pc:picChg>
      </pc:sldChg>
      <pc:sldChg chg="addSp delSp modSp mod">
        <pc:chgData name="Antoine Halligon" userId="342f7653fd43df9b" providerId="LiveId" clId="{B9E28CE6-BFE5-4199-AC74-AA193ED13DED}" dt="2021-02-12T09:43:45.892" v="1480" actId="1076"/>
        <pc:sldMkLst>
          <pc:docMk/>
          <pc:sldMk cId="1555534520" sldId="270"/>
        </pc:sldMkLst>
        <pc:picChg chg="del">
          <ac:chgData name="Antoine Halligon" userId="342f7653fd43df9b" providerId="LiveId" clId="{B9E28CE6-BFE5-4199-AC74-AA193ED13DED}" dt="2021-02-12T09:43:36.327" v="1476" actId="478"/>
          <ac:picMkLst>
            <pc:docMk/>
            <pc:sldMk cId="1555534520" sldId="270"/>
            <ac:picMk id="6" creationId="{62148808-7BF3-43DE-BA0F-30C0C6801C81}"/>
          </ac:picMkLst>
        </pc:picChg>
        <pc:picChg chg="mod">
          <ac:chgData name="Antoine Halligon" userId="342f7653fd43df9b" providerId="LiveId" clId="{B9E28CE6-BFE5-4199-AC74-AA193ED13DED}" dt="2021-02-12T09:43:45.892" v="1480" actId="1076"/>
          <ac:picMkLst>
            <pc:docMk/>
            <pc:sldMk cId="1555534520" sldId="270"/>
            <ac:picMk id="7" creationId="{E6900B07-0742-4619-A60C-091686C94723}"/>
          </ac:picMkLst>
        </pc:picChg>
        <pc:picChg chg="mod">
          <ac:chgData name="Antoine Halligon" userId="342f7653fd43df9b" providerId="LiveId" clId="{B9E28CE6-BFE5-4199-AC74-AA193ED13DED}" dt="2021-02-12T09:43:45.892" v="1480" actId="1076"/>
          <ac:picMkLst>
            <pc:docMk/>
            <pc:sldMk cId="1555534520" sldId="270"/>
            <ac:picMk id="8" creationId="{CC767F40-31E6-4EED-9EC8-30072A6F514F}"/>
          </ac:picMkLst>
        </pc:picChg>
        <pc:picChg chg="mod">
          <ac:chgData name="Antoine Halligon" userId="342f7653fd43df9b" providerId="LiveId" clId="{B9E28CE6-BFE5-4199-AC74-AA193ED13DED}" dt="2021-02-12T09:43:45.892" v="1480" actId="1076"/>
          <ac:picMkLst>
            <pc:docMk/>
            <pc:sldMk cId="1555534520" sldId="270"/>
            <ac:picMk id="9" creationId="{A85A6A45-2732-4734-8D52-292D43E14F94}"/>
          </ac:picMkLst>
        </pc:picChg>
        <pc:picChg chg="mod">
          <ac:chgData name="Antoine Halligon" userId="342f7653fd43df9b" providerId="LiveId" clId="{B9E28CE6-BFE5-4199-AC74-AA193ED13DED}" dt="2021-02-12T09:43:45.892" v="1480" actId="1076"/>
          <ac:picMkLst>
            <pc:docMk/>
            <pc:sldMk cId="1555534520" sldId="270"/>
            <ac:picMk id="10" creationId="{ECD88C25-BD9E-4D41-81A6-0FE1781A5153}"/>
          </ac:picMkLst>
        </pc:picChg>
        <pc:picChg chg="mod">
          <ac:chgData name="Antoine Halligon" userId="342f7653fd43df9b" providerId="LiveId" clId="{B9E28CE6-BFE5-4199-AC74-AA193ED13DED}" dt="2021-02-12T09:43:45.892" v="1480" actId="1076"/>
          <ac:picMkLst>
            <pc:docMk/>
            <pc:sldMk cId="1555534520" sldId="270"/>
            <ac:picMk id="11" creationId="{7F023FCC-5571-4562-8DAE-DA29993581BE}"/>
          </ac:picMkLst>
        </pc:picChg>
        <pc:picChg chg="mod">
          <ac:chgData name="Antoine Halligon" userId="342f7653fd43df9b" providerId="LiveId" clId="{B9E28CE6-BFE5-4199-AC74-AA193ED13DED}" dt="2021-02-12T09:43:45.892" v="1480" actId="1076"/>
          <ac:picMkLst>
            <pc:docMk/>
            <pc:sldMk cId="1555534520" sldId="270"/>
            <ac:picMk id="13" creationId="{6FB634BF-40E4-45E7-8786-3E32900A8CE8}"/>
          </ac:picMkLst>
        </pc:picChg>
        <pc:picChg chg="add mod">
          <ac:chgData name="Antoine Halligon" userId="342f7653fd43df9b" providerId="LiveId" clId="{B9E28CE6-BFE5-4199-AC74-AA193ED13DED}" dt="2021-02-12T09:43:41.933" v="1479" actId="14100"/>
          <ac:picMkLst>
            <pc:docMk/>
            <pc:sldMk cId="1555534520" sldId="270"/>
            <ac:picMk id="14" creationId="{66F758A3-4850-4895-858F-C4D4FA8BABF3}"/>
          </ac:picMkLst>
        </pc:picChg>
      </pc:sldChg>
      <pc:sldChg chg="addSp delSp modSp new mod ord delAnim modAnim">
        <pc:chgData name="Antoine Halligon" userId="342f7653fd43df9b" providerId="LiveId" clId="{B9E28CE6-BFE5-4199-AC74-AA193ED13DED}" dt="2021-02-12T10:51:15.262" v="1758" actId="1076"/>
        <pc:sldMkLst>
          <pc:docMk/>
          <pc:sldMk cId="1650945141" sldId="271"/>
        </pc:sldMkLst>
        <pc:spChg chg="add mod">
          <ac:chgData name="Antoine Halligon" userId="342f7653fd43df9b" providerId="LiveId" clId="{B9E28CE6-BFE5-4199-AC74-AA193ED13DED}" dt="2021-02-12T10:46:31.575" v="1734" actId="20577"/>
          <ac:spMkLst>
            <pc:docMk/>
            <pc:sldMk cId="1650945141" sldId="271"/>
            <ac:spMk id="2" creationId="{E0C566B4-BA2E-43B1-AAD1-492637703E1E}"/>
          </ac:spMkLst>
        </pc:spChg>
        <pc:spChg chg="add mod">
          <ac:chgData name="Antoine Halligon" userId="342f7653fd43df9b" providerId="LiveId" clId="{B9E28CE6-BFE5-4199-AC74-AA193ED13DED}" dt="2021-02-08T09:10:05.033" v="175"/>
          <ac:spMkLst>
            <pc:docMk/>
            <pc:sldMk cId="1650945141" sldId="271"/>
            <ac:spMk id="3" creationId="{5AC89B54-0050-449A-A654-9E539C0AAE95}"/>
          </ac:spMkLst>
        </pc:spChg>
        <pc:spChg chg="add mod">
          <ac:chgData name="Antoine Halligon" userId="342f7653fd43df9b" providerId="LiveId" clId="{B9E28CE6-BFE5-4199-AC74-AA193ED13DED}" dt="2021-02-08T09:10:05.033" v="175"/>
          <ac:spMkLst>
            <pc:docMk/>
            <pc:sldMk cId="1650945141" sldId="271"/>
            <ac:spMk id="4" creationId="{304D4A09-3FE8-41CF-A101-8B0E09E61DFA}"/>
          </ac:spMkLst>
        </pc:spChg>
        <pc:spChg chg="add mod">
          <ac:chgData name="Antoine Halligon" userId="342f7653fd43df9b" providerId="LiveId" clId="{B9E28CE6-BFE5-4199-AC74-AA193ED13DED}" dt="2021-02-08T09:10:05.033" v="175"/>
          <ac:spMkLst>
            <pc:docMk/>
            <pc:sldMk cId="1650945141" sldId="271"/>
            <ac:spMk id="5" creationId="{B3702FC5-4DFA-46BE-B1B0-9D2380ADCB83}"/>
          </ac:spMkLst>
        </pc:spChg>
        <pc:spChg chg="mod">
          <ac:chgData name="Antoine Halligon" userId="342f7653fd43df9b" providerId="LiveId" clId="{B9E28CE6-BFE5-4199-AC74-AA193ED13DED}" dt="2021-02-12T09:35:45.953" v="1454"/>
          <ac:spMkLst>
            <pc:docMk/>
            <pc:sldMk cId="1650945141" sldId="271"/>
            <ac:spMk id="13" creationId="{11135A23-45DB-4EC7-8883-F79239F13F94}"/>
          </ac:spMkLst>
        </pc:spChg>
        <pc:spChg chg="mod">
          <ac:chgData name="Antoine Halligon" userId="342f7653fd43df9b" providerId="LiveId" clId="{B9E28CE6-BFE5-4199-AC74-AA193ED13DED}" dt="2021-02-12T09:35:45.953" v="1454"/>
          <ac:spMkLst>
            <pc:docMk/>
            <pc:sldMk cId="1650945141" sldId="271"/>
            <ac:spMk id="14" creationId="{C53D6B0C-9AF2-4834-90AD-90DA2D777AB5}"/>
          </ac:spMkLst>
        </pc:spChg>
        <pc:grpChg chg="add mod">
          <ac:chgData name="Antoine Halligon" userId="342f7653fd43df9b" providerId="LiveId" clId="{B9E28CE6-BFE5-4199-AC74-AA193ED13DED}" dt="2021-02-12T09:45:28.019" v="1499" actId="1076"/>
          <ac:grpSpMkLst>
            <pc:docMk/>
            <pc:sldMk cId="1650945141" sldId="271"/>
            <ac:grpSpMk id="12" creationId="{23844F5D-786C-4C26-8159-A3F7A16B67B8}"/>
          </ac:grpSpMkLst>
        </pc:grpChg>
        <pc:picChg chg="add mod">
          <ac:chgData name="Antoine Halligon" userId="342f7653fd43df9b" providerId="LiveId" clId="{B9E28CE6-BFE5-4199-AC74-AA193ED13DED}" dt="2021-02-12T10:51:15.262" v="1758" actId="1076"/>
          <ac:picMkLst>
            <pc:docMk/>
            <pc:sldMk cId="1650945141" sldId="271"/>
            <ac:picMk id="6" creationId="{2AB075DD-6723-4D26-B146-8054BA0C872A}"/>
          </ac:picMkLst>
        </pc:picChg>
        <pc:picChg chg="add del mod">
          <ac:chgData name="Antoine Halligon" userId="342f7653fd43df9b" providerId="LiveId" clId="{B9E28CE6-BFE5-4199-AC74-AA193ED13DED}" dt="2021-02-10T20:55:28.687" v="1375" actId="478"/>
          <ac:picMkLst>
            <pc:docMk/>
            <pc:sldMk cId="1650945141" sldId="271"/>
            <ac:picMk id="6" creationId="{5A746B7C-0AB7-4D1B-B5D4-FC20FD6764B1}"/>
          </ac:picMkLst>
        </pc:picChg>
        <pc:picChg chg="add mod">
          <ac:chgData name="Antoine Halligon" userId="342f7653fd43df9b" providerId="LiveId" clId="{B9E28CE6-BFE5-4199-AC74-AA193ED13DED}" dt="2021-02-12T10:51:11.119" v="1755" actId="1076"/>
          <ac:picMkLst>
            <pc:docMk/>
            <pc:sldMk cId="1650945141" sldId="271"/>
            <ac:picMk id="7" creationId="{84384063-904F-484B-8F3D-3C5C24F2D3E9}"/>
          </ac:picMkLst>
        </pc:picChg>
        <pc:picChg chg="add del mod">
          <ac:chgData name="Antoine Halligon" userId="342f7653fd43df9b" providerId="LiveId" clId="{B9E28CE6-BFE5-4199-AC74-AA193ED13DED}" dt="2021-02-11T14:40:41.302" v="1403" actId="478"/>
          <ac:picMkLst>
            <pc:docMk/>
            <pc:sldMk cId="1650945141" sldId="271"/>
            <ac:picMk id="8" creationId="{E85D5CB3-A0FA-484D-A5CA-07A061AE62F8}"/>
          </ac:picMkLst>
        </pc:picChg>
        <pc:picChg chg="add mod modCrop">
          <ac:chgData name="Antoine Halligon" userId="342f7653fd43df9b" providerId="LiveId" clId="{B9E28CE6-BFE5-4199-AC74-AA193ED13DED}" dt="2021-02-12T09:45:28.019" v="1499" actId="1076"/>
          <ac:picMkLst>
            <pc:docMk/>
            <pc:sldMk cId="1650945141" sldId="271"/>
            <ac:picMk id="9" creationId="{4A28DBCA-3A62-4E31-B0BD-BC4D14828117}"/>
          </ac:picMkLst>
        </pc:picChg>
        <pc:picChg chg="add mod modCrop">
          <ac:chgData name="Antoine Halligon" userId="342f7653fd43df9b" providerId="LiveId" clId="{B9E28CE6-BFE5-4199-AC74-AA193ED13DED}" dt="2021-02-12T09:45:28.019" v="1499" actId="1076"/>
          <ac:picMkLst>
            <pc:docMk/>
            <pc:sldMk cId="1650945141" sldId="271"/>
            <ac:picMk id="11" creationId="{8A31C617-5BD2-43EE-8CBC-6799A2DD4391}"/>
          </ac:picMkLst>
        </pc:picChg>
      </pc:sldChg>
      <pc:sldChg chg="addSp delSp modSp new mod">
        <pc:chgData name="Antoine Halligon" userId="342f7653fd43df9b" providerId="LiveId" clId="{B9E28CE6-BFE5-4199-AC74-AA193ED13DED}" dt="2021-02-12T09:51:43.122" v="1518" actId="1035"/>
        <pc:sldMkLst>
          <pc:docMk/>
          <pc:sldMk cId="2104985332" sldId="272"/>
        </pc:sldMkLst>
        <pc:spChg chg="add mod">
          <ac:chgData name="Antoine Halligon" userId="342f7653fd43df9b" providerId="LiveId" clId="{B9E28CE6-BFE5-4199-AC74-AA193ED13DED}" dt="2021-02-08T09:15:33.078" v="255"/>
          <ac:spMkLst>
            <pc:docMk/>
            <pc:sldMk cId="2104985332" sldId="272"/>
            <ac:spMk id="2" creationId="{F670A445-2DD7-42A9-9877-70026F9C3D87}"/>
          </ac:spMkLst>
        </pc:spChg>
        <pc:spChg chg="add del mod">
          <ac:chgData name="Antoine Halligon" userId="342f7653fd43df9b" providerId="LiveId" clId="{B9E28CE6-BFE5-4199-AC74-AA193ED13DED}" dt="2021-02-12T09:51:30.542" v="1514" actId="478"/>
          <ac:spMkLst>
            <pc:docMk/>
            <pc:sldMk cId="2104985332" sldId="272"/>
            <ac:spMk id="3" creationId="{25503C48-574F-4439-AF90-BFDD4C12EDC7}"/>
          </ac:spMkLst>
        </pc:spChg>
        <pc:spChg chg="add mod">
          <ac:chgData name="Antoine Halligon" userId="342f7653fd43df9b" providerId="LiveId" clId="{B9E28CE6-BFE5-4199-AC74-AA193ED13DED}" dt="2021-02-08T09:15:33.078" v="255"/>
          <ac:spMkLst>
            <pc:docMk/>
            <pc:sldMk cId="2104985332" sldId="272"/>
            <ac:spMk id="5" creationId="{B7D0087F-3CAB-4EAB-A7B0-785CF7B94B23}"/>
          </ac:spMkLst>
        </pc:spChg>
        <pc:spChg chg="add mod">
          <ac:chgData name="Antoine Halligon" userId="342f7653fd43df9b" providerId="LiveId" clId="{B9E28CE6-BFE5-4199-AC74-AA193ED13DED}" dt="2021-02-08T09:46:08.396" v="385" actId="1037"/>
          <ac:spMkLst>
            <pc:docMk/>
            <pc:sldMk cId="2104985332" sldId="272"/>
            <ac:spMk id="7" creationId="{4862DC85-54F0-47B8-B907-8D8F6DB42332}"/>
          </ac:spMkLst>
        </pc:spChg>
        <pc:spChg chg="add mod">
          <ac:chgData name="Antoine Halligon" userId="342f7653fd43df9b" providerId="LiveId" clId="{B9E28CE6-BFE5-4199-AC74-AA193ED13DED}" dt="2021-02-08T09:15:33.078" v="255"/>
          <ac:spMkLst>
            <pc:docMk/>
            <pc:sldMk cId="2104985332" sldId="272"/>
            <ac:spMk id="8" creationId="{244B0EBA-30A0-4FD8-A5C2-E97D51CEDCAC}"/>
          </ac:spMkLst>
        </pc:spChg>
        <pc:spChg chg="add mod">
          <ac:chgData name="Antoine Halligon" userId="342f7653fd43df9b" providerId="LiveId" clId="{B9E28CE6-BFE5-4199-AC74-AA193ED13DED}" dt="2021-02-12T09:51:43.122" v="1518" actId="1035"/>
          <ac:spMkLst>
            <pc:docMk/>
            <pc:sldMk cId="2104985332" sldId="272"/>
            <ac:spMk id="14" creationId="{A485E345-51B9-409D-8B7E-691F0C434843}"/>
          </ac:spMkLst>
        </pc:spChg>
        <pc:picChg chg="add mod">
          <ac:chgData name="Antoine Halligon" userId="342f7653fd43df9b" providerId="LiveId" clId="{B9E28CE6-BFE5-4199-AC74-AA193ED13DED}" dt="2021-02-08T09:15:33.078" v="255"/>
          <ac:picMkLst>
            <pc:docMk/>
            <pc:sldMk cId="2104985332" sldId="272"/>
            <ac:picMk id="6" creationId="{27EF7A64-B5F2-49B7-8390-D95FFD151A72}"/>
          </ac:picMkLst>
        </pc:picChg>
        <pc:picChg chg="add mod">
          <ac:chgData name="Antoine Halligon" userId="342f7653fd43df9b" providerId="LiveId" clId="{B9E28CE6-BFE5-4199-AC74-AA193ED13DED}" dt="2021-02-08T09:15:33.078" v="255"/>
          <ac:picMkLst>
            <pc:docMk/>
            <pc:sldMk cId="2104985332" sldId="272"/>
            <ac:picMk id="9" creationId="{78C20714-EE80-45F4-84A0-0FF4EF1441BE}"/>
          </ac:picMkLst>
        </pc:picChg>
        <pc:picChg chg="add del mod">
          <ac:chgData name="Antoine Halligon" userId="342f7653fd43df9b" providerId="LiveId" clId="{B9E28CE6-BFE5-4199-AC74-AA193ED13DED}" dt="2021-02-08T09:23:22.932" v="345" actId="21"/>
          <ac:picMkLst>
            <pc:docMk/>
            <pc:sldMk cId="2104985332" sldId="272"/>
            <ac:picMk id="11" creationId="{F0C2E60D-BC19-488A-AF21-15A86F51CBD2}"/>
          </ac:picMkLst>
        </pc:picChg>
        <pc:picChg chg="add mod">
          <ac:chgData name="Antoine Halligon" userId="342f7653fd43df9b" providerId="LiveId" clId="{B9E28CE6-BFE5-4199-AC74-AA193ED13DED}" dt="2021-02-08T09:45:39.913" v="364" actId="1076"/>
          <ac:picMkLst>
            <pc:docMk/>
            <pc:sldMk cId="2104985332" sldId="272"/>
            <ac:picMk id="13" creationId="{417C9A22-9D28-4A14-B7F6-62C4D1E78D70}"/>
          </ac:picMkLst>
        </pc:picChg>
        <pc:cxnChg chg="add del mod">
          <ac:chgData name="Antoine Halligon" userId="342f7653fd43df9b" providerId="LiveId" clId="{B9E28CE6-BFE5-4199-AC74-AA193ED13DED}" dt="2021-02-08T09:15:35.317" v="256" actId="478"/>
          <ac:cxnSpMkLst>
            <pc:docMk/>
            <pc:sldMk cId="2104985332" sldId="272"/>
            <ac:cxnSpMk id="4" creationId="{BED9519E-EFA8-4614-9991-D2982BE5C868}"/>
          </ac:cxnSpMkLst>
        </pc:cxnChg>
      </pc:sldChg>
      <pc:sldChg chg="addSp delSp modSp new mod">
        <pc:chgData name="Antoine Halligon" userId="342f7653fd43df9b" providerId="LiveId" clId="{B9E28CE6-BFE5-4199-AC74-AA193ED13DED}" dt="2021-02-08T09:59:55.201" v="747"/>
        <pc:sldMkLst>
          <pc:docMk/>
          <pc:sldMk cId="1803162804" sldId="273"/>
        </pc:sldMkLst>
        <pc:spChg chg="add mod">
          <ac:chgData name="Antoine Halligon" userId="342f7653fd43df9b" providerId="LiveId" clId="{B9E28CE6-BFE5-4199-AC74-AA193ED13DED}" dt="2021-02-08T09:53:37.899" v="595" actId="20577"/>
          <ac:spMkLst>
            <pc:docMk/>
            <pc:sldMk cId="1803162804" sldId="273"/>
            <ac:spMk id="6" creationId="{62396B1E-B413-4BDC-BF52-2E0AE2F0E37B}"/>
          </ac:spMkLst>
        </pc:spChg>
        <pc:spChg chg="add mod">
          <ac:chgData name="Antoine Halligon" userId="342f7653fd43df9b" providerId="LiveId" clId="{B9E28CE6-BFE5-4199-AC74-AA193ED13DED}" dt="2021-02-08T09:57:45.122" v="724" actId="14100"/>
          <ac:spMkLst>
            <pc:docMk/>
            <pc:sldMk cId="1803162804" sldId="273"/>
            <ac:spMk id="7" creationId="{B11F289B-195B-41EA-AA44-42FF3D56EC14}"/>
          </ac:spMkLst>
        </pc:spChg>
        <pc:spChg chg="add del mod">
          <ac:chgData name="Antoine Halligon" userId="342f7653fd43df9b" providerId="LiveId" clId="{B9E28CE6-BFE5-4199-AC74-AA193ED13DED}" dt="2021-02-08T09:54:09.624" v="605"/>
          <ac:spMkLst>
            <pc:docMk/>
            <pc:sldMk cId="1803162804" sldId="273"/>
            <ac:spMk id="8" creationId="{4B40DE25-9309-40F9-84C9-14903D4B790C}"/>
          </ac:spMkLst>
        </pc:spChg>
        <pc:spChg chg="add mod">
          <ac:chgData name="Antoine Halligon" userId="342f7653fd43df9b" providerId="LiveId" clId="{B9E28CE6-BFE5-4199-AC74-AA193ED13DED}" dt="2021-02-08T09:57:47.893" v="725" actId="14100"/>
          <ac:spMkLst>
            <pc:docMk/>
            <pc:sldMk cId="1803162804" sldId="273"/>
            <ac:spMk id="9" creationId="{1FBDAFDE-128D-44BC-9FCD-06F4D8507EB7}"/>
          </ac:spMkLst>
        </pc:spChg>
        <pc:spChg chg="add mod">
          <ac:chgData name="Antoine Halligon" userId="342f7653fd43df9b" providerId="LiveId" clId="{B9E28CE6-BFE5-4199-AC74-AA193ED13DED}" dt="2021-02-08T09:55:45.637" v="700" actId="14100"/>
          <ac:spMkLst>
            <pc:docMk/>
            <pc:sldMk cId="1803162804" sldId="273"/>
            <ac:spMk id="10" creationId="{D585DE8A-CBE2-411C-9DB3-506A001BCFDA}"/>
          </ac:spMkLst>
        </pc:spChg>
        <pc:spChg chg="add mod">
          <ac:chgData name="Antoine Halligon" userId="342f7653fd43df9b" providerId="LiveId" clId="{B9E28CE6-BFE5-4199-AC74-AA193ED13DED}" dt="2021-02-08T09:55:20.550" v="694" actId="1076"/>
          <ac:spMkLst>
            <pc:docMk/>
            <pc:sldMk cId="1803162804" sldId="273"/>
            <ac:spMk id="11" creationId="{C65D0C3B-2167-4E1D-81E7-6FF57CD91509}"/>
          </ac:spMkLst>
        </pc:spChg>
        <pc:spChg chg="add mod">
          <ac:chgData name="Antoine Halligon" userId="342f7653fd43df9b" providerId="LiveId" clId="{B9E28CE6-BFE5-4199-AC74-AA193ED13DED}" dt="2021-02-08T09:55:33.588" v="697" actId="1076"/>
          <ac:spMkLst>
            <pc:docMk/>
            <pc:sldMk cId="1803162804" sldId="273"/>
            <ac:spMk id="12" creationId="{C2AF2EA5-69B3-4657-8050-8D9D61C7AC8B}"/>
          </ac:spMkLst>
        </pc:spChg>
        <pc:spChg chg="add mod">
          <ac:chgData name="Antoine Halligon" userId="342f7653fd43df9b" providerId="LiveId" clId="{B9E28CE6-BFE5-4199-AC74-AA193ED13DED}" dt="2021-02-08T09:55:23.111" v="695" actId="1076"/>
          <ac:spMkLst>
            <pc:docMk/>
            <pc:sldMk cId="1803162804" sldId="273"/>
            <ac:spMk id="13" creationId="{F7F32207-E8D2-4532-B74C-731EA4E43CC5}"/>
          </ac:spMkLst>
        </pc:spChg>
        <pc:spChg chg="add mod">
          <ac:chgData name="Antoine Halligon" userId="342f7653fd43df9b" providerId="LiveId" clId="{B9E28CE6-BFE5-4199-AC74-AA193ED13DED}" dt="2021-02-08T09:55:27.124" v="696" actId="1076"/>
          <ac:spMkLst>
            <pc:docMk/>
            <pc:sldMk cId="1803162804" sldId="273"/>
            <ac:spMk id="14" creationId="{BB59AD73-0302-4A49-BB92-B1CB5AEAD52E}"/>
          </ac:spMkLst>
        </pc:spChg>
        <pc:spChg chg="add mod">
          <ac:chgData name="Antoine Halligon" userId="342f7653fd43df9b" providerId="LiveId" clId="{B9E28CE6-BFE5-4199-AC74-AA193ED13DED}" dt="2021-02-08T09:59:55.201" v="747"/>
          <ac:spMkLst>
            <pc:docMk/>
            <pc:sldMk cId="1803162804" sldId="273"/>
            <ac:spMk id="35" creationId="{823DC71F-5DFB-483C-BE6D-1948BEA43AB1}"/>
          </ac:spMkLst>
        </pc:spChg>
        <pc:picChg chg="add del mod">
          <ac:chgData name="Antoine Halligon" userId="342f7653fd43df9b" providerId="LiveId" clId="{B9E28CE6-BFE5-4199-AC74-AA193ED13DED}" dt="2021-02-08T09:49:44.150" v="430" actId="21"/>
          <ac:picMkLst>
            <pc:docMk/>
            <pc:sldMk cId="1803162804" sldId="273"/>
            <ac:picMk id="2" creationId="{B494FEC5-1E95-48BC-A222-8CF19DB73476}"/>
          </ac:picMkLst>
        </pc:picChg>
        <pc:picChg chg="add del mod">
          <ac:chgData name="Antoine Halligon" userId="342f7653fd43df9b" providerId="LiveId" clId="{B9E28CE6-BFE5-4199-AC74-AA193ED13DED}" dt="2021-02-08T09:48:33.643" v="413" actId="21"/>
          <ac:picMkLst>
            <pc:docMk/>
            <pc:sldMk cId="1803162804" sldId="273"/>
            <ac:picMk id="4" creationId="{F1BA1F8C-F986-4F79-87BB-D2D45B286498}"/>
          </ac:picMkLst>
        </pc:picChg>
        <pc:picChg chg="add mod">
          <ac:chgData name="Antoine Halligon" userId="342f7653fd43df9b" providerId="LiveId" clId="{B9E28CE6-BFE5-4199-AC74-AA193ED13DED}" dt="2021-02-08T09:49:48.456" v="433"/>
          <ac:picMkLst>
            <pc:docMk/>
            <pc:sldMk cId="1803162804" sldId="273"/>
            <ac:picMk id="5" creationId="{028D9ED5-5EC4-4D83-AEED-D493527F118C}"/>
          </ac:picMkLst>
        </pc:picChg>
        <pc:cxnChg chg="add mod">
          <ac:chgData name="Antoine Halligon" userId="342f7653fd43df9b" providerId="LiveId" clId="{B9E28CE6-BFE5-4199-AC74-AA193ED13DED}" dt="2021-02-08T09:57:47.893" v="725" actId="14100"/>
          <ac:cxnSpMkLst>
            <pc:docMk/>
            <pc:sldMk cId="1803162804" sldId="273"/>
            <ac:cxnSpMk id="16" creationId="{F0276FAB-5BAD-4487-ABF0-B68BBC8AC903}"/>
          </ac:cxnSpMkLst>
        </pc:cxnChg>
        <pc:cxnChg chg="add mod">
          <ac:chgData name="Antoine Halligon" userId="342f7653fd43df9b" providerId="LiveId" clId="{B9E28CE6-BFE5-4199-AC74-AA193ED13DED}" dt="2021-02-08T09:57:45.122" v="724" actId="14100"/>
          <ac:cxnSpMkLst>
            <pc:docMk/>
            <pc:sldMk cId="1803162804" sldId="273"/>
            <ac:cxnSpMk id="19" creationId="{4194CDC0-6039-4D4B-B269-31F721C512B9}"/>
          </ac:cxnSpMkLst>
        </pc:cxnChg>
        <pc:cxnChg chg="add mod">
          <ac:chgData name="Antoine Halligon" userId="342f7653fd43df9b" providerId="LiveId" clId="{B9E28CE6-BFE5-4199-AC74-AA193ED13DED}" dt="2021-02-08T09:56:54.337" v="714" actId="208"/>
          <ac:cxnSpMkLst>
            <pc:docMk/>
            <pc:sldMk cId="1803162804" sldId="273"/>
            <ac:cxnSpMk id="23" creationId="{6DA51E09-8A0A-4286-927C-E322C3939072}"/>
          </ac:cxnSpMkLst>
        </pc:cxnChg>
        <pc:cxnChg chg="add mod">
          <ac:chgData name="Antoine Halligon" userId="342f7653fd43df9b" providerId="LiveId" clId="{B9E28CE6-BFE5-4199-AC74-AA193ED13DED}" dt="2021-02-08T09:57:07.315" v="716" actId="208"/>
          <ac:cxnSpMkLst>
            <pc:docMk/>
            <pc:sldMk cId="1803162804" sldId="273"/>
            <ac:cxnSpMk id="25" creationId="{00699CD2-68B0-4123-9784-795737AC2EF8}"/>
          </ac:cxnSpMkLst>
        </pc:cxnChg>
        <pc:cxnChg chg="add mod">
          <ac:chgData name="Antoine Halligon" userId="342f7653fd43df9b" providerId="LiveId" clId="{B9E28CE6-BFE5-4199-AC74-AA193ED13DED}" dt="2021-02-08T09:57:15.900" v="718" actId="208"/>
          <ac:cxnSpMkLst>
            <pc:docMk/>
            <pc:sldMk cId="1803162804" sldId="273"/>
            <ac:cxnSpMk id="27" creationId="{86034C96-4140-4F9C-916C-6959CD33D7EB}"/>
          </ac:cxnSpMkLst>
        </pc:cxnChg>
        <pc:cxnChg chg="add mod">
          <ac:chgData name="Antoine Halligon" userId="342f7653fd43df9b" providerId="LiveId" clId="{B9E28CE6-BFE5-4199-AC74-AA193ED13DED}" dt="2021-02-08T09:57:24.953" v="720" actId="208"/>
          <ac:cxnSpMkLst>
            <pc:docMk/>
            <pc:sldMk cId="1803162804" sldId="273"/>
            <ac:cxnSpMk id="29" creationId="{A027794C-A1BB-4913-AA07-536A8826FE54}"/>
          </ac:cxnSpMkLst>
        </pc:cxnChg>
        <pc:cxnChg chg="add mod">
          <ac:chgData name="Antoine Halligon" userId="342f7653fd43df9b" providerId="LiveId" clId="{B9E28CE6-BFE5-4199-AC74-AA193ED13DED}" dt="2021-02-08T09:57:33.937" v="722" actId="208"/>
          <ac:cxnSpMkLst>
            <pc:docMk/>
            <pc:sldMk cId="1803162804" sldId="273"/>
            <ac:cxnSpMk id="31" creationId="{12AA8412-AB16-4EC9-BACD-6BC7F4974A26}"/>
          </ac:cxnSpMkLst>
        </pc:cxnChg>
      </pc:sldChg>
      <pc:sldChg chg="addSp delSp modSp new mod ord">
        <pc:chgData name="Antoine Halligon" userId="342f7653fd43df9b" providerId="LiveId" clId="{B9E28CE6-BFE5-4199-AC74-AA193ED13DED}" dt="2021-02-12T09:51:51.316" v="1521"/>
        <pc:sldMkLst>
          <pc:docMk/>
          <pc:sldMk cId="1314708174" sldId="274"/>
        </pc:sldMkLst>
        <pc:spChg chg="add mod">
          <ac:chgData name="Antoine Halligon" userId="342f7653fd43df9b" providerId="LiveId" clId="{B9E28CE6-BFE5-4199-AC74-AA193ED13DED}" dt="2021-02-08T09:47:49.073" v="407"/>
          <ac:spMkLst>
            <pc:docMk/>
            <pc:sldMk cId="1314708174" sldId="274"/>
            <ac:spMk id="2" creationId="{E472F9E5-4DA5-4C54-B2BF-91F7A7A90091}"/>
          </ac:spMkLst>
        </pc:spChg>
        <pc:spChg chg="add del mod">
          <ac:chgData name="Antoine Halligon" userId="342f7653fd43df9b" providerId="LiveId" clId="{B9E28CE6-BFE5-4199-AC74-AA193ED13DED}" dt="2021-02-12T09:51:47.120" v="1519" actId="478"/>
          <ac:spMkLst>
            <pc:docMk/>
            <pc:sldMk cId="1314708174" sldId="274"/>
            <ac:spMk id="3" creationId="{2CC77F06-3E9D-447A-8367-0DE5E77EC681}"/>
          </ac:spMkLst>
        </pc:spChg>
        <pc:spChg chg="add mod">
          <ac:chgData name="Antoine Halligon" userId="342f7653fd43df9b" providerId="LiveId" clId="{B9E28CE6-BFE5-4199-AC74-AA193ED13DED}" dt="2021-02-08T09:47:49.073" v="407"/>
          <ac:spMkLst>
            <pc:docMk/>
            <pc:sldMk cId="1314708174" sldId="274"/>
            <ac:spMk id="4" creationId="{6E63AE39-A80C-4727-B617-FEF44132CCAE}"/>
          </ac:spMkLst>
        </pc:spChg>
        <pc:spChg chg="add mod">
          <ac:chgData name="Antoine Halligon" userId="342f7653fd43df9b" providerId="LiveId" clId="{B9E28CE6-BFE5-4199-AC74-AA193ED13DED}" dt="2021-02-08T09:47:49.073" v="407"/>
          <ac:spMkLst>
            <pc:docMk/>
            <pc:sldMk cId="1314708174" sldId="274"/>
            <ac:spMk id="6" creationId="{D564662D-1A84-4105-9DEB-2BE028F7FF30}"/>
          </ac:spMkLst>
        </pc:spChg>
        <pc:spChg chg="add mod">
          <ac:chgData name="Antoine Halligon" userId="342f7653fd43df9b" providerId="LiveId" clId="{B9E28CE6-BFE5-4199-AC74-AA193ED13DED}" dt="2021-02-08T09:47:49.073" v="407"/>
          <ac:spMkLst>
            <pc:docMk/>
            <pc:sldMk cId="1314708174" sldId="274"/>
            <ac:spMk id="7" creationId="{6E711231-B0BE-4D5E-BC0A-8B9502D95E7E}"/>
          </ac:spMkLst>
        </pc:spChg>
        <pc:spChg chg="add del mod">
          <ac:chgData name="Antoine Halligon" userId="342f7653fd43df9b" providerId="LiveId" clId="{B9E28CE6-BFE5-4199-AC74-AA193ED13DED}" dt="2021-02-12T09:51:47.900" v="1520" actId="478"/>
          <ac:spMkLst>
            <pc:docMk/>
            <pc:sldMk cId="1314708174" sldId="274"/>
            <ac:spMk id="10" creationId="{229422F6-6253-4DA8-8E70-AD0DAAEC44BA}"/>
          </ac:spMkLst>
        </pc:spChg>
        <pc:spChg chg="add mod ord">
          <ac:chgData name="Antoine Halligon" userId="342f7653fd43df9b" providerId="LiveId" clId="{B9E28CE6-BFE5-4199-AC74-AA193ED13DED}" dt="2021-02-08T09:59:20.002" v="740" actId="166"/>
          <ac:spMkLst>
            <pc:docMk/>
            <pc:sldMk cId="1314708174" sldId="274"/>
            <ac:spMk id="13" creationId="{F642C012-6720-4513-A6EB-C476AEA7CA27}"/>
          </ac:spMkLst>
        </pc:spChg>
        <pc:spChg chg="add mod ord">
          <ac:chgData name="Antoine Halligon" userId="342f7653fd43df9b" providerId="LiveId" clId="{B9E28CE6-BFE5-4199-AC74-AA193ED13DED}" dt="2021-02-08T09:59:21.889" v="741" actId="166"/>
          <ac:spMkLst>
            <pc:docMk/>
            <pc:sldMk cId="1314708174" sldId="274"/>
            <ac:spMk id="14" creationId="{602454AC-424A-4316-80F7-DD0F51DD3792}"/>
          </ac:spMkLst>
        </pc:spChg>
        <pc:spChg chg="add mod">
          <ac:chgData name="Antoine Halligon" userId="342f7653fd43df9b" providerId="LiveId" clId="{B9E28CE6-BFE5-4199-AC74-AA193ED13DED}" dt="2021-02-12T09:51:51.316" v="1521"/>
          <ac:spMkLst>
            <pc:docMk/>
            <pc:sldMk cId="1314708174" sldId="274"/>
            <ac:spMk id="17" creationId="{CC341F00-73A9-4BCA-93CC-18E1B6E4B525}"/>
          </ac:spMkLst>
        </pc:spChg>
        <pc:picChg chg="add mod">
          <ac:chgData name="Antoine Halligon" userId="342f7653fd43df9b" providerId="LiveId" clId="{B9E28CE6-BFE5-4199-AC74-AA193ED13DED}" dt="2021-02-08T09:47:49.073" v="407"/>
          <ac:picMkLst>
            <pc:docMk/>
            <pc:sldMk cId="1314708174" sldId="274"/>
            <ac:picMk id="5" creationId="{57B8B790-C5B6-44E8-A5D2-85FB0D41EE1F}"/>
          </ac:picMkLst>
        </pc:picChg>
        <pc:picChg chg="add mod">
          <ac:chgData name="Antoine Halligon" userId="342f7653fd43df9b" providerId="LiveId" clId="{B9E28CE6-BFE5-4199-AC74-AA193ED13DED}" dt="2021-02-08T09:47:49.073" v="407"/>
          <ac:picMkLst>
            <pc:docMk/>
            <pc:sldMk cId="1314708174" sldId="274"/>
            <ac:picMk id="8" creationId="{3C7B8DDC-3F81-4249-8ED7-D2D0ED8F79A3}"/>
          </ac:picMkLst>
        </pc:picChg>
        <pc:picChg chg="add del mod">
          <ac:chgData name="Antoine Halligon" userId="342f7653fd43df9b" providerId="LiveId" clId="{B9E28CE6-BFE5-4199-AC74-AA193ED13DED}" dt="2021-02-08T09:47:51.696" v="408" actId="478"/>
          <ac:picMkLst>
            <pc:docMk/>
            <pc:sldMk cId="1314708174" sldId="274"/>
            <ac:picMk id="9" creationId="{492CE182-27E8-45EB-A2CC-77C1B5198267}"/>
          </ac:picMkLst>
        </pc:picChg>
        <pc:picChg chg="add mod">
          <ac:chgData name="Antoine Halligon" userId="342f7653fd43df9b" providerId="LiveId" clId="{B9E28CE6-BFE5-4199-AC74-AA193ED13DED}" dt="2021-02-08T09:58:50.655" v="734" actId="1076"/>
          <ac:picMkLst>
            <pc:docMk/>
            <pc:sldMk cId="1314708174" sldId="274"/>
            <ac:picMk id="12" creationId="{920430B3-3437-401C-A966-DA1EFCC723CD}"/>
          </ac:picMkLst>
        </pc:picChg>
        <pc:picChg chg="add mod">
          <ac:chgData name="Antoine Halligon" userId="342f7653fd43df9b" providerId="LiveId" clId="{B9E28CE6-BFE5-4199-AC74-AA193ED13DED}" dt="2021-02-08T10:00:23.163" v="749" actId="1076"/>
          <ac:picMkLst>
            <pc:docMk/>
            <pc:sldMk cId="1314708174" sldId="274"/>
            <ac:picMk id="15" creationId="{DF5B9C91-9B1E-4111-9B72-88B85369AB82}"/>
          </ac:picMkLst>
        </pc:picChg>
        <pc:picChg chg="add mod">
          <ac:chgData name="Antoine Halligon" userId="342f7653fd43df9b" providerId="LiveId" clId="{B9E28CE6-BFE5-4199-AC74-AA193ED13DED}" dt="2021-02-08T10:00:27.386" v="751" actId="1076"/>
          <ac:picMkLst>
            <pc:docMk/>
            <pc:sldMk cId="1314708174" sldId="274"/>
            <ac:picMk id="16" creationId="{8CFE2335-6CB5-4141-8FB9-66F7BF571465}"/>
          </ac:picMkLst>
        </pc:picChg>
      </pc:sldChg>
      <pc:sldChg chg="addSp delSp modSp new mod">
        <pc:chgData name="Antoine Halligon" userId="342f7653fd43df9b" providerId="LiveId" clId="{B9E28CE6-BFE5-4199-AC74-AA193ED13DED}" dt="2021-02-08T09:59:48.976" v="745"/>
        <pc:sldMkLst>
          <pc:docMk/>
          <pc:sldMk cId="2723437105" sldId="275"/>
        </pc:sldMkLst>
        <pc:spChg chg="add del mod">
          <ac:chgData name="Antoine Halligon" userId="342f7653fd43df9b" providerId="LiveId" clId="{B9E28CE6-BFE5-4199-AC74-AA193ED13DED}" dt="2021-02-08T09:49:00.424" v="420"/>
          <ac:spMkLst>
            <pc:docMk/>
            <pc:sldMk cId="2723437105" sldId="275"/>
            <ac:spMk id="3" creationId="{EE2415D7-A91E-43E5-9D31-BA7A08484C5E}"/>
          </ac:spMkLst>
        </pc:spChg>
        <pc:spChg chg="add del mod">
          <ac:chgData name="Antoine Halligon" userId="342f7653fd43df9b" providerId="LiveId" clId="{B9E28CE6-BFE5-4199-AC74-AA193ED13DED}" dt="2021-02-08T09:49:21.129" v="426"/>
          <ac:spMkLst>
            <pc:docMk/>
            <pc:sldMk cId="2723437105" sldId="275"/>
            <ac:spMk id="4" creationId="{3B934974-1D66-46EA-BF86-A7A0BB3E5005}"/>
          </ac:spMkLst>
        </pc:spChg>
        <pc:spChg chg="add del mod">
          <ac:chgData name="Antoine Halligon" userId="342f7653fd43df9b" providerId="LiveId" clId="{B9E28CE6-BFE5-4199-AC74-AA193ED13DED}" dt="2021-02-08T09:49:41.943" v="429"/>
          <ac:spMkLst>
            <pc:docMk/>
            <pc:sldMk cId="2723437105" sldId="275"/>
            <ac:spMk id="5" creationId="{421E2508-5882-4CA5-B161-D9B4525516EC}"/>
          </ac:spMkLst>
        </pc:spChg>
        <pc:spChg chg="add mod">
          <ac:chgData name="Antoine Halligon" userId="342f7653fd43df9b" providerId="LiveId" clId="{B9E28CE6-BFE5-4199-AC74-AA193ED13DED}" dt="2021-02-08T09:52:38.158" v="544" actId="14100"/>
          <ac:spMkLst>
            <pc:docMk/>
            <pc:sldMk cId="2723437105" sldId="275"/>
            <ac:spMk id="7" creationId="{0E956C98-362F-40A0-9D52-32C28D28D912}"/>
          </ac:spMkLst>
        </pc:spChg>
        <pc:spChg chg="add mod">
          <ac:chgData name="Antoine Halligon" userId="342f7653fd43df9b" providerId="LiveId" clId="{B9E28CE6-BFE5-4199-AC74-AA193ED13DED}" dt="2021-02-08T09:52:10.927" v="542" actId="20577"/>
          <ac:spMkLst>
            <pc:docMk/>
            <pc:sldMk cId="2723437105" sldId="275"/>
            <ac:spMk id="8" creationId="{F7EFD23D-8465-4007-8B33-0EDB660EF6FF}"/>
          </ac:spMkLst>
        </pc:spChg>
        <pc:spChg chg="add mod">
          <ac:chgData name="Antoine Halligon" userId="342f7653fd43df9b" providerId="LiveId" clId="{B9E28CE6-BFE5-4199-AC74-AA193ED13DED}" dt="2021-02-08T09:52:01.726" v="539" actId="20577"/>
          <ac:spMkLst>
            <pc:docMk/>
            <pc:sldMk cId="2723437105" sldId="275"/>
            <ac:spMk id="9" creationId="{02E67A41-D0B4-47D9-99E2-BD833A451E43}"/>
          </ac:spMkLst>
        </pc:spChg>
        <pc:spChg chg="add mod">
          <ac:chgData name="Antoine Halligon" userId="342f7653fd43df9b" providerId="LiveId" clId="{B9E28CE6-BFE5-4199-AC74-AA193ED13DED}" dt="2021-02-08T09:53:28.065" v="586" actId="403"/>
          <ac:spMkLst>
            <pc:docMk/>
            <pc:sldMk cId="2723437105" sldId="275"/>
            <ac:spMk id="19" creationId="{7FDC9F61-D144-44F6-9B96-412B877CF08B}"/>
          </ac:spMkLst>
        </pc:spChg>
        <pc:spChg chg="add mod">
          <ac:chgData name="Antoine Halligon" userId="342f7653fd43df9b" providerId="LiveId" clId="{B9E28CE6-BFE5-4199-AC74-AA193ED13DED}" dt="2021-02-08T09:59:48.976" v="745"/>
          <ac:spMkLst>
            <pc:docMk/>
            <pc:sldMk cId="2723437105" sldId="275"/>
            <ac:spMk id="20" creationId="{2D521ECD-3A92-4D43-8980-55E11C4EA672}"/>
          </ac:spMkLst>
        </pc:spChg>
        <pc:picChg chg="add del mod">
          <ac:chgData name="Antoine Halligon" userId="342f7653fd43df9b" providerId="LiveId" clId="{B9E28CE6-BFE5-4199-AC74-AA193ED13DED}" dt="2021-02-08T09:49:47.020" v="432" actId="21"/>
          <ac:picMkLst>
            <pc:docMk/>
            <pc:sldMk cId="2723437105" sldId="275"/>
            <ac:picMk id="2" creationId="{21A53783-8402-4FC2-A023-76AA8F9B67D6}"/>
          </ac:picMkLst>
        </pc:picChg>
        <pc:picChg chg="add mod">
          <ac:chgData name="Antoine Halligon" userId="342f7653fd43df9b" providerId="LiveId" clId="{B9E28CE6-BFE5-4199-AC74-AA193ED13DED}" dt="2021-02-08T09:49:59.690" v="436" actId="1076"/>
          <ac:picMkLst>
            <pc:docMk/>
            <pc:sldMk cId="2723437105" sldId="275"/>
            <ac:picMk id="6" creationId="{10D5A2AB-3316-452F-A4F6-480CE37F1520}"/>
          </ac:picMkLst>
        </pc:picChg>
        <pc:cxnChg chg="add mod">
          <ac:chgData name="Antoine Halligon" userId="342f7653fd43df9b" providerId="LiveId" clId="{B9E28CE6-BFE5-4199-AC74-AA193ED13DED}" dt="2021-02-08T09:52:42.500" v="545" actId="208"/>
          <ac:cxnSpMkLst>
            <pc:docMk/>
            <pc:sldMk cId="2723437105" sldId="275"/>
            <ac:cxnSpMk id="11" creationId="{C040429A-E03B-4AD8-ABD0-28FF5B171305}"/>
          </ac:cxnSpMkLst>
        </pc:cxnChg>
        <pc:cxnChg chg="add mod">
          <ac:chgData name="Antoine Halligon" userId="342f7653fd43df9b" providerId="LiveId" clId="{B9E28CE6-BFE5-4199-AC74-AA193ED13DED}" dt="2021-02-08T09:52:55.779" v="548" actId="208"/>
          <ac:cxnSpMkLst>
            <pc:docMk/>
            <pc:sldMk cId="2723437105" sldId="275"/>
            <ac:cxnSpMk id="14" creationId="{88DC917C-411A-4D7E-B7A0-C3C6E577CD04}"/>
          </ac:cxnSpMkLst>
        </pc:cxnChg>
        <pc:cxnChg chg="add mod">
          <ac:chgData name="Antoine Halligon" userId="342f7653fd43df9b" providerId="LiveId" clId="{B9E28CE6-BFE5-4199-AC74-AA193ED13DED}" dt="2021-02-08T09:53:06.161" v="551" actId="208"/>
          <ac:cxnSpMkLst>
            <pc:docMk/>
            <pc:sldMk cId="2723437105" sldId="275"/>
            <ac:cxnSpMk id="17" creationId="{BC1AD944-35D4-4451-80EF-A19DCA9809B8}"/>
          </ac:cxnSpMkLst>
        </pc:cxnChg>
      </pc:sldChg>
      <pc:sldChg chg="addSp delSp modSp new mod">
        <pc:chgData name="Antoine Halligon" userId="342f7653fd43df9b" providerId="LiveId" clId="{B9E28CE6-BFE5-4199-AC74-AA193ED13DED}" dt="2021-02-12T10:43:48.926" v="1683" actId="20577"/>
        <pc:sldMkLst>
          <pc:docMk/>
          <pc:sldMk cId="429044510" sldId="276"/>
        </pc:sldMkLst>
        <pc:spChg chg="add del mod">
          <ac:chgData name="Antoine Halligon" userId="342f7653fd43df9b" providerId="LiveId" clId="{B9E28CE6-BFE5-4199-AC74-AA193ED13DED}" dt="2021-02-08T10:04:10.190" v="823" actId="478"/>
          <ac:spMkLst>
            <pc:docMk/>
            <pc:sldMk cId="429044510" sldId="276"/>
            <ac:spMk id="2" creationId="{B8CFF415-584B-474C-9C5B-F56DEC5F5432}"/>
          </ac:spMkLst>
        </pc:spChg>
        <pc:spChg chg="add mod">
          <ac:chgData name="Antoine Halligon" userId="342f7653fd43df9b" providerId="LiveId" clId="{B9E28CE6-BFE5-4199-AC74-AA193ED13DED}" dt="2021-02-08T10:04:06.146" v="822"/>
          <ac:spMkLst>
            <pc:docMk/>
            <pc:sldMk cId="429044510" sldId="276"/>
            <ac:spMk id="3" creationId="{9F137253-AF3F-406F-8F0E-ABB69E3474A1}"/>
          </ac:spMkLst>
        </pc:spChg>
        <pc:spChg chg="add mod">
          <ac:chgData name="Antoine Halligon" userId="342f7653fd43df9b" providerId="LiveId" clId="{B9E28CE6-BFE5-4199-AC74-AA193ED13DED}" dt="2021-02-08T10:04:06.146" v="822"/>
          <ac:spMkLst>
            <pc:docMk/>
            <pc:sldMk cId="429044510" sldId="276"/>
            <ac:spMk id="4" creationId="{D5977D25-915B-4E44-97B0-DF14CF75B74E}"/>
          </ac:spMkLst>
        </pc:spChg>
        <pc:spChg chg="add mod">
          <ac:chgData name="Antoine Halligon" userId="342f7653fd43df9b" providerId="LiveId" clId="{B9E28CE6-BFE5-4199-AC74-AA193ED13DED}" dt="2021-02-08T10:04:23.384" v="826"/>
          <ac:spMkLst>
            <pc:docMk/>
            <pc:sldMk cId="429044510" sldId="276"/>
            <ac:spMk id="5" creationId="{121A7483-B92E-4B54-B309-721922A632DB}"/>
          </ac:spMkLst>
        </pc:spChg>
        <pc:spChg chg="add mod">
          <ac:chgData name="Antoine Halligon" userId="342f7653fd43df9b" providerId="LiveId" clId="{B9E28CE6-BFE5-4199-AC74-AA193ED13DED}" dt="2021-02-12T10:43:48.926" v="1683" actId="20577"/>
          <ac:spMkLst>
            <pc:docMk/>
            <pc:sldMk cId="429044510" sldId="276"/>
            <ac:spMk id="6" creationId="{5B8C78FA-3C39-46F6-B741-348A674FF5D7}"/>
          </ac:spMkLst>
        </pc:spChg>
        <pc:spChg chg="add mod">
          <ac:chgData name="Antoine Halligon" userId="342f7653fd43df9b" providerId="LiveId" clId="{B9E28CE6-BFE5-4199-AC74-AA193ED13DED}" dt="2021-02-08T10:47:45.844" v="1114" actId="1076"/>
          <ac:spMkLst>
            <pc:docMk/>
            <pc:sldMk cId="429044510" sldId="276"/>
            <ac:spMk id="11" creationId="{62979487-7DF8-459A-88E3-8D09573F7101}"/>
          </ac:spMkLst>
        </pc:spChg>
        <pc:spChg chg="add mod">
          <ac:chgData name="Antoine Halligon" userId="342f7653fd43df9b" providerId="LiveId" clId="{B9E28CE6-BFE5-4199-AC74-AA193ED13DED}" dt="2021-02-08T10:48:35.954" v="1128" actId="1076"/>
          <ac:spMkLst>
            <pc:docMk/>
            <pc:sldMk cId="429044510" sldId="276"/>
            <ac:spMk id="13" creationId="{6CB2D925-D08E-4DEF-B27D-42742420A73B}"/>
          </ac:spMkLst>
        </pc:spChg>
        <pc:spChg chg="add del mod">
          <ac:chgData name="Antoine Halligon" userId="342f7653fd43df9b" providerId="LiveId" clId="{B9E28CE6-BFE5-4199-AC74-AA193ED13DED}" dt="2021-02-08T10:49:49.294" v="1140" actId="478"/>
          <ac:spMkLst>
            <pc:docMk/>
            <pc:sldMk cId="429044510" sldId="276"/>
            <ac:spMk id="18" creationId="{A1026066-7BDB-44EB-A9B3-4D8261AC5EBA}"/>
          </ac:spMkLst>
        </pc:spChg>
        <pc:spChg chg="add del mod">
          <ac:chgData name="Antoine Halligon" userId="342f7653fd43df9b" providerId="LiveId" clId="{B9E28CE6-BFE5-4199-AC74-AA193ED13DED}" dt="2021-02-08T10:50:02.754" v="1144" actId="478"/>
          <ac:spMkLst>
            <pc:docMk/>
            <pc:sldMk cId="429044510" sldId="276"/>
            <ac:spMk id="19" creationId="{E1BA07B1-DC51-4BB7-94FF-D0E827E5F46B}"/>
          </ac:spMkLst>
        </pc:spChg>
        <pc:spChg chg="add mod">
          <ac:chgData name="Antoine Halligon" userId="342f7653fd43df9b" providerId="LiveId" clId="{B9E28CE6-BFE5-4199-AC74-AA193ED13DED}" dt="2021-02-08T10:54:34.022" v="1258" actId="164"/>
          <ac:spMkLst>
            <pc:docMk/>
            <pc:sldMk cId="429044510" sldId="276"/>
            <ac:spMk id="20" creationId="{28C004FB-D7F3-4711-9188-F7522D0DE408}"/>
          </ac:spMkLst>
        </pc:spChg>
        <pc:spChg chg="add mod">
          <ac:chgData name="Antoine Halligon" userId="342f7653fd43df9b" providerId="LiveId" clId="{B9E28CE6-BFE5-4199-AC74-AA193ED13DED}" dt="2021-02-08T10:54:34.022" v="1258" actId="164"/>
          <ac:spMkLst>
            <pc:docMk/>
            <pc:sldMk cId="429044510" sldId="276"/>
            <ac:spMk id="21" creationId="{61C7BF16-47EA-4DD8-9F13-CF9C2B3814B0}"/>
          </ac:spMkLst>
        </pc:spChg>
        <pc:spChg chg="add mod">
          <ac:chgData name="Antoine Halligon" userId="342f7653fd43df9b" providerId="LiveId" clId="{B9E28CE6-BFE5-4199-AC74-AA193ED13DED}" dt="2021-02-08T10:54:34.022" v="1258" actId="164"/>
          <ac:spMkLst>
            <pc:docMk/>
            <pc:sldMk cId="429044510" sldId="276"/>
            <ac:spMk id="22" creationId="{EBB80758-514A-4634-A378-1948063DF751}"/>
          </ac:spMkLst>
        </pc:spChg>
        <pc:spChg chg="add mod">
          <ac:chgData name="Antoine Halligon" userId="342f7653fd43df9b" providerId="LiveId" clId="{B9E28CE6-BFE5-4199-AC74-AA193ED13DED}" dt="2021-02-08T10:54:54.562" v="1266" actId="122"/>
          <ac:spMkLst>
            <pc:docMk/>
            <pc:sldMk cId="429044510" sldId="276"/>
            <ac:spMk id="23" creationId="{CFFBE17A-B208-4372-8663-3E083D56F38B}"/>
          </ac:spMkLst>
        </pc:spChg>
        <pc:grpChg chg="add mod">
          <ac:chgData name="Antoine Halligon" userId="342f7653fd43df9b" providerId="LiveId" clId="{B9E28CE6-BFE5-4199-AC74-AA193ED13DED}" dt="2021-02-08T10:54:38.882" v="1259" actId="1076"/>
          <ac:grpSpMkLst>
            <pc:docMk/>
            <pc:sldMk cId="429044510" sldId="276"/>
            <ac:grpSpMk id="27" creationId="{A9ECED8F-9FE8-4AFD-89E3-D601585B2A35}"/>
          </ac:grpSpMkLst>
        </pc:grpChg>
        <pc:picChg chg="add mod modCrop">
          <ac:chgData name="Antoine Halligon" userId="342f7653fd43df9b" providerId="LiveId" clId="{B9E28CE6-BFE5-4199-AC74-AA193ED13DED}" dt="2021-02-08T10:47:16.544" v="1109" actId="208"/>
          <ac:picMkLst>
            <pc:docMk/>
            <pc:sldMk cId="429044510" sldId="276"/>
            <ac:picMk id="8" creationId="{CA119517-A588-4FD7-81BF-A060C9A2BEEF}"/>
          </ac:picMkLst>
        </pc:picChg>
        <pc:picChg chg="add mod modCrop">
          <ac:chgData name="Antoine Halligon" userId="342f7653fd43df9b" providerId="LiveId" clId="{B9E28CE6-BFE5-4199-AC74-AA193ED13DED}" dt="2021-02-08T10:54:34.022" v="1258" actId="164"/>
          <ac:picMkLst>
            <pc:docMk/>
            <pc:sldMk cId="429044510" sldId="276"/>
            <ac:picMk id="10" creationId="{19A42A6F-75F7-4264-810C-8495DCDE0D96}"/>
          </ac:picMkLst>
        </pc:picChg>
        <pc:picChg chg="add mod modCrop">
          <ac:chgData name="Antoine Halligon" userId="342f7653fd43df9b" providerId="LiveId" clId="{B9E28CE6-BFE5-4199-AC74-AA193ED13DED}" dt="2021-02-08T10:48:26.394" v="1124" actId="1076"/>
          <ac:picMkLst>
            <pc:docMk/>
            <pc:sldMk cId="429044510" sldId="276"/>
            <ac:picMk id="12" creationId="{143F6CE2-C2B3-49FA-A3CC-E3046DBDA540}"/>
          </ac:picMkLst>
        </pc:picChg>
        <pc:cxnChg chg="add mod">
          <ac:chgData name="Antoine Halligon" userId="342f7653fd43df9b" providerId="LiveId" clId="{B9E28CE6-BFE5-4199-AC74-AA193ED13DED}" dt="2021-02-08T10:48:59.594" v="1133" actId="14100"/>
          <ac:cxnSpMkLst>
            <pc:docMk/>
            <pc:sldMk cId="429044510" sldId="276"/>
            <ac:cxnSpMk id="15" creationId="{53E53237-973A-4BD7-B137-F0F1B132FF4F}"/>
          </ac:cxnSpMkLst>
        </pc:cxnChg>
        <pc:cxnChg chg="add mod">
          <ac:chgData name="Antoine Halligon" userId="342f7653fd43df9b" providerId="LiveId" clId="{B9E28CE6-BFE5-4199-AC74-AA193ED13DED}" dt="2021-02-08T10:54:44.312" v="1261" actId="14100"/>
          <ac:cxnSpMkLst>
            <pc:docMk/>
            <pc:sldMk cId="429044510" sldId="276"/>
            <ac:cxnSpMk id="25" creationId="{4E802F65-68EA-4743-B489-F91C376E0C99}"/>
          </ac:cxnSpMkLst>
        </pc:cxnChg>
        <pc:cxnChg chg="add mod">
          <ac:chgData name="Antoine Halligon" userId="342f7653fd43df9b" providerId="LiveId" clId="{B9E28CE6-BFE5-4199-AC74-AA193ED13DED}" dt="2021-02-08T10:55:04.152" v="1269" actId="14100"/>
          <ac:cxnSpMkLst>
            <pc:docMk/>
            <pc:sldMk cId="429044510" sldId="276"/>
            <ac:cxnSpMk id="29" creationId="{B9B354AA-83E8-482D-99D7-76633EAF0688}"/>
          </ac:cxnSpMkLst>
        </pc:cxnChg>
      </pc:sldChg>
      <pc:sldChg chg="addSp delSp modSp new mod ord delAnim modAnim">
        <pc:chgData name="Antoine Halligon" userId="342f7653fd43df9b" providerId="LiveId" clId="{B9E28CE6-BFE5-4199-AC74-AA193ED13DED}" dt="2021-02-10T20:56:11.131" v="1384" actId="1076"/>
        <pc:sldMkLst>
          <pc:docMk/>
          <pc:sldMk cId="1408570731" sldId="277"/>
        </pc:sldMkLst>
        <pc:spChg chg="add mod">
          <ac:chgData name="Antoine Halligon" userId="342f7653fd43df9b" providerId="LiveId" clId="{B9E28CE6-BFE5-4199-AC74-AA193ED13DED}" dt="2021-02-10T20:22:17.879" v="1295" actId="1035"/>
          <ac:spMkLst>
            <pc:docMk/>
            <pc:sldMk cId="1408570731" sldId="277"/>
            <ac:spMk id="2" creationId="{4E404C21-B5CE-40CE-9E0B-CD16FBA0363D}"/>
          </ac:spMkLst>
        </pc:spChg>
        <pc:spChg chg="add mod">
          <ac:chgData name="Antoine Halligon" userId="342f7653fd43df9b" providerId="LiveId" clId="{B9E28CE6-BFE5-4199-AC74-AA193ED13DED}" dt="2021-02-08T15:44:57.425" v="1282"/>
          <ac:spMkLst>
            <pc:docMk/>
            <pc:sldMk cId="1408570731" sldId="277"/>
            <ac:spMk id="3" creationId="{DAF4BF8E-D5D5-4366-BDC2-A10A2694F5FD}"/>
          </ac:spMkLst>
        </pc:spChg>
        <pc:spChg chg="add mod">
          <ac:chgData name="Antoine Halligon" userId="342f7653fd43df9b" providerId="LiveId" clId="{B9E28CE6-BFE5-4199-AC74-AA193ED13DED}" dt="2021-02-08T15:44:57.425" v="1282"/>
          <ac:spMkLst>
            <pc:docMk/>
            <pc:sldMk cId="1408570731" sldId="277"/>
            <ac:spMk id="4" creationId="{121D77FE-BD47-4D85-BEDD-8247D77EB73D}"/>
          </ac:spMkLst>
        </pc:spChg>
        <pc:spChg chg="add mod">
          <ac:chgData name="Antoine Halligon" userId="342f7653fd43df9b" providerId="LiveId" clId="{B9E28CE6-BFE5-4199-AC74-AA193ED13DED}" dt="2021-02-08T15:44:57.425" v="1282"/>
          <ac:spMkLst>
            <pc:docMk/>
            <pc:sldMk cId="1408570731" sldId="277"/>
            <ac:spMk id="5" creationId="{BCE77A66-C54E-4676-8477-797FDF78E859}"/>
          </ac:spMkLst>
        </pc:spChg>
        <pc:picChg chg="add del mod">
          <ac:chgData name="Antoine Halligon" userId="342f7653fd43df9b" providerId="LiveId" clId="{B9E28CE6-BFE5-4199-AC74-AA193ED13DED}" dt="2021-02-10T20:55:58.410" v="1382" actId="478"/>
          <ac:picMkLst>
            <pc:docMk/>
            <pc:sldMk cId="1408570731" sldId="277"/>
            <ac:picMk id="6" creationId="{17B2DF0B-E84F-4AAA-B00F-61412576ED10}"/>
          </ac:picMkLst>
        </pc:picChg>
        <pc:picChg chg="add mod">
          <ac:chgData name="Antoine Halligon" userId="342f7653fd43df9b" providerId="LiveId" clId="{B9E28CE6-BFE5-4199-AC74-AA193ED13DED}" dt="2021-02-10T20:22:30.764" v="1298"/>
          <ac:picMkLst>
            <pc:docMk/>
            <pc:sldMk cId="1408570731" sldId="277"/>
            <ac:picMk id="7" creationId="{30DABFAB-EE35-4C4D-A346-DEFF10DDBA72}"/>
          </ac:picMkLst>
        </pc:picChg>
        <pc:picChg chg="add mod">
          <ac:chgData name="Antoine Halligon" userId="342f7653fd43df9b" providerId="LiveId" clId="{B9E28CE6-BFE5-4199-AC74-AA193ED13DED}" dt="2021-02-10T20:56:11.131" v="1384" actId="1076"/>
          <ac:picMkLst>
            <pc:docMk/>
            <pc:sldMk cId="1408570731" sldId="277"/>
            <ac:picMk id="8" creationId="{FF434931-5ED3-4274-BC5B-D3E233E8DAFC}"/>
          </ac:picMkLst>
        </pc:picChg>
      </pc:sldChg>
      <pc:sldChg chg="addSp delSp modSp mod delAnim modAnim">
        <pc:chgData name="Antoine Halligon" userId="342f7653fd43df9b" providerId="LiveId" clId="{B9E28CE6-BFE5-4199-AC74-AA193ED13DED}" dt="2021-02-12T10:51:41.401" v="1769" actId="1076"/>
        <pc:sldMkLst>
          <pc:docMk/>
          <pc:sldMk cId="604327754" sldId="278"/>
        </pc:sldMkLst>
        <pc:spChg chg="mod">
          <ac:chgData name="Antoine Halligon" userId="342f7653fd43df9b" providerId="LiveId" clId="{B9E28CE6-BFE5-4199-AC74-AA193ED13DED}" dt="2021-02-12T10:49:29.453" v="1741" actId="20577"/>
          <ac:spMkLst>
            <pc:docMk/>
            <pc:sldMk cId="604327754" sldId="278"/>
            <ac:spMk id="6" creationId="{65D5326E-E26E-4348-8E29-4EE41DD31F1F}"/>
          </ac:spMkLst>
        </pc:spChg>
        <pc:picChg chg="del">
          <ac:chgData name="Antoine Halligon" userId="342f7653fd43df9b" providerId="LiveId" clId="{B9E28CE6-BFE5-4199-AC74-AA193ED13DED}" dt="2021-02-11T14:35:50.866" v="1388" actId="478"/>
          <ac:picMkLst>
            <pc:docMk/>
            <pc:sldMk cId="604327754" sldId="278"/>
            <ac:picMk id="2" creationId="{F99A4F7E-DB58-4D34-955D-0C32D44B0D6B}"/>
          </ac:picMkLst>
        </pc:picChg>
        <pc:picChg chg="add del mod">
          <ac:chgData name="Antoine Halligon" userId="342f7653fd43df9b" providerId="LiveId" clId="{B9E28CE6-BFE5-4199-AC74-AA193ED13DED}" dt="2021-02-11T14:36:13.147" v="1390" actId="478"/>
          <ac:picMkLst>
            <pc:docMk/>
            <pc:sldMk cId="604327754" sldId="278"/>
            <ac:picMk id="3" creationId="{113D4FED-6F0A-4A34-A114-0DCF84DD6B6D}"/>
          </ac:picMkLst>
        </pc:picChg>
        <pc:picChg chg="add del mod">
          <ac:chgData name="Antoine Halligon" userId="342f7653fd43df9b" providerId="LiveId" clId="{B9E28CE6-BFE5-4199-AC74-AA193ED13DED}" dt="2021-02-11T14:36:28.286" v="1393" actId="478"/>
          <ac:picMkLst>
            <pc:docMk/>
            <pc:sldMk cId="604327754" sldId="278"/>
            <ac:picMk id="4" creationId="{672217DD-0F3B-42E8-A3A7-B3B348BBD8BB}"/>
          </ac:picMkLst>
        </pc:picChg>
        <pc:picChg chg="mod">
          <ac:chgData name="Antoine Halligon" userId="342f7653fd43df9b" providerId="LiveId" clId="{B9E28CE6-BFE5-4199-AC74-AA193ED13DED}" dt="2021-02-12T10:51:35.336" v="1766" actId="1076"/>
          <ac:picMkLst>
            <pc:docMk/>
            <pc:sldMk cId="604327754" sldId="278"/>
            <ac:picMk id="9" creationId="{C07CB37C-816F-4536-A6D0-5A869B7AE29C}"/>
          </ac:picMkLst>
        </pc:picChg>
        <pc:picChg chg="add mod">
          <ac:chgData name="Antoine Halligon" userId="342f7653fd43df9b" providerId="LiveId" clId="{B9E28CE6-BFE5-4199-AC74-AA193ED13DED}" dt="2021-02-12T10:51:41.401" v="1769" actId="1076"/>
          <ac:picMkLst>
            <pc:docMk/>
            <pc:sldMk cId="604327754" sldId="278"/>
            <ac:picMk id="10" creationId="{5EC15313-7034-49D5-ABD5-0F112BFE68D4}"/>
          </ac:picMkLst>
        </pc:picChg>
      </pc:sldChg>
      <pc:sldChg chg="add del">
        <pc:chgData name="Antoine Halligon" userId="342f7653fd43df9b" providerId="LiveId" clId="{B9E28CE6-BFE5-4199-AC74-AA193ED13DED}" dt="2021-02-10T20:22:25.804" v="1297"/>
        <pc:sldMkLst>
          <pc:docMk/>
          <pc:sldMk cId="1182706166" sldId="278"/>
        </pc:sldMkLst>
      </pc:sldChg>
      <pc:sldChg chg="addSp delSp modSp mod delAnim modAnim">
        <pc:chgData name="Antoine Halligon" userId="342f7653fd43df9b" providerId="LiveId" clId="{B9E28CE6-BFE5-4199-AC74-AA193ED13DED}" dt="2021-02-12T10:51:31.757" v="1765" actId="1076"/>
        <pc:sldMkLst>
          <pc:docMk/>
          <pc:sldMk cId="1279888103" sldId="279"/>
        </pc:sldMkLst>
        <pc:spChg chg="mod">
          <ac:chgData name="Antoine Halligon" userId="342f7653fd43df9b" providerId="LiveId" clId="{B9E28CE6-BFE5-4199-AC74-AA193ED13DED}" dt="2021-02-12T10:48:22.388" v="1737" actId="20577"/>
          <ac:spMkLst>
            <pc:docMk/>
            <pc:sldMk cId="1279888103" sldId="279"/>
            <ac:spMk id="7" creationId="{365D87AF-4C20-41B9-8E9E-0A1C8A254B8F}"/>
          </ac:spMkLst>
        </pc:spChg>
        <pc:picChg chg="add mod">
          <ac:chgData name="Antoine Halligon" userId="342f7653fd43df9b" providerId="LiveId" clId="{B9E28CE6-BFE5-4199-AC74-AA193ED13DED}" dt="2021-02-12T10:51:31.757" v="1765" actId="1076"/>
          <ac:picMkLst>
            <pc:docMk/>
            <pc:sldMk cId="1279888103" sldId="279"/>
            <ac:picMk id="2" creationId="{9F55BAFC-47BA-4917-975A-20DAB6132D44}"/>
          </ac:picMkLst>
        </pc:picChg>
        <pc:picChg chg="del">
          <ac:chgData name="Antoine Halligon" userId="342f7653fd43df9b" providerId="LiveId" clId="{B9E28CE6-BFE5-4199-AC74-AA193ED13DED}" dt="2021-02-11T14:40:01.692" v="1397" actId="478"/>
          <ac:picMkLst>
            <pc:docMk/>
            <pc:sldMk cId="1279888103" sldId="279"/>
            <ac:picMk id="3" creationId="{299FC74B-809E-46F1-9F95-CEC82B081FCD}"/>
          </ac:picMkLst>
        </pc:picChg>
        <pc:picChg chg="mod">
          <ac:chgData name="Antoine Halligon" userId="342f7653fd43df9b" providerId="LiveId" clId="{B9E28CE6-BFE5-4199-AC74-AA193ED13DED}" dt="2021-02-12T10:51:27.293" v="1762" actId="1076"/>
          <ac:picMkLst>
            <pc:docMk/>
            <pc:sldMk cId="1279888103" sldId="279"/>
            <ac:picMk id="10" creationId="{135022C8-412D-46AB-850C-764BFFB67349}"/>
          </ac:picMkLst>
        </pc:picChg>
      </pc:sldChg>
      <pc:sldChg chg="addSp delSp modSp mod delAnim modAnim">
        <pc:chgData name="Antoine Halligon" userId="342f7653fd43df9b" providerId="LiveId" clId="{B9E28CE6-BFE5-4199-AC74-AA193ED13DED}" dt="2021-02-12T10:51:21.427" v="1761" actId="14100"/>
        <pc:sldMkLst>
          <pc:docMk/>
          <pc:sldMk cId="1762655898" sldId="280"/>
        </pc:sldMkLst>
        <pc:spChg chg="mod">
          <ac:chgData name="Antoine Halligon" userId="342f7653fd43df9b" providerId="LiveId" clId="{B9E28CE6-BFE5-4199-AC74-AA193ED13DED}" dt="2021-02-12T09:45:39.956" v="1503"/>
          <ac:spMkLst>
            <pc:docMk/>
            <pc:sldMk cId="1762655898" sldId="280"/>
            <ac:spMk id="11" creationId="{BF59402A-C85A-45B7-9264-0AD8FB2D464E}"/>
          </ac:spMkLst>
        </pc:spChg>
        <pc:spChg chg="mod">
          <ac:chgData name="Antoine Halligon" userId="342f7653fd43df9b" providerId="LiveId" clId="{B9E28CE6-BFE5-4199-AC74-AA193ED13DED}" dt="2021-02-12T09:45:39.956" v="1503"/>
          <ac:spMkLst>
            <pc:docMk/>
            <pc:sldMk cId="1762655898" sldId="280"/>
            <ac:spMk id="12" creationId="{60E94FD2-ABDF-4A7C-ACC7-2E326BAECC35}"/>
          </ac:spMkLst>
        </pc:spChg>
        <pc:grpChg chg="add mod">
          <ac:chgData name="Antoine Halligon" userId="342f7653fd43df9b" providerId="LiveId" clId="{B9E28CE6-BFE5-4199-AC74-AA193ED13DED}" dt="2021-02-12T09:45:42.204" v="1504" actId="1076"/>
          <ac:grpSpMkLst>
            <pc:docMk/>
            <pc:sldMk cId="1762655898" sldId="280"/>
            <ac:grpSpMk id="10" creationId="{5647BD50-ED82-435F-83E7-D721BC334330}"/>
          </ac:grpSpMkLst>
        </pc:grpChg>
        <pc:picChg chg="add mod">
          <ac:chgData name="Antoine Halligon" userId="342f7653fd43df9b" providerId="LiveId" clId="{B9E28CE6-BFE5-4199-AC74-AA193ED13DED}" dt="2021-02-12T10:51:21.427" v="1761" actId="14100"/>
          <ac:picMkLst>
            <pc:docMk/>
            <pc:sldMk cId="1762655898" sldId="280"/>
            <ac:picMk id="6" creationId="{FE53FB9E-D5E5-4686-AEB0-9BFBCE728490}"/>
          </ac:picMkLst>
        </pc:picChg>
        <pc:picChg chg="mod">
          <ac:chgData name="Antoine Halligon" userId="342f7653fd43df9b" providerId="LiveId" clId="{B9E28CE6-BFE5-4199-AC74-AA193ED13DED}" dt="2021-02-12T10:51:18.119" v="1759" actId="1076"/>
          <ac:picMkLst>
            <pc:docMk/>
            <pc:sldMk cId="1762655898" sldId="280"/>
            <ac:picMk id="7" creationId="{30DABFAB-EE35-4C4D-A346-DEFF10DDBA72}"/>
          </ac:picMkLst>
        </pc:picChg>
        <pc:picChg chg="add mod">
          <ac:chgData name="Antoine Halligon" userId="342f7653fd43df9b" providerId="LiveId" clId="{B9E28CE6-BFE5-4199-AC74-AA193ED13DED}" dt="2021-02-12T09:45:34.973" v="1502" actId="1076"/>
          <ac:picMkLst>
            <pc:docMk/>
            <pc:sldMk cId="1762655898" sldId="280"/>
            <ac:picMk id="8" creationId="{0BC4AB3E-A467-42B9-9482-CC08FDB924AE}"/>
          </ac:picMkLst>
        </pc:picChg>
        <pc:picChg chg="del">
          <ac:chgData name="Antoine Halligon" userId="342f7653fd43df9b" providerId="LiveId" clId="{B9E28CE6-BFE5-4199-AC74-AA193ED13DED}" dt="2021-02-11T14:40:23.119" v="1400" actId="478"/>
          <ac:picMkLst>
            <pc:docMk/>
            <pc:sldMk cId="1762655898" sldId="280"/>
            <ac:picMk id="8" creationId="{FF434931-5ED3-4274-BC5B-D3E233E8DAFC}"/>
          </ac:picMkLst>
        </pc:picChg>
        <pc:picChg chg="add mod modCrop">
          <ac:chgData name="Antoine Halligon" userId="342f7653fd43df9b" providerId="LiveId" clId="{B9E28CE6-BFE5-4199-AC74-AA193ED13DED}" dt="2021-02-12T09:45:44.889" v="1505" actId="1076"/>
          <ac:picMkLst>
            <pc:docMk/>
            <pc:sldMk cId="1762655898" sldId="280"/>
            <ac:picMk id="9" creationId="{629C8183-2E1F-40CF-A6B6-3B8D2764C0DA}"/>
          </ac:picMkLst>
        </pc:picChg>
      </pc:sldChg>
      <pc:sldMasterChg chg="addSp modSp mod">
        <pc:chgData name="Antoine Halligon" userId="342f7653fd43df9b" providerId="LiveId" clId="{B9E28CE6-BFE5-4199-AC74-AA193ED13DED}" dt="2021-02-08T09:14:25.654" v="253" actId="166"/>
        <pc:sldMasterMkLst>
          <pc:docMk/>
          <pc:sldMasterMk cId="919972685" sldId="2147483648"/>
        </pc:sldMasterMkLst>
        <pc:picChg chg="add mod ord modCrop">
          <ac:chgData name="Antoine Halligon" userId="342f7653fd43df9b" providerId="LiveId" clId="{B9E28CE6-BFE5-4199-AC74-AA193ED13DED}" dt="2021-02-08T09:14:25.654" v="253" actId="166"/>
          <ac:picMkLst>
            <pc:docMk/>
            <pc:sldMasterMk cId="919972685" sldId="2147483648"/>
            <ac:picMk id="3" creationId="{3EF20439-9A28-4C14-9FC3-2286D0EBEAF4}"/>
          </ac:picMkLst>
        </pc:pic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0B41C3-CB66-4839-87E4-EE2F0B4DA516}" type="doc">
      <dgm:prSet loTypeId="urn:microsoft.com/office/officeart/2005/8/layout/hProcess10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3CA060C-F03A-4146-B922-5D968629E75A}">
      <dgm:prSet phldrT="[Texte]" custT="1"/>
      <dgm:spPr/>
      <dgm:t>
        <a:bodyPr/>
        <a:lstStyle/>
        <a:p>
          <a:r>
            <a:rPr lang="fr-FR" sz="1100" b="1" dirty="0"/>
            <a:t>Formalisation</a:t>
          </a:r>
        </a:p>
      </dgm:t>
    </dgm:pt>
    <dgm:pt modelId="{8583DDF4-6C9D-4731-8DAE-15A4009DC3B1}" type="parTrans" cxnId="{6CF177F3-016B-4076-A06E-F54A4E020536}">
      <dgm:prSet/>
      <dgm:spPr/>
      <dgm:t>
        <a:bodyPr/>
        <a:lstStyle/>
        <a:p>
          <a:endParaRPr lang="fr-FR"/>
        </a:p>
      </dgm:t>
    </dgm:pt>
    <dgm:pt modelId="{00DC2831-DF31-45FC-8BD9-E88838C03ED3}" type="sibTrans" cxnId="{6CF177F3-016B-4076-A06E-F54A4E020536}">
      <dgm:prSet/>
      <dgm:spPr/>
      <dgm:t>
        <a:bodyPr/>
        <a:lstStyle/>
        <a:p>
          <a:endParaRPr lang="fr-FR"/>
        </a:p>
      </dgm:t>
    </dgm:pt>
    <dgm:pt modelId="{C65224ED-7190-4907-866E-0B6F90397864}">
      <dgm:prSet phldrT="[Texte]"/>
      <dgm:spPr/>
      <dgm:t>
        <a:bodyPr/>
        <a:lstStyle/>
        <a:p>
          <a:r>
            <a:rPr lang="fr-FR" b="1" dirty="0"/>
            <a:t>Scénario</a:t>
          </a:r>
        </a:p>
      </dgm:t>
    </dgm:pt>
    <dgm:pt modelId="{3B74CA2B-F74C-4004-BD12-CDD393D04870}" type="parTrans" cxnId="{8ABF3FCD-7078-44F5-868A-56CAE4A5493F}">
      <dgm:prSet/>
      <dgm:spPr/>
      <dgm:t>
        <a:bodyPr/>
        <a:lstStyle/>
        <a:p>
          <a:endParaRPr lang="fr-FR"/>
        </a:p>
      </dgm:t>
    </dgm:pt>
    <dgm:pt modelId="{71FD59EA-50DF-451B-9FF3-2ABCCEDB1446}" type="sibTrans" cxnId="{8ABF3FCD-7078-44F5-868A-56CAE4A5493F}">
      <dgm:prSet/>
      <dgm:spPr/>
      <dgm:t>
        <a:bodyPr/>
        <a:lstStyle/>
        <a:p>
          <a:endParaRPr lang="fr-FR"/>
        </a:p>
      </dgm:t>
    </dgm:pt>
    <dgm:pt modelId="{38127E8A-CE17-4347-96F4-C321CBF942E3}">
      <dgm:prSet phldrT="[Texte]"/>
      <dgm:spPr/>
      <dgm:t>
        <a:bodyPr/>
        <a:lstStyle/>
        <a:p>
          <a:r>
            <a:rPr lang="fr-FR" b="1" dirty="0"/>
            <a:t>Vidéo</a:t>
          </a:r>
        </a:p>
      </dgm:t>
    </dgm:pt>
    <dgm:pt modelId="{40230D4E-0E76-47BE-AE5F-1E08D8911F35}" type="parTrans" cxnId="{817D7773-10F4-4C0E-B2A4-9092EDBFF723}">
      <dgm:prSet/>
      <dgm:spPr/>
      <dgm:t>
        <a:bodyPr/>
        <a:lstStyle/>
        <a:p>
          <a:endParaRPr lang="fr-FR"/>
        </a:p>
      </dgm:t>
    </dgm:pt>
    <dgm:pt modelId="{2F6C05A5-A184-4F08-9531-ACA5ADEFC349}" type="sibTrans" cxnId="{817D7773-10F4-4C0E-B2A4-9092EDBFF723}">
      <dgm:prSet/>
      <dgm:spPr/>
      <dgm:t>
        <a:bodyPr/>
        <a:lstStyle/>
        <a:p>
          <a:endParaRPr lang="fr-FR"/>
        </a:p>
      </dgm:t>
    </dgm:pt>
    <dgm:pt modelId="{B8DF2F76-09D4-4F02-9AEC-3E38C5DC212D}">
      <dgm:prSet phldrT="[Texte]"/>
      <dgm:spPr/>
      <dgm:t>
        <a:bodyPr/>
        <a:lstStyle/>
        <a:p>
          <a:r>
            <a:rPr lang="fr-FR" b="1" dirty="0"/>
            <a:t>Montage</a:t>
          </a:r>
        </a:p>
      </dgm:t>
    </dgm:pt>
    <dgm:pt modelId="{37523913-D867-42FD-8DE3-D3D817A16A9D}" type="parTrans" cxnId="{64064F27-B45B-49DB-B491-260FD8439128}">
      <dgm:prSet/>
      <dgm:spPr/>
      <dgm:t>
        <a:bodyPr/>
        <a:lstStyle/>
        <a:p>
          <a:endParaRPr lang="fr-FR"/>
        </a:p>
      </dgm:t>
    </dgm:pt>
    <dgm:pt modelId="{39EAF0D9-9EEF-4A5E-A579-C6176D6BE447}" type="sibTrans" cxnId="{64064F27-B45B-49DB-B491-260FD8439128}">
      <dgm:prSet/>
      <dgm:spPr/>
      <dgm:t>
        <a:bodyPr/>
        <a:lstStyle/>
        <a:p>
          <a:endParaRPr lang="fr-FR"/>
        </a:p>
      </dgm:t>
    </dgm:pt>
    <dgm:pt modelId="{B57E22B4-3D98-4EF0-8011-17D11AFAAEAF}">
      <dgm:prSet phldrT="[Texte]"/>
      <dgm:spPr/>
      <dgm:t>
        <a:bodyPr/>
        <a:lstStyle/>
        <a:p>
          <a:r>
            <a:rPr lang="fr-FR" b="1" dirty="0"/>
            <a:t>QR CODE</a:t>
          </a:r>
        </a:p>
      </dgm:t>
    </dgm:pt>
    <dgm:pt modelId="{8A48EA37-D172-42F0-AAEC-23DE629DCD5C}" type="parTrans" cxnId="{A38F803F-ED07-4BE4-A97A-53DABAC56858}">
      <dgm:prSet/>
      <dgm:spPr/>
      <dgm:t>
        <a:bodyPr/>
        <a:lstStyle/>
        <a:p>
          <a:endParaRPr lang="fr-FR"/>
        </a:p>
      </dgm:t>
    </dgm:pt>
    <dgm:pt modelId="{80E2E14C-0BFA-41D7-8AFE-A251553D9A20}" type="sibTrans" cxnId="{A38F803F-ED07-4BE4-A97A-53DABAC56858}">
      <dgm:prSet/>
      <dgm:spPr/>
      <dgm:t>
        <a:bodyPr/>
        <a:lstStyle/>
        <a:p>
          <a:endParaRPr lang="fr-FR"/>
        </a:p>
      </dgm:t>
    </dgm:pt>
    <dgm:pt modelId="{8AC18A5A-6104-4504-B751-B03DEA421DC4}">
      <dgm:prSet phldrT="[Texte]"/>
      <dgm:spPr/>
      <dgm:t>
        <a:bodyPr/>
        <a:lstStyle/>
        <a:p>
          <a:r>
            <a:rPr lang="fr-FR" b="1" dirty="0"/>
            <a:t>Exemple de vidéo</a:t>
          </a:r>
        </a:p>
      </dgm:t>
    </dgm:pt>
    <dgm:pt modelId="{37131A64-22D3-4202-9626-DF0D2B6BFB2F}" type="parTrans" cxnId="{0DC49B02-68D2-4935-A7C9-745E75472023}">
      <dgm:prSet/>
      <dgm:spPr/>
      <dgm:t>
        <a:bodyPr/>
        <a:lstStyle/>
        <a:p>
          <a:endParaRPr lang="fr-FR"/>
        </a:p>
      </dgm:t>
    </dgm:pt>
    <dgm:pt modelId="{98792971-BC25-4681-AB35-884EE815366E}" type="sibTrans" cxnId="{0DC49B02-68D2-4935-A7C9-745E75472023}">
      <dgm:prSet/>
      <dgm:spPr/>
      <dgm:t>
        <a:bodyPr/>
        <a:lstStyle/>
        <a:p>
          <a:endParaRPr lang="fr-FR"/>
        </a:p>
      </dgm:t>
    </dgm:pt>
    <dgm:pt modelId="{89BC0211-D220-41FC-9E5A-E37D4E4A3787}" type="pres">
      <dgm:prSet presAssocID="{700B41C3-CB66-4839-87E4-EE2F0B4DA516}" presName="Name0" presStyleCnt="0">
        <dgm:presLayoutVars>
          <dgm:dir/>
          <dgm:resizeHandles val="exact"/>
        </dgm:presLayoutVars>
      </dgm:prSet>
      <dgm:spPr/>
    </dgm:pt>
    <dgm:pt modelId="{1A926971-6E5D-457B-8764-55105E3E391B}" type="pres">
      <dgm:prSet presAssocID="{33CA060C-F03A-4146-B922-5D968629E75A}" presName="composite" presStyleCnt="0"/>
      <dgm:spPr/>
    </dgm:pt>
    <dgm:pt modelId="{80809E6B-B57E-4633-A92E-220A4A14B894}" type="pres">
      <dgm:prSet presAssocID="{33CA060C-F03A-4146-B922-5D968629E75A}" presName="imagSh" presStyleLbl="b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rnet d'adresses avec un remplissage uni"/>
        </a:ext>
      </dgm:extLst>
    </dgm:pt>
    <dgm:pt modelId="{B9FBE687-32EC-42D5-81A5-CD9683F2A64A}" type="pres">
      <dgm:prSet presAssocID="{33CA060C-F03A-4146-B922-5D968629E75A}" presName="txNode" presStyleLbl="node1" presStyleIdx="0" presStyleCnt="6">
        <dgm:presLayoutVars>
          <dgm:bulletEnabled val="1"/>
        </dgm:presLayoutVars>
      </dgm:prSet>
      <dgm:spPr/>
    </dgm:pt>
    <dgm:pt modelId="{AAD92941-9107-45C8-9B6B-B14F0E236ED2}" type="pres">
      <dgm:prSet presAssocID="{00DC2831-DF31-45FC-8BD9-E88838C03ED3}" presName="sibTrans" presStyleLbl="sibTrans2D1" presStyleIdx="0" presStyleCnt="5"/>
      <dgm:spPr/>
    </dgm:pt>
    <dgm:pt modelId="{7C9AAFA7-CADC-4717-9554-1112B3C5083E}" type="pres">
      <dgm:prSet presAssocID="{00DC2831-DF31-45FC-8BD9-E88838C03ED3}" presName="connTx" presStyleLbl="sibTrans2D1" presStyleIdx="0" presStyleCnt="5"/>
      <dgm:spPr/>
    </dgm:pt>
    <dgm:pt modelId="{0A407CDE-5641-43AD-B6FA-E2296E926179}" type="pres">
      <dgm:prSet presAssocID="{C65224ED-7190-4907-866E-0B6F90397864}" presName="composite" presStyleCnt="0"/>
      <dgm:spPr/>
    </dgm:pt>
    <dgm:pt modelId="{55BD6671-8788-46DF-9B81-D3893B1ED6B9}" type="pres">
      <dgm:prSet presAssocID="{C65224ED-7190-4907-866E-0B6F90397864}" presName="imagSh" presStyleLbl="bgImgPlac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llicule avec un remplissage uni"/>
        </a:ext>
      </dgm:extLst>
    </dgm:pt>
    <dgm:pt modelId="{3F1DD512-9489-4E5C-BF87-5F0C4C2DF4A8}" type="pres">
      <dgm:prSet presAssocID="{C65224ED-7190-4907-866E-0B6F90397864}" presName="txNode" presStyleLbl="node1" presStyleIdx="1" presStyleCnt="6">
        <dgm:presLayoutVars>
          <dgm:bulletEnabled val="1"/>
        </dgm:presLayoutVars>
      </dgm:prSet>
      <dgm:spPr/>
    </dgm:pt>
    <dgm:pt modelId="{D329BF3B-02F0-452E-B65A-6A6BA53BA8F3}" type="pres">
      <dgm:prSet presAssocID="{71FD59EA-50DF-451B-9FF3-2ABCCEDB1446}" presName="sibTrans" presStyleLbl="sibTrans2D1" presStyleIdx="1" presStyleCnt="5"/>
      <dgm:spPr/>
    </dgm:pt>
    <dgm:pt modelId="{52071B59-9BF6-4D2B-9228-B66C17438F2A}" type="pres">
      <dgm:prSet presAssocID="{71FD59EA-50DF-451B-9FF3-2ABCCEDB1446}" presName="connTx" presStyleLbl="sibTrans2D1" presStyleIdx="1" presStyleCnt="5"/>
      <dgm:spPr/>
    </dgm:pt>
    <dgm:pt modelId="{34420233-9291-43F9-9675-C19B3D0F034E}" type="pres">
      <dgm:prSet presAssocID="{38127E8A-CE17-4347-96F4-C321CBF942E3}" presName="composite" presStyleCnt="0"/>
      <dgm:spPr/>
    </dgm:pt>
    <dgm:pt modelId="{F34166EB-0FCF-41CF-8B1A-183415EAFF47}" type="pres">
      <dgm:prSet presAssocID="{38127E8A-CE17-4347-96F4-C321CBF942E3}" presName="imagSh" presStyleLbl="bgImgPlac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p avec un remplissage uni"/>
        </a:ext>
      </dgm:extLst>
    </dgm:pt>
    <dgm:pt modelId="{61E030CC-E64A-421D-B858-8874E162021E}" type="pres">
      <dgm:prSet presAssocID="{38127E8A-CE17-4347-96F4-C321CBF942E3}" presName="txNode" presStyleLbl="node1" presStyleIdx="2" presStyleCnt="6">
        <dgm:presLayoutVars>
          <dgm:bulletEnabled val="1"/>
        </dgm:presLayoutVars>
      </dgm:prSet>
      <dgm:spPr/>
    </dgm:pt>
    <dgm:pt modelId="{4E9B7E1A-F777-44E4-AA75-D4A6FD6C80C4}" type="pres">
      <dgm:prSet presAssocID="{2F6C05A5-A184-4F08-9531-ACA5ADEFC349}" presName="sibTrans" presStyleLbl="sibTrans2D1" presStyleIdx="2" presStyleCnt="5"/>
      <dgm:spPr/>
    </dgm:pt>
    <dgm:pt modelId="{18854BEE-C321-4B21-8442-5E3009F15A8E}" type="pres">
      <dgm:prSet presAssocID="{2F6C05A5-A184-4F08-9531-ACA5ADEFC349}" presName="connTx" presStyleLbl="sibTrans2D1" presStyleIdx="2" presStyleCnt="5"/>
      <dgm:spPr/>
    </dgm:pt>
    <dgm:pt modelId="{1CC0EB4A-8637-49FC-A279-7F82337A796F}" type="pres">
      <dgm:prSet presAssocID="{B8DF2F76-09D4-4F02-9AEC-3E38C5DC212D}" presName="composite" presStyleCnt="0"/>
      <dgm:spPr/>
    </dgm:pt>
    <dgm:pt modelId="{4688CFA0-2A25-44FC-95CA-D9C449DB47FB}" type="pres">
      <dgm:prSet presAssocID="{B8DF2F76-09D4-4F02-9AEC-3E38C5DC212D}" presName="imagSh" presStyleLbl="bgImgPlac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éunion en ligne avec un remplissage uni"/>
        </a:ext>
      </dgm:extLst>
    </dgm:pt>
    <dgm:pt modelId="{F1519762-709D-4DC8-AB4D-5D820A732EB6}" type="pres">
      <dgm:prSet presAssocID="{B8DF2F76-09D4-4F02-9AEC-3E38C5DC212D}" presName="txNode" presStyleLbl="node1" presStyleIdx="3" presStyleCnt="6">
        <dgm:presLayoutVars>
          <dgm:bulletEnabled val="1"/>
        </dgm:presLayoutVars>
      </dgm:prSet>
      <dgm:spPr/>
    </dgm:pt>
    <dgm:pt modelId="{02C542BE-9987-4C80-A632-937D894569E9}" type="pres">
      <dgm:prSet presAssocID="{39EAF0D9-9EEF-4A5E-A579-C6176D6BE447}" presName="sibTrans" presStyleLbl="sibTrans2D1" presStyleIdx="3" presStyleCnt="5"/>
      <dgm:spPr/>
    </dgm:pt>
    <dgm:pt modelId="{85D849AA-C337-4E5E-A072-2C4658B82EE7}" type="pres">
      <dgm:prSet presAssocID="{39EAF0D9-9EEF-4A5E-A579-C6176D6BE447}" presName="connTx" presStyleLbl="sibTrans2D1" presStyleIdx="3" presStyleCnt="5"/>
      <dgm:spPr/>
    </dgm:pt>
    <dgm:pt modelId="{7C83A94E-631A-4134-ACFC-7615BD8EA28D}" type="pres">
      <dgm:prSet presAssocID="{B57E22B4-3D98-4EF0-8011-17D11AFAAEAF}" presName="composite" presStyleCnt="0"/>
      <dgm:spPr/>
    </dgm:pt>
    <dgm:pt modelId="{3549F94D-676B-4A4A-9B28-120CD3520006}" type="pres">
      <dgm:prSet presAssocID="{B57E22B4-3D98-4EF0-8011-17D11AFAAEAF}" presName="imagSh" presStyleLbl="bgImgPlac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de QR avec un remplissage uni"/>
        </a:ext>
      </dgm:extLst>
    </dgm:pt>
    <dgm:pt modelId="{267E3C9A-5745-435B-A471-ACFCBEFAD67D}" type="pres">
      <dgm:prSet presAssocID="{B57E22B4-3D98-4EF0-8011-17D11AFAAEAF}" presName="txNode" presStyleLbl="node1" presStyleIdx="4" presStyleCnt="6">
        <dgm:presLayoutVars>
          <dgm:bulletEnabled val="1"/>
        </dgm:presLayoutVars>
      </dgm:prSet>
      <dgm:spPr/>
    </dgm:pt>
    <dgm:pt modelId="{35602C96-5AF3-402A-86CD-ECB72636DEA0}" type="pres">
      <dgm:prSet presAssocID="{80E2E14C-0BFA-41D7-8AFE-A251553D9A20}" presName="sibTrans" presStyleLbl="sibTrans2D1" presStyleIdx="4" presStyleCnt="5"/>
      <dgm:spPr/>
    </dgm:pt>
    <dgm:pt modelId="{137FC453-AFC2-4894-945B-6200670D95FD}" type="pres">
      <dgm:prSet presAssocID="{80E2E14C-0BFA-41D7-8AFE-A251553D9A20}" presName="connTx" presStyleLbl="sibTrans2D1" presStyleIdx="4" presStyleCnt="5"/>
      <dgm:spPr/>
    </dgm:pt>
    <dgm:pt modelId="{68FA38B3-1A35-42AE-8BCA-475573B83A25}" type="pres">
      <dgm:prSet presAssocID="{8AC18A5A-6104-4504-B751-B03DEA421DC4}" presName="composite" presStyleCnt="0"/>
      <dgm:spPr/>
    </dgm:pt>
    <dgm:pt modelId="{14506067-9988-4C30-BEF8-77A062FA00BD}" type="pres">
      <dgm:prSet presAssocID="{8AC18A5A-6104-4504-B751-B03DEA421DC4}" presName="imagSh" presStyleLbl="bgImgPlac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ésentation avec multimédia avec un remplissage uni"/>
        </a:ext>
      </dgm:extLst>
    </dgm:pt>
    <dgm:pt modelId="{A4A2AC7A-2C8C-466D-99D5-D8A240E85601}" type="pres">
      <dgm:prSet presAssocID="{8AC18A5A-6104-4504-B751-B03DEA421DC4}" presName="txNode" presStyleLbl="node1" presStyleIdx="5" presStyleCnt="6">
        <dgm:presLayoutVars>
          <dgm:bulletEnabled val="1"/>
        </dgm:presLayoutVars>
      </dgm:prSet>
      <dgm:spPr/>
    </dgm:pt>
  </dgm:ptLst>
  <dgm:cxnLst>
    <dgm:cxn modelId="{0DC49B02-68D2-4935-A7C9-745E75472023}" srcId="{700B41C3-CB66-4839-87E4-EE2F0B4DA516}" destId="{8AC18A5A-6104-4504-B751-B03DEA421DC4}" srcOrd="5" destOrd="0" parTransId="{37131A64-22D3-4202-9626-DF0D2B6BFB2F}" sibTransId="{98792971-BC25-4681-AB35-884EE815366E}"/>
    <dgm:cxn modelId="{0AC45122-FA2A-403B-9C22-98BA56EE087E}" type="presOf" srcId="{71FD59EA-50DF-451B-9FF3-2ABCCEDB1446}" destId="{52071B59-9BF6-4D2B-9228-B66C17438F2A}" srcOrd="1" destOrd="0" presId="urn:microsoft.com/office/officeart/2005/8/layout/hProcess10"/>
    <dgm:cxn modelId="{64064F27-B45B-49DB-B491-260FD8439128}" srcId="{700B41C3-CB66-4839-87E4-EE2F0B4DA516}" destId="{B8DF2F76-09D4-4F02-9AEC-3E38C5DC212D}" srcOrd="3" destOrd="0" parTransId="{37523913-D867-42FD-8DE3-D3D817A16A9D}" sibTransId="{39EAF0D9-9EEF-4A5E-A579-C6176D6BE447}"/>
    <dgm:cxn modelId="{A38F803F-ED07-4BE4-A97A-53DABAC56858}" srcId="{700B41C3-CB66-4839-87E4-EE2F0B4DA516}" destId="{B57E22B4-3D98-4EF0-8011-17D11AFAAEAF}" srcOrd="4" destOrd="0" parTransId="{8A48EA37-D172-42F0-AAEC-23DE629DCD5C}" sibTransId="{80E2E14C-0BFA-41D7-8AFE-A251553D9A20}"/>
    <dgm:cxn modelId="{25EBA96F-7984-4987-B3EE-4A42F9D736F0}" type="presOf" srcId="{39EAF0D9-9EEF-4A5E-A579-C6176D6BE447}" destId="{02C542BE-9987-4C80-A632-937D894569E9}" srcOrd="0" destOrd="0" presId="urn:microsoft.com/office/officeart/2005/8/layout/hProcess10"/>
    <dgm:cxn modelId="{EAE7C870-A172-4178-8AE3-342ECB4F1099}" type="presOf" srcId="{38127E8A-CE17-4347-96F4-C321CBF942E3}" destId="{61E030CC-E64A-421D-B858-8874E162021E}" srcOrd="0" destOrd="0" presId="urn:microsoft.com/office/officeart/2005/8/layout/hProcess10"/>
    <dgm:cxn modelId="{817D7773-10F4-4C0E-B2A4-9092EDBFF723}" srcId="{700B41C3-CB66-4839-87E4-EE2F0B4DA516}" destId="{38127E8A-CE17-4347-96F4-C321CBF942E3}" srcOrd="2" destOrd="0" parTransId="{40230D4E-0E76-47BE-AE5F-1E08D8911F35}" sibTransId="{2F6C05A5-A184-4F08-9531-ACA5ADEFC349}"/>
    <dgm:cxn modelId="{F30AE57A-F5AF-483F-B812-D0961741E71D}" type="presOf" srcId="{71FD59EA-50DF-451B-9FF3-2ABCCEDB1446}" destId="{D329BF3B-02F0-452E-B65A-6A6BA53BA8F3}" srcOrd="0" destOrd="0" presId="urn:microsoft.com/office/officeart/2005/8/layout/hProcess10"/>
    <dgm:cxn modelId="{56873880-D7F9-404E-9FF8-4E465D44FD98}" type="presOf" srcId="{2F6C05A5-A184-4F08-9531-ACA5ADEFC349}" destId="{18854BEE-C321-4B21-8442-5E3009F15A8E}" srcOrd="1" destOrd="0" presId="urn:microsoft.com/office/officeart/2005/8/layout/hProcess10"/>
    <dgm:cxn modelId="{9474B782-27D0-44B5-865F-47A4134F98C3}" type="presOf" srcId="{00DC2831-DF31-45FC-8BD9-E88838C03ED3}" destId="{AAD92941-9107-45C8-9B6B-B14F0E236ED2}" srcOrd="0" destOrd="0" presId="urn:microsoft.com/office/officeart/2005/8/layout/hProcess10"/>
    <dgm:cxn modelId="{C4151895-FBD6-48F5-83E1-8429AE324F86}" type="presOf" srcId="{B57E22B4-3D98-4EF0-8011-17D11AFAAEAF}" destId="{267E3C9A-5745-435B-A471-ACFCBEFAD67D}" srcOrd="0" destOrd="0" presId="urn:microsoft.com/office/officeart/2005/8/layout/hProcess10"/>
    <dgm:cxn modelId="{0C8F42A7-D193-4A02-9A65-FBA2D0285B95}" type="presOf" srcId="{80E2E14C-0BFA-41D7-8AFE-A251553D9A20}" destId="{137FC453-AFC2-4894-945B-6200670D95FD}" srcOrd="1" destOrd="0" presId="urn:microsoft.com/office/officeart/2005/8/layout/hProcess10"/>
    <dgm:cxn modelId="{A3C13AAB-5D49-46D1-B5CE-37A0860A98A8}" type="presOf" srcId="{00DC2831-DF31-45FC-8BD9-E88838C03ED3}" destId="{7C9AAFA7-CADC-4717-9554-1112B3C5083E}" srcOrd="1" destOrd="0" presId="urn:microsoft.com/office/officeart/2005/8/layout/hProcess10"/>
    <dgm:cxn modelId="{15E3A9BB-1A11-4533-8184-539FB22CC858}" type="presOf" srcId="{33CA060C-F03A-4146-B922-5D968629E75A}" destId="{B9FBE687-32EC-42D5-81A5-CD9683F2A64A}" srcOrd="0" destOrd="0" presId="urn:microsoft.com/office/officeart/2005/8/layout/hProcess10"/>
    <dgm:cxn modelId="{88966FBC-281F-4954-9EE9-653D007CE4AB}" type="presOf" srcId="{700B41C3-CB66-4839-87E4-EE2F0B4DA516}" destId="{89BC0211-D220-41FC-9E5A-E37D4E4A3787}" srcOrd="0" destOrd="0" presId="urn:microsoft.com/office/officeart/2005/8/layout/hProcess10"/>
    <dgm:cxn modelId="{8ABF3FCD-7078-44F5-868A-56CAE4A5493F}" srcId="{700B41C3-CB66-4839-87E4-EE2F0B4DA516}" destId="{C65224ED-7190-4907-866E-0B6F90397864}" srcOrd="1" destOrd="0" parTransId="{3B74CA2B-F74C-4004-BD12-CDD393D04870}" sibTransId="{71FD59EA-50DF-451B-9FF3-2ABCCEDB1446}"/>
    <dgm:cxn modelId="{B3A9AED0-2C42-45B1-82CB-EEB170A98720}" type="presOf" srcId="{8AC18A5A-6104-4504-B751-B03DEA421DC4}" destId="{A4A2AC7A-2C8C-466D-99D5-D8A240E85601}" srcOrd="0" destOrd="0" presId="urn:microsoft.com/office/officeart/2005/8/layout/hProcess10"/>
    <dgm:cxn modelId="{35FA41E4-81DE-44C9-AA5A-F03727E75EE3}" type="presOf" srcId="{80E2E14C-0BFA-41D7-8AFE-A251553D9A20}" destId="{35602C96-5AF3-402A-86CD-ECB72636DEA0}" srcOrd="0" destOrd="0" presId="urn:microsoft.com/office/officeart/2005/8/layout/hProcess10"/>
    <dgm:cxn modelId="{F6D89AE6-0C14-4F4A-A31B-75422E2E2C62}" type="presOf" srcId="{39EAF0D9-9EEF-4A5E-A579-C6176D6BE447}" destId="{85D849AA-C337-4E5E-A072-2C4658B82EE7}" srcOrd="1" destOrd="0" presId="urn:microsoft.com/office/officeart/2005/8/layout/hProcess10"/>
    <dgm:cxn modelId="{472157E7-2913-47EC-B82C-8ECAB5177727}" type="presOf" srcId="{C65224ED-7190-4907-866E-0B6F90397864}" destId="{3F1DD512-9489-4E5C-BF87-5F0C4C2DF4A8}" srcOrd="0" destOrd="0" presId="urn:microsoft.com/office/officeart/2005/8/layout/hProcess10"/>
    <dgm:cxn modelId="{6CF177F3-016B-4076-A06E-F54A4E020536}" srcId="{700B41C3-CB66-4839-87E4-EE2F0B4DA516}" destId="{33CA060C-F03A-4146-B922-5D968629E75A}" srcOrd="0" destOrd="0" parTransId="{8583DDF4-6C9D-4731-8DAE-15A4009DC3B1}" sibTransId="{00DC2831-DF31-45FC-8BD9-E88838C03ED3}"/>
    <dgm:cxn modelId="{90A7AFFB-9C8B-4DBF-942C-7FF385E74A24}" type="presOf" srcId="{2F6C05A5-A184-4F08-9531-ACA5ADEFC349}" destId="{4E9B7E1A-F777-44E4-AA75-D4A6FD6C80C4}" srcOrd="0" destOrd="0" presId="urn:microsoft.com/office/officeart/2005/8/layout/hProcess10"/>
    <dgm:cxn modelId="{4A07BFFE-4198-4974-B9DC-49D2C258D247}" type="presOf" srcId="{B8DF2F76-09D4-4F02-9AEC-3E38C5DC212D}" destId="{F1519762-709D-4DC8-AB4D-5D820A732EB6}" srcOrd="0" destOrd="0" presId="urn:microsoft.com/office/officeart/2005/8/layout/hProcess10"/>
    <dgm:cxn modelId="{BEFC34CC-C641-4120-80F1-D7D0A382CD84}" type="presParOf" srcId="{89BC0211-D220-41FC-9E5A-E37D4E4A3787}" destId="{1A926971-6E5D-457B-8764-55105E3E391B}" srcOrd="0" destOrd="0" presId="urn:microsoft.com/office/officeart/2005/8/layout/hProcess10"/>
    <dgm:cxn modelId="{15CF6FE7-10E2-446B-94EA-80C27EABCC9C}" type="presParOf" srcId="{1A926971-6E5D-457B-8764-55105E3E391B}" destId="{80809E6B-B57E-4633-A92E-220A4A14B894}" srcOrd="0" destOrd="0" presId="urn:microsoft.com/office/officeart/2005/8/layout/hProcess10"/>
    <dgm:cxn modelId="{CEC9F232-AC3D-420E-9679-CA521880BDFE}" type="presParOf" srcId="{1A926971-6E5D-457B-8764-55105E3E391B}" destId="{B9FBE687-32EC-42D5-81A5-CD9683F2A64A}" srcOrd="1" destOrd="0" presId="urn:microsoft.com/office/officeart/2005/8/layout/hProcess10"/>
    <dgm:cxn modelId="{A0E03C8E-6E05-46B9-8DA3-66FE134D3CD4}" type="presParOf" srcId="{89BC0211-D220-41FC-9E5A-E37D4E4A3787}" destId="{AAD92941-9107-45C8-9B6B-B14F0E236ED2}" srcOrd="1" destOrd="0" presId="urn:microsoft.com/office/officeart/2005/8/layout/hProcess10"/>
    <dgm:cxn modelId="{E92DB676-B299-4A8C-875E-CB23CA444393}" type="presParOf" srcId="{AAD92941-9107-45C8-9B6B-B14F0E236ED2}" destId="{7C9AAFA7-CADC-4717-9554-1112B3C5083E}" srcOrd="0" destOrd="0" presId="urn:microsoft.com/office/officeart/2005/8/layout/hProcess10"/>
    <dgm:cxn modelId="{F16BA3A4-576B-4237-AAFE-C1767E48EC3A}" type="presParOf" srcId="{89BC0211-D220-41FC-9E5A-E37D4E4A3787}" destId="{0A407CDE-5641-43AD-B6FA-E2296E926179}" srcOrd="2" destOrd="0" presId="urn:microsoft.com/office/officeart/2005/8/layout/hProcess10"/>
    <dgm:cxn modelId="{FD8896CB-76F4-469F-AD22-83E370D1052B}" type="presParOf" srcId="{0A407CDE-5641-43AD-B6FA-E2296E926179}" destId="{55BD6671-8788-46DF-9B81-D3893B1ED6B9}" srcOrd="0" destOrd="0" presId="urn:microsoft.com/office/officeart/2005/8/layout/hProcess10"/>
    <dgm:cxn modelId="{4418FE80-B747-4EF2-90B8-1905F72E2784}" type="presParOf" srcId="{0A407CDE-5641-43AD-B6FA-E2296E926179}" destId="{3F1DD512-9489-4E5C-BF87-5F0C4C2DF4A8}" srcOrd="1" destOrd="0" presId="urn:microsoft.com/office/officeart/2005/8/layout/hProcess10"/>
    <dgm:cxn modelId="{0F2D3742-1117-4AEE-8822-D07D24C3CDB8}" type="presParOf" srcId="{89BC0211-D220-41FC-9E5A-E37D4E4A3787}" destId="{D329BF3B-02F0-452E-B65A-6A6BA53BA8F3}" srcOrd="3" destOrd="0" presId="urn:microsoft.com/office/officeart/2005/8/layout/hProcess10"/>
    <dgm:cxn modelId="{DB8E46C8-A1AA-4B96-8F78-01DB64747421}" type="presParOf" srcId="{D329BF3B-02F0-452E-B65A-6A6BA53BA8F3}" destId="{52071B59-9BF6-4D2B-9228-B66C17438F2A}" srcOrd="0" destOrd="0" presId="urn:microsoft.com/office/officeart/2005/8/layout/hProcess10"/>
    <dgm:cxn modelId="{3A25FE0D-0AA9-46E5-A90A-C9779289A865}" type="presParOf" srcId="{89BC0211-D220-41FC-9E5A-E37D4E4A3787}" destId="{34420233-9291-43F9-9675-C19B3D0F034E}" srcOrd="4" destOrd="0" presId="urn:microsoft.com/office/officeart/2005/8/layout/hProcess10"/>
    <dgm:cxn modelId="{4C51F56F-2449-4DA6-AC78-6EF3097FF9B4}" type="presParOf" srcId="{34420233-9291-43F9-9675-C19B3D0F034E}" destId="{F34166EB-0FCF-41CF-8B1A-183415EAFF47}" srcOrd="0" destOrd="0" presId="urn:microsoft.com/office/officeart/2005/8/layout/hProcess10"/>
    <dgm:cxn modelId="{E24E49D7-E26D-4894-95A1-6149A7DFEB9C}" type="presParOf" srcId="{34420233-9291-43F9-9675-C19B3D0F034E}" destId="{61E030CC-E64A-421D-B858-8874E162021E}" srcOrd="1" destOrd="0" presId="urn:microsoft.com/office/officeart/2005/8/layout/hProcess10"/>
    <dgm:cxn modelId="{547553C2-BF18-4083-931A-6F74A1CD3BA8}" type="presParOf" srcId="{89BC0211-D220-41FC-9E5A-E37D4E4A3787}" destId="{4E9B7E1A-F777-44E4-AA75-D4A6FD6C80C4}" srcOrd="5" destOrd="0" presId="urn:microsoft.com/office/officeart/2005/8/layout/hProcess10"/>
    <dgm:cxn modelId="{76D419CE-9BCF-4389-8D3A-C4CDEEE3390F}" type="presParOf" srcId="{4E9B7E1A-F777-44E4-AA75-D4A6FD6C80C4}" destId="{18854BEE-C321-4B21-8442-5E3009F15A8E}" srcOrd="0" destOrd="0" presId="urn:microsoft.com/office/officeart/2005/8/layout/hProcess10"/>
    <dgm:cxn modelId="{20BA954A-25E8-4715-A511-AF542815E83C}" type="presParOf" srcId="{89BC0211-D220-41FC-9E5A-E37D4E4A3787}" destId="{1CC0EB4A-8637-49FC-A279-7F82337A796F}" srcOrd="6" destOrd="0" presId="urn:microsoft.com/office/officeart/2005/8/layout/hProcess10"/>
    <dgm:cxn modelId="{43FCBE68-6CB9-4726-B9BD-B633402D8B88}" type="presParOf" srcId="{1CC0EB4A-8637-49FC-A279-7F82337A796F}" destId="{4688CFA0-2A25-44FC-95CA-D9C449DB47FB}" srcOrd="0" destOrd="0" presId="urn:microsoft.com/office/officeart/2005/8/layout/hProcess10"/>
    <dgm:cxn modelId="{7772B062-D8AE-4C78-93E3-53B5808F1531}" type="presParOf" srcId="{1CC0EB4A-8637-49FC-A279-7F82337A796F}" destId="{F1519762-709D-4DC8-AB4D-5D820A732EB6}" srcOrd="1" destOrd="0" presId="urn:microsoft.com/office/officeart/2005/8/layout/hProcess10"/>
    <dgm:cxn modelId="{8DC8C1C6-02DF-46F7-BC59-F607F1675B88}" type="presParOf" srcId="{89BC0211-D220-41FC-9E5A-E37D4E4A3787}" destId="{02C542BE-9987-4C80-A632-937D894569E9}" srcOrd="7" destOrd="0" presId="urn:microsoft.com/office/officeart/2005/8/layout/hProcess10"/>
    <dgm:cxn modelId="{9B9FB4FD-E848-4E2D-9BD8-8252DCC88B51}" type="presParOf" srcId="{02C542BE-9987-4C80-A632-937D894569E9}" destId="{85D849AA-C337-4E5E-A072-2C4658B82EE7}" srcOrd="0" destOrd="0" presId="urn:microsoft.com/office/officeart/2005/8/layout/hProcess10"/>
    <dgm:cxn modelId="{624510F0-711F-4A61-92D2-7D4CAD18ACBA}" type="presParOf" srcId="{89BC0211-D220-41FC-9E5A-E37D4E4A3787}" destId="{7C83A94E-631A-4134-ACFC-7615BD8EA28D}" srcOrd="8" destOrd="0" presId="urn:microsoft.com/office/officeart/2005/8/layout/hProcess10"/>
    <dgm:cxn modelId="{EF396F08-DE7B-442D-AA2B-F57F70D26C4E}" type="presParOf" srcId="{7C83A94E-631A-4134-ACFC-7615BD8EA28D}" destId="{3549F94D-676B-4A4A-9B28-120CD3520006}" srcOrd="0" destOrd="0" presId="urn:microsoft.com/office/officeart/2005/8/layout/hProcess10"/>
    <dgm:cxn modelId="{46B78FB4-1572-4F93-9416-2B87968213B3}" type="presParOf" srcId="{7C83A94E-631A-4134-ACFC-7615BD8EA28D}" destId="{267E3C9A-5745-435B-A471-ACFCBEFAD67D}" srcOrd="1" destOrd="0" presId="urn:microsoft.com/office/officeart/2005/8/layout/hProcess10"/>
    <dgm:cxn modelId="{887CE38F-6FD2-40D4-BEA7-9E7AA061BB12}" type="presParOf" srcId="{89BC0211-D220-41FC-9E5A-E37D4E4A3787}" destId="{35602C96-5AF3-402A-86CD-ECB72636DEA0}" srcOrd="9" destOrd="0" presId="urn:microsoft.com/office/officeart/2005/8/layout/hProcess10"/>
    <dgm:cxn modelId="{A0E0DBAD-0918-49F7-A65C-ED3F4ACEACE5}" type="presParOf" srcId="{35602C96-5AF3-402A-86CD-ECB72636DEA0}" destId="{137FC453-AFC2-4894-945B-6200670D95FD}" srcOrd="0" destOrd="0" presId="urn:microsoft.com/office/officeart/2005/8/layout/hProcess10"/>
    <dgm:cxn modelId="{A9023135-1D57-4C8B-9134-E9E8EEAFE2E9}" type="presParOf" srcId="{89BC0211-D220-41FC-9E5A-E37D4E4A3787}" destId="{68FA38B3-1A35-42AE-8BCA-475573B83A25}" srcOrd="10" destOrd="0" presId="urn:microsoft.com/office/officeart/2005/8/layout/hProcess10"/>
    <dgm:cxn modelId="{E5668023-FB35-4E01-9895-A8597B01D749}" type="presParOf" srcId="{68FA38B3-1A35-42AE-8BCA-475573B83A25}" destId="{14506067-9988-4C30-BEF8-77A062FA00BD}" srcOrd="0" destOrd="0" presId="urn:microsoft.com/office/officeart/2005/8/layout/hProcess10"/>
    <dgm:cxn modelId="{906869B2-D675-46B6-9D88-AA6EB9DBC492}" type="presParOf" srcId="{68FA38B3-1A35-42AE-8BCA-475573B83A25}" destId="{A4A2AC7A-2C8C-466D-99D5-D8A240E85601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809E6B-B57E-4633-A92E-220A4A14B894}">
      <dsp:nvSpPr>
        <dsp:cNvPr id="0" name=""/>
        <dsp:cNvSpPr/>
      </dsp:nvSpPr>
      <dsp:spPr>
        <a:xfrm>
          <a:off x="2193" y="2072681"/>
          <a:ext cx="964287" cy="96428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9FBE687-32EC-42D5-81A5-CD9683F2A64A}">
      <dsp:nvSpPr>
        <dsp:cNvPr id="0" name=""/>
        <dsp:cNvSpPr/>
      </dsp:nvSpPr>
      <dsp:spPr>
        <a:xfrm>
          <a:off x="159170" y="2651253"/>
          <a:ext cx="964287" cy="9642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/>
            <a:t>Formalisation</a:t>
          </a:r>
        </a:p>
      </dsp:txBody>
      <dsp:txXfrm>
        <a:off x="187413" y="2679496"/>
        <a:ext cx="907801" cy="907801"/>
      </dsp:txXfrm>
    </dsp:sp>
    <dsp:sp modelId="{AAD92941-9107-45C8-9B6B-B14F0E236ED2}">
      <dsp:nvSpPr>
        <dsp:cNvPr id="0" name=""/>
        <dsp:cNvSpPr/>
      </dsp:nvSpPr>
      <dsp:spPr>
        <a:xfrm>
          <a:off x="1152223" y="2438972"/>
          <a:ext cx="185743" cy="2317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900" kern="1200"/>
        </a:p>
      </dsp:txBody>
      <dsp:txXfrm>
        <a:off x="1152223" y="2485313"/>
        <a:ext cx="130020" cy="139022"/>
      </dsp:txXfrm>
    </dsp:sp>
    <dsp:sp modelId="{55BD6671-8788-46DF-9B81-D3893B1ED6B9}">
      <dsp:nvSpPr>
        <dsp:cNvPr id="0" name=""/>
        <dsp:cNvSpPr/>
      </dsp:nvSpPr>
      <dsp:spPr>
        <a:xfrm>
          <a:off x="1497174" y="2072681"/>
          <a:ext cx="964287" cy="96428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F1DD512-9489-4E5C-BF87-5F0C4C2DF4A8}">
      <dsp:nvSpPr>
        <dsp:cNvPr id="0" name=""/>
        <dsp:cNvSpPr/>
      </dsp:nvSpPr>
      <dsp:spPr>
        <a:xfrm>
          <a:off x="1654151" y="2651253"/>
          <a:ext cx="964287" cy="9642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Scénario</a:t>
          </a:r>
        </a:p>
      </dsp:txBody>
      <dsp:txXfrm>
        <a:off x="1682394" y="2679496"/>
        <a:ext cx="907801" cy="907801"/>
      </dsp:txXfrm>
    </dsp:sp>
    <dsp:sp modelId="{D329BF3B-02F0-452E-B65A-6A6BA53BA8F3}">
      <dsp:nvSpPr>
        <dsp:cNvPr id="0" name=""/>
        <dsp:cNvSpPr/>
      </dsp:nvSpPr>
      <dsp:spPr>
        <a:xfrm>
          <a:off x="2647204" y="2438972"/>
          <a:ext cx="185743" cy="2317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900" kern="1200"/>
        </a:p>
      </dsp:txBody>
      <dsp:txXfrm>
        <a:off x="2647204" y="2485313"/>
        <a:ext cx="130020" cy="139022"/>
      </dsp:txXfrm>
    </dsp:sp>
    <dsp:sp modelId="{F34166EB-0FCF-41CF-8B1A-183415EAFF47}">
      <dsp:nvSpPr>
        <dsp:cNvPr id="0" name=""/>
        <dsp:cNvSpPr/>
      </dsp:nvSpPr>
      <dsp:spPr>
        <a:xfrm>
          <a:off x="2992156" y="2072681"/>
          <a:ext cx="964287" cy="96428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1E030CC-E64A-421D-B858-8874E162021E}">
      <dsp:nvSpPr>
        <dsp:cNvPr id="0" name=""/>
        <dsp:cNvSpPr/>
      </dsp:nvSpPr>
      <dsp:spPr>
        <a:xfrm>
          <a:off x="3149133" y="2651253"/>
          <a:ext cx="964287" cy="9642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Vidéo</a:t>
          </a:r>
        </a:p>
      </dsp:txBody>
      <dsp:txXfrm>
        <a:off x="3177376" y="2679496"/>
        <a:ext cx="907801" cy="907801"/>
      </dsp:txXfrm>
    </dsp:sp>
    <dsp:sp modelId="{4E9B7E1A-F777-44E4-AA75-D4A6FD6C80C4}">
      <dsp:nvSpPr>
        <dsp:cNvPr id="0" name=""/>
        <dsp:cNvSpPr/>
      </dsp:nvSpPr>
      <dsp:spPr>
        <a:xfrm>
          <a:off x="4142186" y="2438972"/>
          <a:ext cx="185743" cy="2317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900" kern="1200"/>
        </a:p>
      </dsp:txBody>
      <dsp:txXfrm>
        <a:off x="4142186" y="2485313"/>
        <a:ext cx="130020" cy="139022"/>
      </dsp:txXfrm>
    </dsp:sp>
    <dsp:sp modelId="{4688CFA0-2A25-44FC-95CA-D9C449DB47FB}">
      <dsp:nvSpPr>
        <dsp:cNvPr id="0" name=""/>
        <dsp:cNvSpPr/>
      </dsp:nvSpPr>
      <dsp:spPr>
        <a:xfrm>
          <a:off x="4487137" y="2072681"/>
          <a:ext cx="964287" cy="96428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1519762-709D-4DC8-AB4D-5D820A732EB6}">
      <dsp:nvSpPr>
        <dsp:cNvPr id="0" name=""/>
        <dsp:cNvSpPr/>
      </dsp:nvSpPr>
      <dsp:spPr>
        <a:xfrm>
          <a:off x="4644114" y="2651253"/>
          <a:ext cx="964287" cy="9642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Montage</a:t>
          </a:r>
        </a:p>
      </dsp:txBody>
      <dsp:txXfrm>
        <a:off x="4672357" y="2679496"/>
        <a:ext cx="907801" cy="907801"/>
      </dsp:txXfrm>
    </dsp:sp>
    <dsp:sp modelId="{02C542BE-9987-4C80-A632-937D894569E9}">
      <dsp:nvSpPr>
        <dsp:cNvPr id="0" name=""/>
        <dsp:cNvSpPr/>
      </dsp:nvSpPr>
      <dsp:spPr>
        <a:xfrm>
          <a:off x="5637167" y="2438972"/>
          <a:ext cx="185743" cy="2317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900" kern="1200"/>
        </a:p>
      </dsp:txBody>
      <dsp:txXfrm>
        <a:off x="5637167" y="2485313"/>
        <a:ext cx="130020" cy="139022"/>
      </dsp:txXfrm>
    </dsp:sp>
    <dsp:sp modelId="{3549F94D-676B-4A4A-9B28-120CD3520006}">
      <dsp:nvSpPr>
        <dsp:cNvPr id="0" name=""/>
        <dsp:cNvSpPr/>
      </dsp:nvSpPr>
      <dsp:spPr>
        <a:xfrm>
          <a:off x="5982119" y="2072681"/>
          <a:ext cx="964287" cy="96428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67E3C9A-5745-435B-A471-ACFCBEFAD67D}">
      <dsp:nvSpPr>
        <dsp:cNvPr id="0" name=""/>
        <dsp:cNvSpPr/>
      </dsp:nvSpPr>
      <dsp:spPr>
        <a:xfrm>
          <a:off x="6139096" y="2651253"/>
          <a:ext cx="964287" cy="9642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QR CODE</a:t>
          </a:r>
        </a:p>
      </dsp:txBody>
      <dsp:txXfrm>
        <a:off x="6167339" y="2679496"/>
        <a:ext cx="907801" cy="907801"/>
      </dsp:txXfrm>
    </dsp:sp>
    <dsp:sp modelId="{35602C96-5AF3-402A-86CD-ECB72636DEA0}">
      <dsp:nvSpPr>
        <dsp:cNvPr id="0" name=""/>
        <dsp:cNvSpPr/>
      </dsp:nvSpPr>
      <dsp:spPr>
        <a:xfrm>
          <a:off x="7132149" y="2438972"/>
          <a:ext cx="185743" cy="2317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900" kern="1200"/>
        </a:p>
      </dsp:txBody>
      <dsp:txXfrm>
        <a:off x="7132149" y="2485313"/>
        <a:ext cx="130020" cy="139022"/>
      </dsp:txXfrm>
    </dsp:sp>
    <dsp:sp modelId="{14506067-9988-4C30-BEF8-77A062FA00BD}">
      <dsp:nvSpPr>
        <dsp:cNvPr id="0" name=""/>
        <dsp:cNvSpPr/>
      </dsp:nvSpPr>
      <dsp:spPr>
        <a:xfrm>
          <a:off x="7477100" y="2072681"/>
          <a:ext cx="964287" cy="96428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4A2AC7A-2C8C-466D-99D5-D8A240E85601}">
      <dsp:nvSpPr>
        <dsp:cNvPr id="0" name=""/>
        <dsp:cNvSpPr/>
      </dsp:nvSpPr>
      <dsp:spPr>
        <a:xfrm>
          <a:off x="7634077" y="2651253"/>
          <a:ext cx="964287" cy="9642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Exemple de vidéo</a:t>
          </a:r>
        </a:p>
      </dsp:txBody>
      <dsp:txXfrm>
        <a:off x="7662320" y="2679496"/>
        <a:ext cx="907801" cy="9078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8FC38E-5282-4F8A-84B0-5FFA5720E2CB}" type="datetimeFigureOut">
              <a:rPr lang="fr-FR" smtClean="0"/>
              <a:pPr/>
              <a:t>06/07/2021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985E63-B6F7-4A2B-9614-61FBA9EB7C5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566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22B6F2-46E9-4368-9500-D584928846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1295B4-12BB-48B8-89A3-623B0196C060}" type="datetimeFigureOut">
              <a:rPr lang="fr-FR" smtClean="0"/>
              <a:pPr/>
              <a:t>06/07/2021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9DE3CD-E938-42ED-BBF3-4A799671A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5BE545F-2D43-4A2F-A228-1EFF6D5FA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5B8126-6AC3-4720-BD27-8EA59120421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812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31BF09-5C1C-4E0B-9CB0-C809A7224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AE5DE7A-640E-4C9A-87D1-6A11A2D607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1CDD62-B36A-499B-BF18-226FA8FA05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1295B4-12BB-48B8-89A3-623B0196C060}" type="datetimeFigureOut">
              <a:rPr lang="fr-FR" smtClean="0"/>
              <a:pPr/>
              <a:t>06/07/2021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670351-7A51-4BD1-A427-686AAB614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63D0BA9-D6C1-4EAC-9352-67E2C9365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5B8126-6AC3-4720-BD27-8EA59120421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7538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CB30898-82FB-4075-9673-EDCD4230CC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328124B-6C5F-494A-B8FA-39444FB949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6C9FE5-9839-4342-B044-7743C794AF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1295B4-12BB-48B8-89A3-623B0196C060}" type="datetimeFigureOut">
              <a:rPr lang="fr-FR" smtClean="0"/>
              <a:pPr/>
              <a:t>06/07/2021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4C1629F-EDD9-406A-B548-91D096FCD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4C50581-C618-4B43-8340-E5EC52222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5B8126-6AC3-4720-BD27-8EA59120421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3210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4535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972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1965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0362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6687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3169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0459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6421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DD9568C-F731-4F6E-AA25-930F07EB9FD1}"/>
              </a:ext>
            </a:extLst>
          </p:cNvPr>
          <p:cNvSpPr/>
          <p:nvPr userDrawn="1"/>
        </p:nvSpPr>
        <p:spPr>
          <a:xfrm>
            <a:off x="256309" y="263237"/>
            <a:ext cx="11651673" cy="630381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Image 3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B224C277-0391-4834-9042-AE9B40852F0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0171"/>
            <a:ext cx="2621395" cy="64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97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hyperlink" Target="5-%20Tutoriel%20pour%20la%20r&#233;alisation%20du%20QR%20Code.ppsx" TargetMode="External"/><Relationship Id="rId3" Type="http://schemas.openxmlformats.org/officeDocument/2006/relationships/diagramLayout" Target="../diagrams/layout1.xml"/><Relationship Id="rId7" Type="http://schemas.openxmlformats.org/officeDocument/2006/relationships/hyperlink" Target="1-%20Fiche%20de%20formalisation%20p&#233;dagogique.pdf" TargetMode="External"/><Relationship Id="rId12" Type="http://schemas.openxmlformats.org/officeDocument/2006/relationships/hyperlink" Target="4-%20Tutoriel%20pour%20la%20r&#233;alisation%20du%20montage%20vid&#233;o.ppsx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openxmlformats.org/officeDocument/2006/relationships/hyperlink" Target="3-%20Tutoriel%20pour%20la%20r&#233;alisation%20de%20la%20vid&#233;o.ppsx" TargetMode="External"/><Relationship Id="rId5" Type="http://schemas.openxmlformats.org/officeDocument/2006/relationships/diagramColors" Target="../diagrams/colors1.xml"/><Relationship Id="rId10" Type="http://schemas.openxmlformats.org/officeDocument/2006/relationships/hyperlink" Target="2-%20Fiche%20cr&#233;ation%20du%20sc&#233;nario.pdf" TargetMode="Externa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5.svg"/><Relationship Id="rId14" Type="http://schemas.openxmlformats.org/officeDocument/2006/relationships/hyperlink" Target="6-%20Exemple%20de%20r&#233;alisation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èche : pentagone 3">
            <a:extLst>
              <a:ext uri="{FF2B5EF4-FFF2-40B4-BE49-F238E27FC236}">
                <a16:creationId xmlns:a16="http://schemas.microsoft.com/office/drawing/2014/main" id="{F0AB417B-6B70-42E0-91A2-FE9974590B29}"/>
              </a:ext>
            </a:extLst>
          </p:cNvPr>
          <p:cNvSpPr/>
          <p:nvPr/>
        </p:nvSpPr>
        <p:spPr>
          <a:xfrm>
            <a:off x="263234" y="266341"/>
            <a:ext cx="9688841" cy="946252"/>
          </a:xfrm>
          <a:prstGeom prst="homePlat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4800" b="1" dirty="0"/>
              <a:t>Réalisation d’un Chef d’</a:t>
            </a:r>
            <a:r>
              <a:rPr lang="fr-FR" sz="4800" dirty="0">
                <a:effectLst/>
                <a:latin typeface="Noto Serif"/>
              </a:rPr>
              <a:t> </a:t>
            </a:r>
            <a:r>
              <a:rPr lang="fr-FR" sz="4800" b="1" dirty="0"/>
              <a:t>œuvre</a:t>
            </a:r>
          </a:p>
        </p:txBody>
      </p:sp>
      <p:graphicFrame>
        <p:nvGraphicFramePr>
          <p:cNvPr id="10" name="Diagramme 9">
            <a:extLst>
              <a:ext uri="{FF2B5EF4-FFF2-40B4-BE49-F238E27FC236}">
                <a16:creationId xmlns:a16="http://schemas.microsoft.com/office/drawing/2014/main" id="{FAC5E28F-328E-4F82-A104-FBED7A60E7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0151454"/>
              </p:ext>
            </p:extLst>
          </p:nvPr>
        </p:nvGraphicFramePr>
        <p:xfrm>
          <a:off x="2032002" y="677135"/>
          <a:ext cx="8600558" cy="5688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Graphique 13" descr="Trombone avec un remplissage uni">
            <a:hlinkClick r:id="rId7" action="ppaction://hlinkfile"/>
            <a:extLst>
              <a:ext uri="{FF2B5EF4-FFF2-40B4-BE49-F238E27FC236}">
                <a16:creationId xmlns:a16="http://schemas.microsoft.com/office/drawing/2014/main" id="{6A181134-2A13-42DA-9A17-6D20B59C0C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516415">
            <a:off x="2441945" y="4396563"/>
            <a:ext cx="728330" cy="728330"/>
          </a:xfrm>
          <a:prstGeom prst="rect">
            <a:avLst/>
          </a:prstGeom>
        </p:spPr>
      </p:pic>
      <p:pic>
        <p:nvPicPr>
          <p:cNvPr id="15" name="Graphique 14" descr="Trombone avec un remplissage uni">
            <a:hlinkClick r:id="rId10" action="ppaction://hlinkfile"/>
            <a:extLst>
              <a:ext uri="{FF2B5EF4-FFF2-40B4-BE49-F238E27FC236}">
                <a16:creationId xmlns:a16="http://schemas.microsoft.com/office/drawing/2014/main" id="{29331CF7-AAB8-4B0B-9ADD-902F26EBB4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516415">
            <a:off x="3841899" y="4396562"/>
            <a:ext cx="728330" cy="728330"/>
          </a:xfrm>
          <a:prstGeom prst="rect">
            <a:avLst/>
          </a:prstGeom>
        </p:spPr>
      </p:pic>
      <p:pic>
        <p:nvPicPr>
          <p:cNvPr id="16" name="Graphique 15" descr="Trombone avec un remplissage uni">
            <a:hlinkClick r:id="rId11" action="ppaction://hlinkpres?slideindex=1&amp;slidetitle="/>
            <a:extLst>
              <a:ext uri="{FF2B5EF4-FFF2-40B4-BE49-F238E27FC236}">
                <a16:creationId xmlns:a16="http://schemas.microsoft.com/office/drawing/2014/main" id="{EEE6C924-FE4F-4FB0-84EC-F32FAAD323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516415">
            <a:off x="5326912" y="4396561"/>
            <a:ext cx="728330" cy="728330"/>
          </a:xfrm>
          <a:prstGeom prst="rect">
            <a:avLst/>
          </a:prstGeom>
        </p:spPr>
      </p:pic>
      <p:pic>
        <p:nvPicPr>
          <p:cNvPr id="17" name="Graphique 16" descr="Trombone avec un remplissage uni">
            <a:hlinkClick r:id="rId12" action="ppaction://hlinkpres?slideindex=1&amp;slidetitle="/>
            <a:extLst>
              <a:ext uri="{FF2B5EF4-FFF2-40B4-BE49-F238E27FC236}">
                <a16:creationId xmlns:a16="http://schemas.microsoft.com/office/drawing/2014/main" id="{EA4889EB-6110-4AB2-B81C-882E7CDF98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516415">
            <a:off x="6924309" y="4396563"/>
            <a:ext cx="728330" cy="728330"/>
          </a:xfrm>
          <a:prstGeom prst="rect">
            <a:avLst/>
          </a:prstGeom>
        </p:spPr>
      </p:pic>
      <p:pic>
        <p:nvPicPr>
          <p:cNvPr id="18" name="Graphique 17" descr="Trombone avec un remplissage uni">
            <a:hlinkClick r:id="rId13" action="ppaction://hlinkpres?slideindex=1&amp;slidetitle="/>
            <a:extLst>
              <a:ext uri="{FF2B5EF4-FFF2-40B4-BE49-F238E27FC236}">
                <a16:creationId xmlns:a16="http://schemas.microsoft.com/office/drawing/2014/main" id="{B13B84C6-E778-4581-8200-DA23E1BE3B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516415">
            <a:off x="8324263" y="4396562"/>
            <a:ext cx="728330" cy="728330"/>
          </a:xfrm>
          <a:prstGeom prst="rect">
            <a:avLst/>
          </a:prstGeom>
        </p:spPr>
      </p:pic>
      <p:pic>
        <p:nvPicPr>
          <p:cNvPr id="19" name="Graphique 18" descr="Trombone avec un remplissage uni">
            <a:hlinkClick r:id="rId14" action="ppaction://hlinkfile"/>
            <a:extLst>
              <a:ext uri="{FF2B5EF4-FFF2-40B4-BE49-F238E27FC236}">
                <a16:creationId xmlns:a16="http://schemas.microsoft.com/office/drawing/2014/main" id="{C9EA9D2B-5133-4EB8-9FF6-B2714732B5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516415">
            <a:off x="9809276" y="4396561"/>
            <a:ext cx="728330" cy="72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20093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1156</TotalTime>
  <Words>15</Words>
  <Application>Microsoft Office PowerPoint</Application>
  <PresentationFormat>Grand écran</PresentationFormat>
  <Paragraphs>7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Noto Serif</vt:lpstr>
      <vt:lpstr>Calibri Light</vt:lpstr>
      <vt:lpstr>Calibri</vt:lpstr>
      <vt:lpstr>Arial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Antoine Halligon;Maxime CHauvin</dc:creator>
  <cp:lastModifiedBy>Antoine Halligon</cp:lastModifiedBy>
  <cp:revision>80</cp:revision>
  <dcterms:created xsi:type="dcterms:W3CDTF">2021-02-01T14:35:16Z</dcterms:created>
  <dcterms:modified xsi:type="dcterms:W3CDTF">2021-07-06T15:12:41Z</dcterms:modified>
</cp:coreProperties>
</file>