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802" r:id="rId4"/>
    <p:sldId id="794" r:id="rId5"/>
    <p:sldId id="786" r:id="rId6"/>
    <p:sldId id="795" r:id="rId7"/>
    <p:sldId id="787" r:id="rId8"/>
    <p:sldId id="796" r:id="rId9"/>
    <p:sldId id="789" r:id="rId10"/>
    <p:sldId id="731" r:id="rId11"/>
    <p:sldId id="797" r:id="rId12"/>
    <p:sldId id="798" r:id="rId13"/>
    <p:sldId id="799" r:id="rId14"/>
    <p:sldId id="793" r:id="rId15"/>
    <p:sldId id="689" r:id="rId16"/>
    <p:sldId id="690" r:id="rId17"/>
    <p:sldId id="760" r:id="rId18"/>
    <p:sldId id="800" r:id="rId19"/>
    <p:sldId id="80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3887"/>
          </a:xfrm>
          <a:solidFill>
            <a:srgbClr val="FFFFFF"/>
          </a:solidFill>
          <a:ln/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09963"/>
          </a:xfrm>
          <a:noFill/>
          <a:ln/>
        </p:spPr>
        <p:txBody>
          <a:bodyPr wrap="none" lIns="80157" tIns="40078" rIns="80157" bIns="40078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31/10/2023 07:55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9" name="Image 8" descr="Une image contenant dessin, signe, rue, trafic&#10;&#10;Description générée automatiquement">
            <a:extLst>
              <a:ext uri="{FF2B5EF4-FFF2-40B4-BE49-F238E27FC236}">
                <a16:creationId xmlns:a16="http://schemas.microsoft.com/office/drawing/2014/main" id="{E159B1A9-FB63-4ED5-A282-67AF979DC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5091"/>
            <a:ext cx="503673" cy="432909"/>
          </a:xfrm>
          <a:prstGeom prst="rect">
            <a:avLst/>
          </a:prstGeom>
        </p:spPr>
      </p:pic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6C38-63A4-40E0-A1E3-CEDC7DE92D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34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0EDA-48E7-405B-BA2B-37C68BAB98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24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E50B-4344-484A-B6C0-B6E0710B6D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3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PREVENTION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4956" y="4777380"/>
            <a:ext cx="475239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Objectif: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Analyser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des situations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loiseau\Desktop\photo prévention cable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407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354DDD-D72C-4B47-9C4B-B9D7F7F915AC}"/>
              </a:ext>
            </a:extLst>
          </p:cNvPr>
          <p:cNvSpPr/>
          <p:nvPr/>
        </p:nvSpPr>
        <p:spPr>
          <a:xfrm>
            <a:off x="9703294" y="2550085"/>
            <a:ext cx="1914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Sol encombré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D9134-7BE2-443D-9773-6D80D187C6FE}"/>
              </a:ext>
            </a:extLst>
          </p:cNvPr>
          <p:cNvSpPr/>
          <p:nvPr/>
        </p:nvSpPr>
        <p:spPr>
          <a:xfrm>
            <a:off x="9454720" y="2550085"/>
            <a:ext cx="24978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Hauteur escabeau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D15AF9-57DB-45A6-9FCC-17D53BCD0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425018"/>
            <a:ext cx="8455652" cy="60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4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D9134-7BE2-443D-9773-6D80D187C6FE}"/>
              </a:ext>
            </a:extLst>
          </p:cNvPr>
          <p:cNvSpPr/>
          <p:nvPr/>
        </p:nvSpPr>
        <p:spPr>
          <a:xfrm>
            <a:off x="9703294" y="2550085"/>
            <a:ext cx="11592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Hauteur</a:t>
            </a:r>
          </a:p>
        </p:txBody>
      </p:sp>
      <p:pic>
        <p:nvPicPr>
          <p:cNvPr id="3" name="Image 2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id="{C8D6C416-EECA-4F2E-8A07-AD76E2723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6" y="810396"/>
            <a:ext cx="8001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D9134-7BE2-443D-9773-6D80D187C6FE}"/>
              </a:ext>
            </a:extLst>
          </p:cNvPr>
          <p:cNvSpPr/>
          <p:nvPr/>
        </p:nvSpPr>
        <p:spPr>
          <a:xfrm>
            <a:off x="8771139" y="2413337"/>
            <a:ext cx="23294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Hauteur</a:t>
            </a:r>
          </a:p>
          <a:p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Zone encombrée</a:t>
            </a:r>
          </a:p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Chaise</a:t>
            </a:r>
          </a:p>
        </p:txBody>
      </p:sp>
      <p:pic>
        <p:nvPicPr>
          <p:cNvPr id="3" name="Image 2" descr="Une image contenant plafond, intérieur, fraise&#10;&#10;Description générée automatiquement">
            <a:extLst>
              <a:ext uri="{FF2B5EF4-FFF2-40B4-BE49-F238E27FC236}">
                <a16:creationId xmlns:a16="http://schemas.microsoft.com/office/drawing/2014/main" id="{A1A5961A-85A0-4953-A8A8-4C312917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913" y="154127"/>
            <a:ext cx="4879859" cy="65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9026" y="69069"/>
            <a:ext cx="5028538" cy="67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DAE276-D7D6-41A2-923E-F740A0EA7F90}"/>
              </a:ext>
            </a:extLst>
          </p:cNvPr>
          <p:cNvSpPr/>
          <p:nvPr/>
        </p:nvSpPr>
        <p:spPr>
          <a:xfrm>
            <a:off x="9703294" y="2550085"/>
            <a:ext cx="10807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Posture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photos\Béatrice\lycée\IMG_22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3042" y="511761"/>
            <a:ext cx="4516437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logo SST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54164" y="1"/>
            <a:ext cx="1571625" cy="1571625"/>
          </a:xfr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A9ECA4-BA70-4360-BCCE-EA509B7EE08D}"/>
              </a:ext>
            </a:extLst>
          </p:cNvPr>
          <p:cNvSpPr/>
          <p:nvPr/>
        </p:nvSpPr>
        <p:spPr>
          <a:xfrm>
            <a:off x="9294921" y="2550085"/>
            <a:ext cx="24994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Produits chimiques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logo SST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1951" y="1"/>
            <a:ext cx="1571625" cy="1571625"/>
          </a:xfrm>
          <a:solidFill>
            <a:schemeClr val="bg1"/>
          </a:solidFill>
        </p:spPr>
      </p:pic>
      <p:pic>
        <p:nvPicPr>
          <p:cNvPr id="3" name="Image 2" descr="Une image contenant vêtement de travail&#10;&#10;Description générée automatiquement">
            <a:extLst>
              <a:ext uri="{FF2B5EF4-FFF2-40B4-BE49-F238E27FC236}">
                <a16:creationId xmlns:a16="http://schemas.microsoft.com/office/drawing/2014/main" id="{51F3E1AC-BCCB-46A4-8002-BD975013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2" y="711864"/>
            <a:ext cx="7226424" cy="54342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90D9E7-59C8-448D-886B-9F6B00B02314}"/>
              </a:ext>
            </a:extLst>
          </p:cNvPr>
          <p:cNvSpPr/>
          <p:nvPr/>
        </p:nvSpPr>
        <p:spPr>
          <a:xfrm>
            <a:off x="9703294" y="2550085"/>
            <a:ext cx="1168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Chaleur</a:t>
            </a:r>
          </a:p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Posture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9530" y="65500"/>
            <a:ext cx="5060272" cy="6749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684" name="Picture 3" descr="logo SS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14476" y="1"/>
            <a:ext cx="1571625" cy="1571625"/>
          </a:xfr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410D53-090D-597D-96F1-EE07BBD706BE}"/>
              </a:ext>
            </a:extLst>
          </p:cNvPr>
          <p:cNvSpPr/>
          <p:nvPr/>
        </p:nvSpPr>
        <p:spPr>
          <a:xfrm>
            <a:off x="9703294" y="2550085"/>
            <a:ext cx="21002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Outils coupants</a:t>
            </a:r>
            <a:endParaRPr lang="fr-FR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D9134-7BE2-443D-9773-6D80D187C6FE}"/>
              </a:ext>
            </a:extLst>
          </p:cNvPr>
          <p:cNvSpPr/>
          <p:nvPr/>
        </p:nvSpPr>
        <p:spPr>
          <a:xfrm>
            <a:off x="9703294" y="2550085"/>
            <a:ext cx="13869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Meuleuse</a:t>
            </a:r>
          </a:p>
        </p:txBody>
      </p:sp>
      <p:pic>
        <p:nvPicPr>
          <p:cNvPr id="3" name="Image 2" descr="Une image contenant mur, intérieur, plancher&#10;&#10;Description générée automatiquement">
            <a:extLst>
              <a:ext uri="{FF2B5EF4-FFF2-40B4-BE49-F238E27FC236}">
                <a16:creationId xmlns:a16="http://schemas.microsoft.com/office/drawing/2014/main" id="{DF0F06E6-615D-4D2A-A725-11C282A9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181991"/>
            <a:ext cx="8430630" cy="63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D9134-7BE2-443D-9773-6D80D187C6FE}"/>
              </a:ext>
            </a:extLst>
          </p:cNvPr>
          <p:cNvSpPr/>
          <p:nvPr/>
        </p:nvSpPr>
        <p:spPr>
          <a:xfrm>
            <a:off x="10173810" y="2576718"/>
            <a:ext cx="13869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Meuleuse</a:t>
            </a:r>
          </a:p>
        </p:txBody>
      </p:sp>
      <p:pic>
        <p:nvPicPr>
          <p:cNvPr id="3" name="Image 2" descr="Une image contenant personne, outil, balai&#10;&#10;Description générée automatiquement">
            <a:extLst>
              <a:ext uri="{FF2B5EF4-FFF2-40B4-BE49-F238E27FC236}">
                <a16:creationId xmlns:a16="http://schemas.microsoft.com/office/drawing/2014/main" id="{CAC22210-C566-4066-B7D7-691BF6CB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4" y="291373"/>
            <a:ext cx="9621078" cy="64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2716568" y="1518082"/>
            <a:ext cx="8069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Série de photos récupérées de ci de là qui peuvent servir pour faire des exercices d’analyse de situations.</a:t>
            </a:r>
            <a:endParaRPr lang="fr-FR" sz="32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D9134-7BE2-443D-9773-6D80D187C6FE}"/>
              </a:ext>
            </a:extLst>
          </p:cNvPr>
          <p:cNvSpPr/>
          <p:nvPr/>
        </p:nvSpPr>
        <p:spPr>
          <a:xfrm>
            <a:off x="9703294" y="255008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Meulage…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DAE5B7-C980-4681-BA30-DB9BE79F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6" y="384169"/>
            <a:ext cx="8207091" cy="60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9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uisine, personne, préparation&#10;&#10;Description générée automatiquement">
            <a:extLst>
              <a:ext uri="{FF2B5EF4-FFF2-40B4-BE49-F238E27FC236}">
                <a16:creationId xmlns:a16="http://schemas.microsoft.com/office/drawing/2014/main" id="{5B4C5B73-D28B-400F-A960-B2FFF18F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0171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8FD974-85DF-41EE-8B62-615F20C1AB39}"/>
              </a:ext>
            </a:extLst>
          </p:cNvPr>
          <p:cNvSpPr/>
          <p:nvPr/>
        </p:nvSpPr>
        <p:spPr>
          <a:xfrm>
            <a:off x="10537793" y="2008547"/>
            <a:ext cx="15003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Produits chimiques</a:t>
            </a:r>
          </a:p>
        </p:txBody>
      </p:sp>
    </p:spTree>
    <p:extLst>
      <p:ext uri="{BB962C8B-B14F-4D97-AF65-F5344CB8AC3E}">
        <p14:creationId xmlns:p14="http://schemas.microsoft.com/office/powerpoint/2010/main" val="376720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Espace réservé du contenu 2" descr="F:\DCIM\101CANON\IMG_3823.JPG"/>
          <p:cNvPicPr>
            <a:picLocks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70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1DB51D-2781-4B4F-9E31-124501EB39F8}"/>
              </a:ext>
            </a:extLst>
          </p:cNvPr>
          <p:cNvSpPr/>
          <p:nvPr/>
        </p:nvSpPr>
        <p:spPr>
          <a:xfrm>
            <a:off x="9703294" y="2550085"/>
            <a:ext cx="1914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Sol encombré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plancher, plafond&#10;&#10;Description générée automatiquement">
            <a:extLst>
              <a:ext uri="{FF2B5EF4-FFF2-40B4-BE49-F238E27FC236}">
                <a16:creationId xmlns:a16="http://schemas.microsoft.com/office/drawing/2014/main" id="{C4969526-9511-4F70-B055-B843A281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9" y="213064"/>
            <a:ext cx="9576812" cy="52467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A7F0A-EEBA-46FF-910E-35167E3E2722}"/>
              </a:ext>
            </a:extLst>
          </p:cNvPr>
          <p:cNvSpPr/>
          <p:nvPr/>
        </p:nvSpPr>
        <p:spPr>
          <a:xfrm>
            <a:off x="9809992" y="1981914"/>
            <a:ext cx="22467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Geste au-dessus des épaules</a:t>
            </a:r>
          </a:p>
        </p:txBody>
      </p:sp>
    </p:spTree>
    <p:extLst>
      <p:ext uri="{BB962C8B-B14F-4D97-AF65-F5344CB8AC3E}">
        <p14:creationId xmlns:p14="http://schemas.microsoft.com/office/powerpoint/2010/main" val="218329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186" y="70887"/>
            <a:ext cx="9201722" cy="67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F36B02-21FE-413F-97BA-2B7F82BD0104}"/>
              </a:ext>
            </a:extLst>
          </p:cNvPr>
          <p:cNvSpPr/>
          <p:nvPr/>
        </p:nvSpPr>
        <p:spPr>
          <a:xfrm>
            <a:off x="9703294" y="2550085"/>
            <a:ext cx="1914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Sol encombré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extérieur, patinage&#10;&#10;Description générée automatiquement">
            <a:extLst>
              <a:ext uri="{FF2B5EF4-FFF2-40B4-BE49-F238E27FC236}">
                <a16:creationId xmlns:a16="http://schemas.microsoft.com/office/drawing/2014/main" id="{7D869465-0ED5-454C-8647-4B85EB6E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2" y="302950"/>
            <a:ext cx="8336132" cy="62520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A86E85-BC52-4919-BF39-D341BD5778D0}"/>
              </a:ext>
            </a:extLst>
          </p:cNvPr>
          <p:cNvSpPr/>
          <p:nvPr/>
        </p:nvSpPr>
        <p:spPr>
          <a:xfrm>
            <a:off x="9055224" y="1999669"/>
            <a:ext cx="31213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Hauteur.</a:t>
            </a:r>
          </a:p>
          <a:p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Produits chimiques</a:t>
            </a:r>
          </a:p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Chaleur atmosphérique</a:t>
            </a:r>
          </a:p>
        </p:txBody>
      </p:sp>
    </p:spTree>
    <p:extLst>
      <p:ext uri="{BB962C8B-B14F-4D97-AF65-F5344CB8AC3E}">
        <p14:creationId xmlns:p14="http://schemas.microsoft.com/office/powerpoint/2010/main" val="42919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1698" y="104277"/>
            <a:ext cx="4988603" cy="66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DD9134-7BE2-443D-9773-6D80D187C6FE}"/>
              </a:ext>
            </a:extLst>
          </p:cNvPr>
          <p:cNvSpPr/>
          <p:nvPr/>
        </p:nvSpPr>
        <p:spPr>
          <a:xfrm>
            <a:off x="9703294" y="2550085"/>
            <a:ext cx="22947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Hauteur chaise</a:t>
            </a:r>
          </a:p>
          <a:p>
            <a:r>
              <a:rPr lang="fr-F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Bras au-dessus des épaules</a:t>
            </a:r>
            <a:endParaRPr lang="fr-FR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68</Words>
  <Application>Microsoft Office PowerPoint</Application>
  <PresentationFormat>Grand écran</PresentationFormat>
  <Paragraphs>26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Bookman Old Style</vt:lpstr>
      <vt:lpstr>Calibri</vt:lpstr>
      <vt:lpstr>Century Gothic</vt:lpstr>
      <vt:lpstr>Eras Light ITC</vt:lpstr>
      <vt:lpstr>Wingdings</vt:lpstr>
      <vt:lpstr>Wingdings 3</vt:lpstr>
      <vt:lpstr>Ion</vt:lpstr>
      <vt:lpstr>PREVENTION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</dc:title>
  <dc:creator>L</dc:creator>
  <cp:lastModifiedBy>L L</cp:lastModifiedBy>
  <cp:revision>6</cp:revision>
  <dcterms:created xsi:type="dcterms:W3CDTF">2021-01-13T11:21:25Z</dcterms:created>
  <dcterms:modified xsi:type="dcterms:W3CDTF">2023-10-31T06:59:45Z</dcterms:modified>
</cp:coreProperties>
</file>