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EED1B-B2B3-8A4A-A236-F11D635D6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BB1553-475E-9740-930A-30F13A2B4C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021352-06B1-E141-A2D9-C9BB0FA12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E8956F-643A-7A45-B8BB-A34F25926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B2EEBF-A1C5-1643-9B25-066CFD137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09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828855-A50F-794F-87A4-7DDE741F6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1CAEFD-ACC5-3E48-84C2-49657A33D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38CA3-D4CC-684B-BC97-67B487707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934D03-9091-5344-B155-62AA3D412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F64C2E-0403-3044-96DC-26C173144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78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2BB65E0-29F1-4F4C-AB5E-2DC4E5ABB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A2B577-89EB-BB49-9726-135BAD5B1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CD9DC-BFE3-6C4C-8CF3-EB0648BA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18E1DC-18F8-A345-852F-AA87AD910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EFA91F-DBDB-314A-91A6-1B6BAE3FC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05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67A6C3-1664-4B44-AF9A-07D7E5D6B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4C7242-33F8-7C47-837E-4C263A2D3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5E79AD-DB13-4D47-9A48-37ABDD859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5FD3E5-277B-BA45-8F4A-068F28E7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A17A40-C96E-4D49-A8C9-1ACFBB789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31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A43325-1C85-BE4F-92D9-BFE24B6E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474C7B-5ABB-084E-AAB7-091853FA9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B89546-FE07-F84F-AE47-33B0C09AA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304169-F4A6-A84F-9BDC-3C22AE51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2BD63-6EA8-8A41-8CD8-B8112B16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38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4BD49-CE4E-554F-AEF0-0D4664515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2872DB-AA77-0748-A3CC-81076D66A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D382FE-6D02-8842-A272-91645E687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2845B3-88F0-9546-AFB4-5BCE64F10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809109-21E5-9E4D-B1FC-C1A5A870F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970FE2-DA76-F441-B35D-9CEB295B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61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22C7A6-7515-F546-BF57-9DEF7EE30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79652A-D03D-3445-86DB-076AB071E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156324F-BA20-394C-A0AF-0EA4176C3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0E74C7-24BE-BB49-ABA8-30152EA45B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D87DA24-1950-5D4B-B051-E62BEB679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5142B5-6A9A-AE4B-AB47-C0A4865C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C92C66-CC70-0D40-834B-979DF9E7C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9593F2E-4A4C-5A49-84DA-4301F4253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D1AF0E-AA52-094F-8CCB-C0C49A79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8B7190-36A7-4346-9946-1EA3BAB5D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E329AA3-0A68-1548-8C00-3BA2997D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E3B96E-F2BC-CB49-AD0B-44B00D9F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4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39DD918-5224-8E42-9F86-33DD7F6C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3B18C3-3361-4341-80FC-8E9EE1DDB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22670B-3069-1B4D-B33A-10E59B104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61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C1CDC-AC71-5948-A167-1F38EB29A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C0D5A7-7458-EC4E-BE5F-B37AC4F0C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8D188A-6C61-0D4E-9943-EDE301244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04C0B0D-97F3-E34E-BDB7-04803746B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FE77956-3774-3F4C-97C6-6A3967E1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75905BB-5C0A-8044-929F-DAB62174B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3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289BBA-894A-FA40-8343-082A3D4BC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23FA14-161C-384C-987B-3426506220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12121F-28F1-FC42-AB1C-E22579F9A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33664B-F5C4-8247-A444-E4610713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B44E930-BBC1-FC45-A8FD-470851C75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BBF5C3-7C16-8C41-9B20-8F15D7D1E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44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5B2A305-CE58-4A4F-A9D3-CB8C66DB3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3EFF9A-7A72-5643-9694-957314846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ABE0E9-AB2D-0240-9C99-B2ECC5E94C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1D3EB-2B25-7547-82E8-C953192BE899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6F8FF9-D78B-5E42-88C6-D1513F23B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DAE526-3C2C-C544-B313-5679466FF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FDA79-0F64-6D4D-B980-E6321A4561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45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24C2CBD-F051-824A-831A-230DC90BA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14300"/>
            <a:ext cx="118237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795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florence Lacaussague</dc:creator>
  <cp:lastModifiedBy>florence Lacaussague</cp:lastModifiedBy>
  <cp:revision>2</cp:revision>
  <dcterms:created xsi:type="dcterms:W3CDTF">2021-03-12T11:02:30Z</dcterms:created>
  <dcterms:modified xsi:type="dcterms:W3CDTF">2021-04-13T16:58:30Z</dcterms:modified>
</cp:coreProperties>
</file>