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85CF11-56CF-9C46-BEA4-73B3B9E9F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C23FBDD-D2A2-0248-AE6B-7EDB60F21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CB2603-45E4-CE42-A51C-F48FC5D4D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4BDED4-263F-5744-8678-7BB51EFCB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48A6F2-8BCE-4442-91CC-75DD56F78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4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E97C3-8105-C948-908F-E6553CBB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E2628E2-C736-F54F-A537-ED25F76CD6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438C29-5ACB-A04E-B257-F28485CC6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FC7CAD-D186-F443-B827-FD27B693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A8C1C-2FA3-5C4B-AE73-CD80BB8F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74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7D2E976-976A-844C-B9EC-2BE8163F0F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CA18DB-56B9-734E-A84A-B64A54831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1AED65-6C22-8443-A24C-BFB7398AF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8D6CDA-09C9-E244-9F6C-BD68B5EF3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19DC65-AAF6-B145-A4D9-6BE628037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83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538BEA-363B-3F4C-9A92-D93C71A61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EA415D-0207-F145-AC0C-B4BC72A20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759433-EC9C-3246-96C5-276956197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7A003A-82D0-B24E-A292-0BAC03C8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EE0B41-4596-2747-8E0B-246019B75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19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760822-478E-0D48-9E74-D4F632893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3D59CF-8A5E-9948-A6B6-01827538B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B97793-62BE-8049-9B98-CB12CBB1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429F16-272D-9A4F-8C6D-1BFA93CB8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55BBE-7A56-0048-9D4B-F58F4EB3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74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C7BF91-2044-4745-8E46-CC3EE6BA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B6EA55-BA08-F641-B377-60F9179EE0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BD77CEB-F034-3843-A36F-A89EFD64A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9352D87-3284-6546-8A0D-B6A4429D2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FF50BB-1F30-2F4B-A7FD-D998FD9F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897B2F-0519-0244-B894-A311D14C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95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3A4D8B-9B9E-4046-AFE0-444426FA9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D6D616-20C3-114E-A203-34C562D33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EE2786-2F6F-264C-ACC4-D42650E191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387271-466C-B34D-8724-676AF3955B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9868529-4AFB-EF49-8464-37E5112CC0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F80682F-3391-C940-ADE5-7B2826B7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2B21F6-1238-4B41-B279-43DBC05A0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77A4394-B407-4B4F-89AC-B52F413FB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15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F52EA1-6CD9-6247-AB38-FD20CFF36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3CE9B5-40FE-4643-B0EF-10F1EF858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204047-C765-9D4E-B828-56B9C7E6E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403D7C9-CDD6-AE4D-927C-FA7D344CF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62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E6B3064-C1D0-0246-800A-2A12CC5A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CE37941-35AE-3E42-B732-AF5AA294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3DB1BC-12D6-9D40-B333-8A0A3A94B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613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3EDD38-CEB4-154B-BC62-BE40646E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24F469-7F36-664A-9E60-D1DF60372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A82829-3425-0847-815A-C0AD4C1B14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AF91CB-EC42-904D-9E19-C50B5B453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0586DD-F659-6549-B080-EAE60DD93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0CA879-A24C-5543-8213-7EA6F8F4B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844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9DAD86-2043-434C-8D45-1EA6A62FE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DB141E3-D694-F541-808C-A69F34772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77DD6C7-CA40-AD40-818E-59D4BDC67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8C8C24-6143-F647-A6A4-1306E8E1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167ED3-0F51-7745-8372-9E9AE07C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1BF75A-6085-C744-ABCD-719F4E4B1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40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37324D3-2F11-A94E-A96D-DD36BE032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011932-45D8-9C40-9A20-E90A6A952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D92060-7409-5B4F-848E-AB66D518E8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4EE15-090D-544B-BD28-EDD006AA7AE1}" type="datetimeFigureOut">
              <a:rPr lang="fr-FR" smtClean="0"/>
              <a:t>13/04/2021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0A1E32-F0E6-D541-BD04-FC4626D5E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F4CB96-EA6E-954A-8A84-BD03D0F08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CC0EB-E3F4-604A-84CB-D0B6AAA913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26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5CF6EBB-7764-4648-93DC-3CFD42CA0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8900"/>
            <a:ext cx="118872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31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florence Lacaussague</dc:creator>
  <cp:lastModifiedBy>florence Lacaussague</cp:lastModifiedBy>
  <cp:revision>2</cp:revision>
  <dcterms:created xsi:type="dcterms:W3CDTF">2021-03-12T11:01:15Z</dcterms:created>
  <dcterms:modified xsi:type="dcterms:W3CDTF">2021-04-13T16:57:38Z</dcterms:modified>
</cp:coreProperties>
</file>