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1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2" d="100"/>
          <a:sy n="32" d="100"/>
        </p:scale>
        <p:origin x="-17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Titr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cxnSp>
        <p:nvCxnSpPr>
          <p:cNvPr id="8" name="Connecteur droit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space réservé de la date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4D7E-86B9-C449-BEA9-7836665A18CB}" type="datetimeFigureOut">
              <a:rPr lang="fr-FR" smtClean="0"/>
              <a:t>15/05/20</a:t>
            </a:fld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4D7E-86B9-C449-BEA9-7836665A18CB}" type="datetimeFigureOut">
              <a:rPr lang="fr-FR" smtClean="0"/>
              <a:t>15/05/20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B59B-DE99-114F-82F8-00EDC68390B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4D7E-86B9-C449-BEA9-7836665A18CB}" type="datetimeFigureOut">
              <a:rPr lang="fr-FR" smtClean="0"/>
              <a:t>15/05/20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B59B-DE99-114F-82F8-00EDC68390B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F8B4D7E-86B9-C449-BEA9-7836665A18CB}" type="datetimeFigureOut">
              <a:rPr lang="fr-FR" smtClean="0"/>
              <a:t>15/05/20</a:t>
            </a:fld>
            <a:endParaRPr lang="fr-FR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C8EB59B-DE99-114F-82F8-00EDC68390B5}" type="slidenum">
              <a:rPr lang="fr-FR" smtClean="0"/>
              <a:t>‹#›</a:t>
            </a:fld>
            <a:endParaRPr lang="fr-FR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Titr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4D7E-86B9-C449-BEA9-7836665A18CB}" type="datetimeFigureOut">
              <a:rPr lang="fr-FR" smtClean="0"/>
              <a:t>15/05/20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B59B-DE99-114F-82F8-00EDC68390B5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4D7E-86B9-C449-BEA9-7836665A18CB}" type="datetimeFigureOut">
              <a:rPr lang="fr-FR" smtClean="0"/>
              <a:t>15/05/20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B59B-DE99-114F-82F8-00EDC68390B5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B59B-DE99-114F-82F8-00EDC68390B5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4D7E-86B9-C449-BEA9-7836665A18CB}" type="datetimeFigureOut">
              <a:rPr lang="fr-FR" smtClean="0"/>
              <a:t>15/05/20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2" name="Espace réservé du contenu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34" name="Espace réservé du contenu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cxnSp>
        <p:nvCxnSpPr>
          <p:cNvPr id="10" name="Connecteur droit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4D7E-86B9-C449-BEA9-7836665A18CB}" type="datetimeFigureOut">
              <a:rPr lang="fr-FR" smtClean="0"/>
              <a:t>15/05/20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B59B-DE99-114F-82F8-00EDC68390B5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4D7E-86B9-C449-BEA9-7836665A18CB}" type="datetimeFigureOut">
              <a:rPr lang="fr-FR" smtClean="0"/>
              <a:t>15/05/20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B59B-DE99-114F-82F8-00EDC68390B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space réservé du contenu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1" name="Titr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F8B4D7E-86B9-C449-BEA9-7836665A18CB}" type="datetimeFigureOut">
              <a:rPr lang="fr-FR" smtClean="0"/>
              <a:t>15/05/20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C8EB59B-DE99-114F-82F8-00EDC68390B5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fr-FR" smtClean="0"/>
              <a:t>Faire glisser l'image vers l'espace réservé ou cliquer sur l'icône pour l'ajouter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4D7E-86B9-C449-BEA9-7836665A18CB}" type="datetimeFigureOut">
              <a:rPr lang="fr-FR" smtClean="0"/>
              <a:t>15/05/20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8EB59B-DE99-114F-82F8-00EDC68390B5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F8B4D7E-86B9-C449-BEA9-7836665A18CB}" type="datetimeFigureOut">
              <a:rPr lang="fr-FR" smtClean="0"/>
              <a:t>15/05/20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C8EB59B-DE99-114F-82F8-00EDC68390B5}" type="slidenum">
              <a:rPr lang="fr-FR" smtClean="0"/>
              <a:t>‹#›</a:t>
            </a:fld>
            <a:endParaRPr lang="fr-FR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ituation déclenchante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015" y="419572"/>
            <a:ext cx="2747301" cy="295164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11667" y="3937001"/>
            <a:ext cx="8688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>
                <a:latin typeface="Arial"/>
                <a:cs typeface="Arial"/>
              </a:rPr>
              <a:t>Comment aider cet enfant qui attend son bus sous la pluie ?</a:t>
            </a:r>
            <a:endParaRPr lang="fr-FR" sz="3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6706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 smtClean="0">
                <a:latin typeface="Arial"/>
                <a:cs typeface="Arial"/>
              </a:rPr>
              <a:t>En fabricant un abri de bus !!</a:t>
            </a:r>
            <a:endParaRPr lang="fr-FR" sz="4000" dirty="0">
              <a:latin typeface="Arial"/>
              <a:cs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57200" y="1621611"/>
            <a:ext cx="57291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latin typeface="Arial"/>
                <a:cs typeface="Arial"/>
              </a:rPr>
              <a:t>Comme ceux là ?!</a:t>
            </a:r>
            <a:endParaRPr lang="fr-FR" sz="4000" dirty="0">
              <a:latin typeface="Arial"/>
              <a:cs typeface="Arial"/>
            </a:endParaRPr>
          </a:p>
        </p:txBody>
      </p:sp>
      <p:pic>
        <p:nvPicPr>
          <p:cNvPr id="5" name="Image 4" descr="Abri bus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56" y="2865967"/>
            <a:ext cx="3530600" cy="2298700"/>
          </a:xfrm>
          <a:prstGeom prst="rect">
            <a:avLst/>
          </a:prstGeom>
        </p:spPr>
      </p:pic>
      <p:pic>
        <p:nvPicPr>
          <p:cNvPr id="6" name="Image 5" descr="abri bus 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400" y="2840567"/>
            <a:ext cx="3505200" cy="23241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57200" y="5495958"/>
            <a:ext cx="81534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ial"/>
                <a:cs typeface="Arial"/>
              </a:rPr>
              <a:t>Alors , quelles sont les contraintes à prendre en compte avant de se lancer dans cette réalisation ?</a:t>
            </a:r>
            <a:endParaRPr lang="fr-FR"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4573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ier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Papier.thmx</Template>
  <TotalTime>38</TotalTime>
  <Words>43</Words>
  <Application>Microsoft Macintosh PowerPoint</Application>
  <PresentationFormat>Présentation à l'écran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Papier</vt:lpstr>
      <vt:lpstr>Présentation PowerPoint</vt:lpstr>
      <vt:lpstr>En fabricant un abri de bus !!</vt:lpstr>
    </vt:vector>
  </TitlesOfParts>
  <Company>RNR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XJM BR</dc:creator>
  <cp:lastModifiedBy>XJM BR</cp:lastModifiedBy>
  <cp:revision>8</cp:revision>
  <dcterms:created xsi:type="dcterms:W3CDTF">2019-12-05T14:35:59Z</dcterms:created>
  <dcterms:modified xsi:type="dcterms:W3CDTF">2020-05-15T17:20:52Z</dcterms:modified>
</cp:coreProperties>
</file>