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2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52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6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92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1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56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58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03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95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39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38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F6946-EB53-4E79-9EFA-7E5F5F3E1337}" type="datetimeFigureOut">
              <a:rPr lang="fr-FR" smtClean="0"/>
              <a:t>07/10/2019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D1D8C-9D4B-4BE3-8DFE-94E27BCCA8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17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1223FC-1051-4836-8532-291742E2E545}"/>
              </a:ext>
            </a:extLst>
          </p:cNvPr>
          <p:cNvSpPr/>
          <p:nvPr/>
        </p:nvSpPr>
        <p:spPr>
          <a:xfrm>
            <a:off x="265950" y="542394"/>
            <a:ext cx="8361215" cy="14773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Association Grenoble Roller</a:t>
            </a: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Participation des étudiants à une sortie Roller - </a:t>
            </a:r>
            <a:r>
              <a:rPr lang="fr-FR" i="1" dirty="0"/>
              <a:t>RANDONNEE.doc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Test des prototypes : PHOTOS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Retour des commentaires : SUJET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005E1D-58F0-43E3-BAA6-5E2F8000C38E}"/>
              </a:ext>
            </a:extLst>
          </p:cNvPr>
          <p:cNvSpPr/>
          <p:nvPr/>
        </p:nvSpPr>
        <p:spPr>
          <a:xfrm>
            <a:off x="265950" y="3190469"/>
            <a:ext cx="3663320" cy="2031325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/>
              <a:t>Conception-développement- industrialisation de produit </a:t>
            </a:r>
          </a:p>
          <a:p>
            <a:pPr algn="ctr"/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Élaboration du cahier des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Dessin de définition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Patronnage industriel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Dossier technique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F2E3D2-704E-491C-B87D-4B3DA1495F04}"/>
              </a:ext>
            </a:extLst>
          </p:cNvPr>
          <p:cNvSpPr/>
          <p:nvPr/>
        </p:nvSpPr>
        <p:spPr>
          <a:xfrm>
            <a:off x="5102087" y="3190469"/>
            <a:ext cx="3597059" cy="203132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/>
              <a:t>Co animation </a:t>
            </a:r>
            <a:r>
              <a:rPr lang="en-US" b="1" dirty="0" err="1"/>
              <a:t>Anglais</a:t>
            </a:r>
            <a:endParaRPr lang="en-US" b="1" dirty="0"/>
          </a:p>
          <a:p>
            <a:pPr algn="ctr"/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Signaling textiles / The high-visibility waistcoat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Specification sheet : the safety roller vest</a:t>
            </a:r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CC522A51-5DA4-4DFC-AC7B-AF902DF45C72}"/>
              </a:ext>
            </a:extLst>
          </p:cNvPr>
          <p:cNvSpPr/>
          <p:nvPr/>
        </p:nvSpPr>
        <p:spPr>
          <a:xfrm>
            <a:off x="1567523" y="2332383"/>
            <a:ext cx="1060174" cy="722243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Flèche : gauche 8">
            <a:extLst>
              <a:ext uri="{FF2B5EF4-FFF2-40B4-BE49-F238E27FC236}">
                <a16:creationId xmlns:a16="http://schemas.microsoft.com/office/drawing/2014/main" id="{B424109C-1ED1-45E5-A38E-0ACC5311459B}"/>
              </a:ext>
            </a:extLst>
          </p:cNvPr>
          <p:cNvSpPr/>
          <p:nvPr/>
        </p:nvSpPr>
        <p:spPr>
          <a:xfrm>
            <a:off x="4161182" y="3676044"/>
            <a:ext cx="708992" cy="1060174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11972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56</Words>
  <Application>Microsoft Office PowerPoint</Application>
  <PresentationFormat>Affichage à l'écran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DUC</dc:creator>
  <cp:lastModifiedBy>dominique DUC</cp:lastModifiedBy>
  <cp:revision>1</cp:revision>
  <dcterms:created xsi:type="dcterms:W3CDTF">2019-10-07T08:22:15Z</dcterms:created>
  <dcterms:modified xsi:type="dcterms:W3CDTF">2019-10-07T08:30:33Z</dcterms:modified>
</cp:coreProperties>
</file>