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379943D-759C-4E92-BC66-DED8717D41FF}" type="datetimeFigureOut">
              <a:rPr lang="fr-FR" smtClean="0"/>
              <a:pPr/>
              <a:t>26/02/2018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52460DD-9DFF-4FF2-A2D4-C98F7A859C3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12775"/>
          </a:xfrm>
        </p:spPr>
        <p:txBody>
          <a:bodyPr>
            <a:normAutofit/>
          </a:bodyPr>
          <a:lstStyle/>
          <a:p>
            <a:pPr algn="ctr"/>
            <a:r>
              <a:rPr lang="fr-FR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Conception d’un hand-</a:t>
            </a:r>
            <a:r>
              <a:rPr lang="fr-FR" sz="40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spinner</a:t>
            </a:r>
            <a:endParaRPr lang="fr-FR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86000" y="5085184"/>
            <a:ext cx="6172200" cy="1289738"/>
          </a:xfrm>
        </p:spPr>
        <p:txBody>
          <a:bodyPr>
            <a:normAutofit/>
          </a:bodyPr>
          <a:lstStyle/>
          <a:p>
            <a:r>
              <a:rPr lang="fr-FR" sz="2400" dirty="0" smtClean="0"/>
              <a:t>Thème choisis et conditions :</a:t>
            </a:r>
            <a:endParaRPr lang="fr-FR" sz="2400" dirty="0"/>
          </a:p>
        </p:txBody>
      </p:sp>
      <p:pic>
        <p:nvPicPr>
          <p:cNvPr id="8" name="Image 7" descr="Bal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3429000"/>
            <a:ext cx="1296144" cy="1296144"/>
          </a:xfrm>
          <a:prstGeom prst="rect">
            <a:avLst/>
          </a:prstGeom>
        </p:spPr>
      </p:pic>
      <p:pic>
        <p:nvPicPr>
          <p:cNvPr id="11" name="Image 10" descr="Maillo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1484784"/>
            <a:ext cx="3456384" cy="34563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fr-FR" dirty="0" smtClean="0"/>
              <a:t>Conclusion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fr-FR" dirty="0" smtClean="0"/>
              <a:t>Dans mon diaporama nous avons démontré qu’avec un logiciel « </a:t>
            </a:r>
            <a:r>
              <a:rPr lang="fr-FR" dirty="0" err="1" smtClean="0"/>
              <a:t>inventor</a:t>
            </a:r>
            <a:r>
              <a:rPr lang="fr-FR" dirty="0" smtClean="0"/>
              <a:t> » comment concevoir un hand-</a:t>
            </a:r>
            <a:r>
              <a:rPr lang="fr-FR" dirty="0" err="1" smtClean="0"/>
              <a:t>spinner</a:t>
            </a:r>
            <a:r>
              <a:rPr lang="fr-FR" dirty="0" smtClean="0"/>
              <a:t> et tester sa vitesse.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7467600" cy="1143000"/>
          </a:xfrm>
        </p:spPr>
        <p:txBody>
          <a:bodyPr/>
          <a:lstStyle/>
          <a:p>
            <a:r>
              <a:rPr lang="fr-FR" dirty="0" smtClean="0"/>
              <a:t>Esquisse du maillot en 2D et en perspective  :</a:t>
            </a:r>
            <a:endParaRPr lang="fr-FR" dirty="0"/>
          </a:p>
        </p:txBody>
      </p:sp>
      <p:pic>
        <p:nvPicPr>
          <p:cNvPr id="8" name="Espace réservé du contenu 7" descr="IMG_146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-342546" y="1862826"/>
            <a:ext cx="5328592" cy="3996444"/>
          </a:xfrm>
        </p:spPr>
      </p:pic>
      <p:pic>
        <p:nvPicPr>
          <p:cNvPr id="9" name="Image 8" descr="IMG_146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049605" y="1863165"/>
            <a:ext cx="5331298" cy="39984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Réalisation du hand-</a:t>
            </a:r>
            <a:r>
              <a:rPr lang="fr-FR" dirty="0" err="1" smtClean="0"/>
              <a:t>spinner</a:t>
            </a:r>
            <a:r>
              <a:rPr lang="fr-FR" dirty="0" smtClean="0"/>
              <a:t> en pâte à modeler sans écrous et roulement à bille :</a:t>
            </a:r>
            <a:endParaRPr lang="fr-FR" dirty="0"/>
          </a:p>
        </p:txBody>
      </p:sp>
      <p:pic>
        <p:nvPicPr>
          <p:cNvPr id="4" name="Espace réservé du contenu 3" descr="IMG_13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Réalisation du hand-</a:t>
            </a:r>
            <a:r>
              <a:rPr lang="fr-FR" dirty="0" err="1" smtClean="0"/>
              <a:t>spinner</a:t>
            </a:r>
            <a:r>
              <a:rPr lang="fr-FR" dirty="0" smtClean="0"/>
              <a:t> en pâte à modeler avec écrous et roulement à bille :</a:t>
            </a:r>
            <a:endParaRPr lang="fr-FR" dirty="0"/>
          </a:p>
        </p:txBody>
      </p:sp>
      <p:pic>
        <p:nvPicPr>
          <p:cNvPr id="4" name="Espace réservé du contenu 3" descr="IMG_133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41916" y="1600200"/>
            <a:ext cx="6498167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/>
          <a:lstStyle/>
          <a:p>
            <a:r>
              <a:rPr lang="fr-FR" dirty="0" smtClean="0"/>
              <a:t>Création du corps du hand-</a:t>
            </a:r>
            <a:r>
              <a:rPr lang="fr-FR" dirty="0" err="1" smtClean="0"/>
              <a:t>spinner</a:t>
            </a:r>
            <a:r>
              <a:rPr lang="fr-FR" dirty="0" smtClean="0"/>
              <a:t> sur </a:t>
            </a:r>
            <a:r>
              <a:rPr lang="fr-FR" dirty="0" err="1" smtClean="0"/>
              <a:t>inventor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3891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8475" t="9404" r="10169" b="3604"/>
          <a:stretch>
            <a:fillRect/>
          </a:stretch>
        </p:blipFill>
        <p:spPr bwMode="auto">
          <a:xfrm>
            <a:off x="1" y="1940477"/>
            <a:ext cx="4211959" cy="324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0915" y="1052736"/>
            <a:ext cx="4616159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Résultat de la réalisation du hand-</a:t>
            </a:r>
            <a:r>
              <a:rPr lang="fr-FR" dirty="0" err="1" smtClean="0"/>
              <a:t>spinner</a:t>
            </a:r>
            <a:r>
              <a:rPr lang="fr-FR" dirty="0" smtClean="0"/>
              <a:t> sur </a:t>
            </a:r>
            <a:r>
              <a:rPr lang="fr-FR" dirty="0" err="1" smtClean="0"/>
              <a:t>inventor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4" name="Espace réservé du contenu 3" descr="IMG_137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3934" t="20515" r="21358" b="8821"/>
          <a:stretch>
            <a:fillRect/>
          </a:stretch>
        </p:blipFill>
        <p:spPr>
          <a:xfrm>
            <a:off x="251520" y="2060848"/>
            <a:ext cx="4320480" cy="4185436"/>
          </a:xfrm>
          <a:prstGeom prst="rect">
            <a:avLst/>
          </a:prstGeom>
        </p:spPr>
      </p:pic>
      <p:pic>
        <p:nvPicPr>
          <p:cNvPr id="5" name="Image 4" descr="IMG_1375.JPG"/>
          <p:cNvPicPr>
            <a:picLocks noChangeAspect="1"/>
          </p:cNvPicPr>
          <p:nvPr/>
        </p:nvPicPr>
        <p:blipFill>
          <a:blip r:embed="rId3" cstate="print"/>
          <a:srcRect l="22050" t="8400" r="21251" b="9701"/>
          <a:stretch>
            <a:fillRect/>
          </a:stretch>
        </p:blipFill>
        <p:spPr>
          <a:xfrm>
            <a:off x="4932040" y="2060848"/>
            <a:ext cx="3888432" cy="4212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Réalisation de l’assemblage du hand-</a:t>
            </a:r>
            <a:r>
              <a:rPr lang="fr-FR" dirty="0" err="1" smtClean="0"/>
              <a:t>spinner</a:t>
            </a:r>
            <a:r>
              <a:rPr lang="fr-FR" dirty="0" smtClean="0"/>
              <a:t> sur </a:t>
            </a:r>
            <a:r>
              <a:rPr lang="fr-FR" dirty="0" err="1" smtClean="0"/>
              <a:t>inventor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399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7515"/>
          <a:stretch>
            <a:fillRect/>
          </a:stretch>
        </p:blipFill>
        <p:spPr bwMode="auto">
          <a:xfrm>
            <a:off x="251520" y="1916832"/>
            <a:ext cx="443103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92233"/>
            <a:ext cx="4131166" cy="536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Réalisation de l’éclaté du hand-</a:t>
            </a:r>
            <a:r>
              <a:rPr lang="fr-FR" dirty="0" err="1" smtClean="0"/>
              <a:t>spinner</a:t>
            </a:r>
            <a:r>
              <a:rPr lang="fr-FR" dirty="0" smtClean="0"/>
              <a:t> sur </a:t>
            </a:r>
            <a:r>
              <a:rPr lang="fr-FR" dirty="0" err="1" smtClean="0"/>
              <a:t>inventor</a:t>
            </a:r>
            <a:r>
              <a:rPr lang="fr-FR" dirty="0" smtClean="0"/>
              <a:t> :</a:t>
            </a:r>
            <a:endParaRPr lang="fr-FR" dirty="0"/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3783471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 l="2270" b="-268"/>
          <a:stretch>
            <a:fillRect/>
          </a:stretch>
        </p:blipFill>
        <p:spPr bwMode="auto">
          <a:xfrm>
            <a:off x="5004048" y="1483523"/>
            <a:ext cx="3744416" cy="5374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Résultat :</a:t>
            </a:r>
            <a:endParaRPr lang="fr-FR" u="sng" dirty="0"/>
          </a:p>
        </p:txBody>
      </p:sp>
      <p:pic>
        <p:nvPicPr>
          <p:cNvPr id="4" name="Espace réservé du contenu 3" descr="IMG_146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23271" t="10343" r="16890" b="6917"/>
          <a:stretch>
            <a:fillRect/>
          </a:stretch>
        </p:blipFill>
        <p:spPr>
          <a:xfrm>
            <a:off x="2195736" y="1772816"/>
            <a:ext cx="4536504" cy="47045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</TotalTime>
  <Words>92</Words>
  <Application>Microsoft Office PowerPoint</Application>
  <PresentationFormat>Affichage à l'écran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Oriel</vt:lpstr>
      <vt:lpstr>Conception d’un hand-spinner</vt:lpstr>
      <vt:lpstr>Esquisse du maillot en 2D et en perspective  :</vt:lpstr>
      <vt:lpstr>Réalisation du hand-spinner en pâte à modeler sans écrous et roulement à bille :</vt:lpstr>
      <vt:lpstr>Réalisation du hand-spinner en pâte à modeler avec écrous et roulement à bille :</vt:lpstr>
      <vt:lpstr>Création du corps du hand-spinner sur inventor :</vt:lpstr>
      <vt:lpstr>Résultat de la réalisation du hand-spinner sur inventor :</vt:lpstr>
      <vt:lpstr>Réalisation de l’assemblage du hand-spinner sur inventor :</vt:lpstr>
      <vt:lpstr>Réalisation de l’éclaté du hand-spinner sur inventor :</vt:lpstr>
      <vt:lpstr>Résultat :</vt:lpstr>
      <vt:lpstr>Conclusion :</vt:lpstr>
    </vt:vector>
  </TitlesOfParts>
  <Company>Conseil Regional de Bourgogne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ndefreitas</dc:creator>
  <cp:lastModifiedBy>ccollin</cp:lastModifiedBy>
  <cp:revision>13</cp:revision>
  <dcterms:created xsi:type="dcterms:W3CDTF">2017-12-11T14:33:22Z</dcterms:created>
  <dcterms:modified xsi:type="dcterms:W3CDTF">2018-02-26T08:42:03Z</dcterms:modified>
</cp:coreProperties>
</file>