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35763" cy="98694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135E2-06B5-40EF-B07A-B4A652EE76ED}" type="datetimeFigureOut">
              <a:rPr lang="fr-FR"/>
              <a:pPr>
                <a:defRPr/>
              </a:pPr>
              <a:t>07/08/2018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E96D7-A67C-434E-9096-F7F60444399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5FD7C-7427-4F76-9638-DCAB39A55331}" type="datetimeFigureOut">
              <a:rPr lang="fr-FR"/>
              <a:pPr>
                <a:defRPr/>
              </a:pPr>
              <a:t>07/08/2018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7AACF-7C0F-4F44-986A-C2F50EDF5DC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CBAEC-A160-49BF-A25E-5A7F1966F058}" type="datetimeFigureOut">
              <a:rPr lang="fr-FR"/>
              <a:pPr>
                <a:defRPr/>
              </a:pPr>
              <a:t>07/08/2018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7BF3-9D85-4CE1-9677-4FA6E050F5E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9AB1B-B094-4397-9E8C-18D03B25DB2B}" type="datetimeFigureOut">
              <a:rPr lang="fr-FR"/>
              <a:pPr>
                <a:defRPr/>
              </a:pPr>
              <a:t>07/08/2018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EF501-4E69-4868-A0F1-EBB8E1FF995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590F7-4219-4AEE-AAC4-83017EFA807A}" type="datetimeFigureOut">
              <a:rPr lang="fr-FR"/>
              <a:pPr>
                <a:defRPr/>
              </a:pPr>
              <a:t>07/08/2018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420C7-5A43-472E-BE85-D6C018D2F26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B0791-7B01-4258-9B46-BD60B04DE411}" type="datetimeFigureOut">
              <a:rPr lang="fr-FR"/>
              <a:pPr>
                <a:defRPr/>
              </a:pPr>
              <a:t>07/08/2018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AEF5A-8747-4762-9AE1-85955DFAE75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FBDAA-9DF4-4214-93B3-EDA3BA07E55E}" type="datetimeFigureOut">
              <a:rPr lang="fr-FR"/>
              <a:pPr>
                <a:defRPr/>
              </a:pPr>
              <a:t>07/08/2018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C0304-2E91-487B-A983-4589B0A75AA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2FFAF-6272-4C18-8C56-F137FC5A9141}" type="datetimeFigureOut">
              <a:rPr lang="fr-FR"/>
              <a:pPr>
                <a:defRPr/>
              </a:pPr>
              <a:t>07/08/2018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AB303-BD50-470A-8F16-5AAF496F00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2556D-028D-4AC0-AC4F-BB20B35B029C}" type="datetimeFigureOut">
              <a:rPr lang="fr-FR"/>
              <a:pPr>
                <a:defRPr/>
              </a:pPr>
              <a:t>07/08/2018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EFC65-D3B3-4EE3-A540-FDF6930F36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98742-0E2D-44BD-A592-9870BE84C72D}" type="datetimeFigureOut">
              <a:rPr lang="fr-FR"/>
              <a:pPr>
                <a:defRPr/>
              </a:pPr>
              <a:t>07/08/2018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546D0-DB5B-4429-A3B0-1AAA7B5D554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993D3-D68C-4D30-977C-0E1964C31734}" type="datetimeFigureOut">
              <a:rPr lang="fr-FR"/>
              <a:pPr>
                <a:defRPr/>
              </a:pPr>
              <a:t>07/08/2018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AFE93-B5AB-4785-9CCC-5BC7F5AA7FF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A82B8D-C3C9-4727-A2B8-2D9753606876}" type="datetimeFigureOut">
              <a:rPr lang="fr-FR"/>
              <a:pPr>
                <a:defRPr/>
              </a:pPr>
              <a:t>07/08/2018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71B60F-26DE-4DFD-A8AC-9609C2EEF72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tisi.ac-aix-marseille.fr/livret_isi/images/recom2_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476250"/>
            <a:ext cx="6769100" cy="354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4" descr="http://www.stisi.ac-aix-marseille.fr/livret_isi/images/recom2_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221163"/>
            <a:ext cx="79311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à coins arrondis 5"/>
          <p:cNvSpPr/>
          <p:nvPr/>
        </p:nvSpPr>
        <p:spPr>
          <a:xfrm>
            <a:off x="179388" y="188913"/>
            <a:ext cx="8785225" cy="6480175"/>
          </a:xfrm>
          <a:prstGeom prst="roundRect">
            <a:avLst>
              <a:gd name="adj" fmla="val 494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jpbricard</dc:creator>
  <cp:lastModifiedBy>Perso</cp:lastModifiedBy>
  <cp:revision>5</cp:revision>
  <dcterms:created xsi:type="dcterms:W3CDTF">2013-11-27T04:56:25Z</dcterms:created>
  <dcterms:modified xsi:type="dcterms:W3CDTF">2018-08-07T12:50:06Z</dcterms:modified>
</cp:coreProperties>
</file>