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93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61B8-A631-4453-A1CC-ECE1CCD3AB2B}" type="datetimeFigureOut">
              <a:rPr lang="fr-FR" smtClean="0"/>
              <a:pPr/>
              <a:t>22/03/2019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791E-98DA-49BA-BABC-69F2E22FC5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61B8-A631-4453-A1CC-ECE1CCD3AB2B}" type="datetimeFigureOut">
              <a:rPr lang="fr-FR" smtClean="0"/>
              <a:pPr/>
              <a:t>22/03/2019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791E-98DA-49BA-BABC-69F2E22FC5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61B8-A631-4453-A1CC-ECE1CCD3AB2B}" type="datetimeFigureOut">
              <a:rPr lang="fr-FR" smtClean="0"/>
              <a:pPr/>
              <a:t>22/03/2019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791E-98DA-49BA-BABC-69F2E22FC5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61B8-A631-4453-A1CC-ECE1CCD3AB2B}" type="datetimeFigureOut">
              <a:rPr lang="fr-FR" smtClean="0"/>
              <a:pPr/>
              <a:t>22/03/2019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791E-98DA-49BA-BABC-69F2E22FC5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61B8-A631-4453-A1CC-ECE1CCD3AB2B}" type="datetimeFigureOut">
              <a:rPr lang="fr-FR" smtClean="0"/>
              <a:pPr/>
              <a:t>22/03/2019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791E-98DA-49BA-BABC-69F2E22FC5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61B8-A631-4453-A1CC-ECE1CCD3AB2B}" type="datetimeFigureOut">
              <a:rPr lang="fr-FR" smtClean="0"/>
              <a:pPr/>
              <a:t>22/03/2019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791E-98DA-49BA-BABC-69F2E22FC5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61B8-A631-4453-A1CC-ECE1CCD3AB2B}" type="datetimeFigureOut">
              <a:rPr lang="fr-FR" smtClean="0"/>
              <a:pPr/>
              <a:t>22/03/2019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791E-98DA-49BA-BABC-69F2E22FC5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61B8-A631-4453-A1CC-ECE1CCD3AB2B}" type="datetimeFigureOut">
              <a:rPr lang="fr-FR" smtClean="0"/>
              <a:pPr/>
              <a:t>22/03/2019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791E-98DA-49BA-BABC-69F2E22FC5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61B8-A631-4453-A1CC-ECE1CCD3AB2B}" type="datetimeFigureOut">
              <a:rPr lang="fr-FR" smtClean="0"/>
              <a:pPr/>
              <a:t>22/03/2019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791E-98DA-49BA-BABC-69F2E22FC5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61B8-A631-4453-A1CC-ECE1CCD3AB2B}" type="datetimeFigureOut">
              <a:rPr lang="fr-FR" smtClean="0"/>
              <a:pPr/>
              <a:t>22/03/2019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791E-98DA-49BA-BABC-69F2E22FC5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61B8-A631-4453-A1CC-ECE1CCD3AB2B}" type="datetimeFigureOut">
              <a:rPr lang="fr-FR" smtClean="0"/>
              <a:pPr/>
              <a:t>22/03/2019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791E-98DA-49BA-BABC-69F2E22FC5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161B8-A631-4453-A1CC-ECE1CCD3AB2B}" type="datetimeFigureOut">
              <a:rPr lang="fr-FR" smtClean="0"/>
              <a:pPr/>
              <a:t>22/03/2019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D791E-98DA-49BA-BABC-69F2E22FC5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13360" y="214290"/>
            <a:ext cx="8716358" cy="6384630"/>
          </a:xfrm>
          <a:prstGeom prst="roundRect">
            <a:avLst>
              <a:gd name="adj" fmla="val 732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28596" y="251356"/>
            <a:ext cx="828680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Ressource pour réaliser la présentation de la ruche par la réalité augmentée au </a:t>
            </a:r>
            <a:r>
              <a:rPr lang="fr-FR" b="1" dirty="0" smtClean="0"/>
              <a:t>cycle 3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142984"/>
            <a:ext cx="1285885" cy="82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357158" y="128586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Ilot 1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28596" y="611396"/>
            <a:ext cx="150019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Les missions :</a:t>
            </a:r>
            <a:endParaRPr lang="fr-FR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986433"/>
            <a:ext cx="6858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ZoneTexte 10"/>
          <p:cNvSpPr txBox="1"/>
          <p:nvPr/>
        </p:nvSpPr>
        <p:spPr>
          <a:xfrm>
            <a:off x="2571736" y="164305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Marqueur 4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4286248" y="983630"/>
            <a:ext cx="4286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R</a:t>
            </a:r>
            <a:r>
              <a:rPr lang="fr-FR" sz="1600" dirty="0" smtClean="0"/>
              <a:t>éaliser la présentation générale de la ruche connectée. Une  image de présentation doit s’afficher si le marqueur 4 est scanné (vu par la caméra).</a:t>
            </a:r>
            <a:endParaRPr lang="fr-FR" sz="1600" dirty="0"/>
          </a:p>
        </p:txBody>
      </p:sp>
      <p:sp>
        <p:nvSpPr>
          <p:cNvPr id="14" name="ZoneTexte 13"/>
          <p:cNvSpPr txBox="1"/>
          <p:nvPr/>
        </p:nvSpPr>
        <p:spPr>
          <a:xfrm>
            <a:off x="357158" y="235743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Ilot 2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2571736" y="271462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Marqueur 6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4286248" y="2063750"/>
            <a:ext cx="4286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Réaliser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smtClean="0"/>
              <a:t>la </a:t>
            </a:r>
            <a:r>
              <a:rPr lang="fr-FR" sz="1600" dirty="0" smtClean="0"/>
              <a:t>présentation du capteur de masse, une image de présentation de ce capteur doit s’afficher si le marqueur 6 est scanné (vu par la caméra).</a:t>
            </a:r>
            <a:endParaRPr lang="fr-FR" sz="1600" dirty="0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290" y="2071678"/>
            <a:ext cx="945247" cy="1000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2071678"/>
            <a:ext cx="6572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ZoneTexte 26"/>
          <p:cNvSpPr txBox="1"/>
          <p:nvPr/>
        </p:nvSpPr>
        <p:spPr>
          <a:xfrm>
            <a:off x="357158" y="342900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Ilot 3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2571736" y="378619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Marqueur 8</a:t>
            </a:r>
            <a:endParaRPr lang="fr-FR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8" y="3143248"/>
            <a:ext cx="7239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ZoneTexte 31"/>
          <p:cNvSpPr txBox="1"/>
          <p:nvPr/>
        </p:nvSpPr>
        <p:spPr>
          <a:xfrm>
            <a:off x="4286248" y="3143248"/>
            <a:ext cx="4286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Réaliser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smtClean="0"/>
              <a:t>la </a:t>
            </a:r>
            <a:r>
              <a:rPr lang="fr-FR" sz="1600" dirty="0" smtClean="0"/>
              <a:t>présentation du capteur de température, une image de présentation de ce capteur doit s’afficher si le marqueur 8 est scanné (vu par la caméra).</a:t>
            </a:r>
            <a:endParaRPr lang="fr-FR" sz="1600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14414" y="3214686"/>
            <a:ext cx="123566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4415" y="4286257"/>
            <a:ext cx="1250015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ZoneTexte 34"/>
          <p:cNvSpPr txBox="1"/>
          <p:nvPr/>
        </p:nvSpPr>
        <p:spPr>
          <a:xfrm>
            <a:off x="357158" y="450057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Ilot 4</a:t>
            </a:r>
            <a:endParaRPr lang="fr-FR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488" y="4286256"/>
            <a:ext cx="762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ZoneTexte 36"/>
          <p:cNvSpPr txBox="1"/>
          <p:nvPr/>
        </p:nvSpPr>
        <p:spPr>
          <a:xfrm>
            <a:off x="2571736" y="4929198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Marqueur 10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>
            <a:off x="4357686" y="4214818"/>
            <a:ext cx="4286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Réaliser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smtClean="0"/>
              <a:t>la </a:t>
            </a:r>
            <a:r>
              <a:rPr lang="fr-FR" sz="1600" dirty="0" smtClean="0"/>
              <a:t>présentation des capteurs d’humidité et de luminosité, une image de présentation de ces capteur doit s’afficher si le marqueur 10 est scanné (vu par la caméra).</a:t>
            </a:r>
            <a:endParaRPr lang="fr-FR" sz="1600" dirty="0"/>
          </a:p>
        </p:txBody>
      </p:sp>
      <p:sp>
        <p:nvSpPr>
          <p:cNvPr id="40" name="ZoneTexte 39"/>
          <p:cNvSpPr txBox="1"/>
          <p:nvPr/>
        </p:nvSpPr>
        <p:spPr>
          <a:xfrm>
            <a:off x="357158" y="550070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Ilot 5</a:t>
            </a:r>
            <a:endParaRPr lang="fr-FR" dirty="0"/>
          </a:p>
        </p:txBody>
      </p:sp>
      <p:sp>
        <p:nvSpPr>
          <p:cNvPr id="42" name="ZoneTexte 41"/>
          <p:cNvSpPr txBox="1"/>
          <p:nvPr/>
        </p:nvSpPr>
        <p:spPr>
          <a:xfrm>
            <a:off x="2571736" y="607220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Marqueur 12</a:t>
            </a:r>
            <a:endParaRPr lang="fr-FR" dirty="0"/>
          </a:p>
        </p:txBody>
      </p:sp>
      <p:sp>
        <p:nvSpPr>
          <p:cNvPr id="43" name="ZoneTexte 42"/>
          <p:cNvSpPr txBox="1"/>
          <p:nvPr/>
        </p:nvSpPr>
        <p:spPr>
          <a:xfrm>
            <a:off x="4286248" y="5273913"/>
            <a:ext cx="4286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Réaliser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smtClean="0"/>
              <a:t>la </a:t>
            </a:r>
            <a:r>
              <a:rPr lang="fr-FR" sz="1600" dirty="0" smtClean="0"/>
              <a:t>présentation des cartes électroniques de traitement et de communication des informations, une image de présentation de ces cartes doit s’afficher si le marqueur 12 est scanné (vu par la caméra).</a:t>
            </a:r>
            <a:endParaRPr lang="fr-FR" sz="1600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57488" y="5357826"/>
            <a:ext cx="6858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14414" y="5357826"/>
            <a:ext cx="1285884" cy="962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3" name="Connecteur droit 32"/>
          <p:cNvCxnSpPr/>
          <p:nvPr/>
        </p:nvCxnSpPr>
        <p:spPr>
          <a:xfrm>
            <a:off x="285720" y="5286388"/>
            <a:ext cx="8429684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285720" y="4214818"/>
            <a:ext cx="8429684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285720" y="3143248"/>
            <a:ext cx="8429684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>
            <a:off x="285720" y="2059260"/>
            <a:ext cx="8429684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>
            <a:off x="285720" y="979140"/>
            <a:ext cx="8429684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909" y="1400884"/>
            <a:ext cx="8128057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à coins arrondis 4"/>
          <p:cNvSpPr/>
          <p:nvPr/>
        </p:nvSpPr>
        <p:spPr>
          <a:xfrm>
            <a:off x="213360" y="214290"/>
            <a:ext cx="8716358" cy="6384630"/>
          </a:xfrm>
          <a:prstGeom prst="roundRect">
            <a:avLst>
              <a:gd name="adj" fmla="val 732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500034" y="357166"/>
            <a:ext cx="814393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Tutoriel simplifié d’</a:t>
            </a:r>
            <a:r>
              <a:rPr lang="fr-FR" dirty="0" err="1" smtClean="0"/>
              <a:t>OpenSpace</a:t>
            </a:r>
            <a:r>
              <a:rPr lang="fr-FR" dirty="0" smtClean="0"/>
              <a:t> 3D pour réaliser les missions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10638" y="879025"/>
            <a:ext cx="806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logiciel OpenSpace 3D </a:t>
            </a:r>
            <a:r>
              <a:rPr lang="fr-FR" dirty="0" smtClean="0"/>
              <a:t>permet</a:t>
            </a:r>
            <a:r>
              <a:rPr lang="fr-FR" dirty="0" smtClean="0"/>
              <a:t> </a:t>
            </a:r>
            <a:r>
              <a:rPr lang="fr-FR" dirty="0" smtClean="0"/>
              <a:t>de créer un petit scénario de réalité augmentée</a:t>
            </a:r>
            <a:r>
              <a:rPr lang="fr-FR" dirty="0" smtClean="0">
                <a:solidFill>
                  <a:srgbClr val="FF0000"/>
                </a:solidFill>
              </a:rPr>
              <a:t>.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123728" y="4077072"/>
            <a:ext cx="4824536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</a:t>
            </a:r>
            <a:r>
              <a:rPr lang="fr-FR" sz="2400" dirty="0" smtClean="0"/>
              <a:t>ommencer par lancer ce logiciel</a:t>
            </a:r>
            <a:endParaRPr lang="fr-FR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7858148" y="6429396"/>
            <a:ext cx="28575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556009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1428736"/>
            <a:ext cx="2354207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643446"/>
            <a:ext cx="32385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à coins arrondis 6"/>
          <p:cNvSpPr/>
          <p:nvPr/>
        </p:nvSpPr>
        <p:spPr>
          <a:xfrm>
            <a:off x="213360" y="214290"/>
            <a:ext cx="8716358" cy="6384630"/>
          </a:xfrm>
          <a:prstGeom prst="roundRect">
            <a:avLst>
              <a:gd name="adj" fmla="val 732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00034" y="357166"/>
            <a:ext cx="814393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Tutoriel simplifié d’</a:t>
            </a:r>
            <a:r>
              <a:rPr lang="fr-FR" dirty="0" err="1" smtClean="0"/>
              <a:t>OpenSpace</a:t>
            </a:r>
            <a:r>
              <a:rPr lang="fr-FR" dirty="0" smtClean="0"/>
              <a:t> 3D pour réaliser les missions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28596" y="785794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Vérifier que la caméra est bien connectée à l’ordinateur. C’est elle qui va scanner le marqueur qui sera utilisé comme déclencheur (trigger).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3857620" y="4786322"/>
            <a:ext cx="23574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Cliquer sur l’onglet </a:t>
            </a:r>
            <a:r>
              <a:rPr lang="fr-FR" sz="1600" b="1" dirty="0" err="1" smtClean="0"/>
              <a:t>Scene</a:t>
            </a:r>
            <a:r>
              <a:rPr lang="fr-FR" sz="1600" dirty="0" smtClean="0"/>
              <a:t>. </a:t>
            </a:r>
          </a:p>
          <a:p>
            <a:endParaRPr lang="fr-FR" sz="1600" dirty="0" smtClean="0"/>
          </a:p>
          <a:p>
            <a:r>
              <a:rPr lang="fr-FR" sz="1600" dirty="0" smtClean="0"/>
              <a:t>Avec le bouton droit de la souris cliquer sur le fond. </a:t>
            </a:r>
          </a:p>
          <a:p>
            <a:r>
              <a:rPr lang="fr-FR" sz="1600" b="1" dirty="0" smtClean="0"/>
              <a:t>Choisir l’option « </a:t>
            </a:r>
            <a:r>
              <a:rPr lang="fr-FR" sz="1600" dirty="0" smtClean="0"/>
              <a:t>input » (entrée) et « AR capture »</a:t>
            </a:r>
            <a:endParaRPr lang="fr-FR" sz="16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7858148" y="6429396"/>
            <a:ext cx="28575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357950" y="585789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Cliquer sur Ok.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5214974" cy="3948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500174"/>
            <a:ext cx="2857520" cy="390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à coins arrondis 5"/>
          <p:cNvSpPr/>
          <p:nvPr/>
        </p:nvSpPr>
        <p:spPr>
          <a:xfrm>
            <a:off x="213360" y="214290"/>
            <a:ext cx="8716358" cy="6384630"/>
          </a:xfrm>
          <a:prstGeom prst="roundRect">
            <a:avLst>
              <a:gd name="adj" fmla="val 732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7858148" y="6429396"/>
            <a:ext cx="28575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28596" y="428604"/>
            <a:ext cx="814393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Tutoriel simplifié d’</a:t>
            </a:r>
            <a:r>
              <a:rPr lang="fr-FR" dirty="0" err="1" smtClean="0"/>
              <a:t>OpenSpace</a:t>
            </a:r>
            <a:r>
              <a:rPr lang="fr-FR" dirty="0" smtClean="0"/>
              <a:t> 3D pour réaliser les missions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28596" y="100010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Nous allons définir un marqueur comme élément déclencheur.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320978" y="5565240"/>
            <a:ext cx="860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Avec le bouton droit, comme </a:t>
            </a:r>
            <a:r>
              <a:rPr lang="fr-FR" dirty="0" smtClean="0"/>
              <a:t>précédemment, </a:t>
            </a:r>
            <a:r>
              <a:rPr lang="fr-FR" dirty="0" smtClean="0"/>
              <a:t>choisir l’option « input » puis « AR marker ».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13360" y="214290"/>
            <a:ext cx="8716358" cy="6384630"/>
          </a:xfrm>
          <a:prstGeom prst="roundRect">
            <a:avLst>
              <a:gd name="adj" fmla="val 732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28596" y="428604"/>
            <a:ext cx="814393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Tutoriel simplifié d’</a:t>
            </a:r>
            <a:r>
              <a:rPr lang="fr-FR" dirty="0" err="1" smtClean="0"/>
              <a:t>OpenSpace</a:t>
            </a:r>
            <a:r>
              <a:rPr lang="fr-FR" dirty="0" smtClean="0"/>
              <a:t> 3D pour réaliser les missions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500570"/>
            <a:ext cx="351236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285860"/>
            <a:ext cx="3575627" cy="492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oneTexte 7"/>
          <p:cNvSpPr txBox="1"/>
          <p:nvPr/>
        </p:nvSpPr>
        <p:spPr>
          <a:xfrm>
            <a:off x="428596" y="1285860"/>
            <a:ext cx="38576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Il faut maintenant paramétrer le marqueur :</a:t>
            </a:r>
          </a:p>
          <a:p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 Choisir le marqueur en fonction de votre mission.</a:t>
            </a:r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 Cliquer sur OK.</a:t>
            </a:r>
          </a:p>
          <a:p>
            <a:pPr>
              <a:buFontTx/>
              <a:buChar char="-"/>
            </a:pPr>
            <a:endParaRPr lang="fr-FR" dirty="0" smtClean="0"/>
          </a:p>
          <a:p>
            <a:r>
              <a:rPr lang="fr-FR" dirty="0"/>
              <a:t>C</a:t>
            </a:r>
            <a:r>
              <a:rPr lang="fr-FR" dirty="0" smtClean="0"/>
              <a:t>i-dessous</a:t>
            </a:r>
            <a:r>
              <a:rPr lang="fr-FR" dirty="0" smtClean="0">
                <a:solidFill>
                  <a:srgbClr val="FF0000"/>
                </a:solidFill>
              </a:rPr>
              <a:t>, </a:t>
            </a:r>
            <a:r>
              <a:rPr lang="fr-FR" dirty="0" smtClean="0"/>
              <a:t>le résultat </a:t>
            </a:r>
            <a:r>
              <a:rPr lang="fr-FR" dirty="0" smtClean="0"/>
              <a:t>à </a:t>
            </a:r>
            <a:r>
              <a:rPr lang="fr-FR" dirty="0" smtClean="0"/>
              <a:t>obtenir :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858148" y="6429396"/>
            <a:ext cx="28575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4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13360" y="214290"/>
            <a:ext cx="8716358" cy="6384630"/>
          </a:xfrm>
          <a:prstGeom prst="roundRect">
            <a:avLst>
              <a:gd name="adj" fmla="val 732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28596" y="428604"/>
            <a:ext cx="814393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Tutoriel simplifié d’</a:t>
            </a:r>
            <a:r>
              <a:rPr lang="fr-FR" dirty="0" err="1" smtClean="0"/>
              <a:t>OpenSpace</a:t>
            </a:r>
            <a:r>
              <a:rPr lang="fr-FR" dirty="0" smtClean="0"/>
              <a:t> 3D pour réaliser les missions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858148" y="6429396"/>
            <a:ext cx="28575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5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3963789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8780" y="1155725"/>
            <a:ext cx="2928958" cy="5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428596" y="857232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Nous allons associer une image à l’obje</a:t>
            </a:r>
            <a:r>
              <a:rPr lang="fr-FR" dirty="0" smtClean="0">
                <a:solidFill>
                  <a:srgbClr val="FF0000"/>
                </a:solidFill>
              </a:rPr>
              <a:t>t</a:t>
            </a:r>
            <a:r>
              <a:rPr lang="fr-FR" dirty="0" smtClean="0"/>
              <a:t> « </a:t>
            </a:r>
            <a:r>
              <a:rPr lang="fr-FR" dirty="0" err="1" smtClean="0"/>
              <a:t>picture</a:t>
            </a:r>
            <a:r>
              <a:rPr lang="fr-FR" dirty="0" smtClean="0"/>
              <a:t> » (image). 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00034" y="4429132"/>
            <a:ext cx="45720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Cette image ne devra pas être visible au démarrage donc il faut décocher « Afficher au démarrage ».</a:t>
            </a:r>
          </a:p>
          <a:p>
            <a:endParaRPr lang="fr-FR" sz="1600" dirty="0" smtClean="0"/>
          </a:p>
          <a:p>
            <a:r>
              <a:rPr lang="fr-FR" sz="1600" dirty="0" smtClean="0"/>
              <a:t>Cliquer sur le bouton à côté de « Chemin de l’image » et retrouver l’image correspondant à votre mission …/</a:t>
            </a:r>
            <a:r>
              <a:rPr lang="fr-FR" sz="1600" dirty="0" err="1" smtClean="0"/>
              <a:t>locked</a:t>
            </a:r>
            <a:r>
              <a:rPr lang="fr-FR" sz="1600" dirty="0" smtClean="0"/>
              <a:t>/</a:t>
            </a:r>
            <a:r>
              <a:rPr lang="fr-FR" sz="1600" dirty="0" err="1" smtClean="0"/>
              <a:t>informationsîlots</a:t>
            </a:r>
            <a:r>
              <a:rPr lang="fr-FR" sz="1600" dirty="0" smtClean="0"/>
              <a:t>/…</a:t>
            </a:r>
          </a:p>
          <a:p>
            <a:endParaRPr lang="fr-FR" sz="1600" dirty="0" smtClean="0"/>
          </a:p>
          <a:p>
            <a:r>
              <a:rPr lang="fr-FR" sz="1600" dirty="0" smtClean="0"/>
              <a:t>Cliquer sur Ok.</a:t>
            </a:r>
            <a:endParaRPr lang="fr-FR" sz="1600" dirty="0"/>
          </a:p>
        </p:txBody>
      </p:sp>
      <p:sp>
        <p:nvSpPr>
          <p:cNvPr id="2" name="Ellipse 1"/>
          <p:cNvSpPr/>
          <p:nvPr/>
        </p:nvSpPr>
        <p:spPr>
          <a:xfrm>
            <a:off x="5286380" y="3717032"/>
            <a:ext cx="2742004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5401896" y="5733255"/>
            <a:ext cx="1186328" cy="2880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13360" y="214290"/>
            <a:ext cx="8716358" cy="6384630"/>
          </a:xfrm>
          <a:prstGeom prst="roundRect">
            <a:avLst>
              <a:gd name="adj" fmla="val 732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7858148" y="6429396"/>
            <a:ext cx="28575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6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28596" y="428604"/>
            <a:ext cx="814393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Tutoriel simplifié d’</a:t>
            </a:r>
            <a:r>
              <a:rPr lang="fr-FR" dirty="0" err="1" smtClean="0"/>
              <a:t>OpenSpace</a:t>
            </a:r>
            <a:r>
              <a:rPr lang="fr-FR" dirty="0" smtClean="0"/>
              <a:t> 3D pour réaliser les missions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2643206" cy="87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oneTexte 7"/>
          <p:cNvSpPr txBox="1"/>
          <p:nvPr/>
        </p:nvSpPr>
        <p:spPr>
          <a:xfrm>
            <a:off x="3214678" y="1071546"/>
            <a:ext cx="5357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Nous allons maintenant établir des relations entre les différentes fonctions en relation avec le scan ou non du marqueur.</a:t>
            </a:r>
            <a:endParaRPr lang="fr-F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3" y="2071678"/>
            <a:ext cx="3571901" cy="1618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86190"/>
            <a:ext cx="2143140" cy="1568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5" y="5429264"/>
            <a:ext cx="4747095" cy="970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3174" y="3786190"/>
            <a:ext cx="3571900" cy="1669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2071678"/>
            <a:ext cx="2145143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ZoneTexte 13"/>
          <p:cNvSpPr txBox="1"/>
          <p:nvPr/>
        </p:nvSpPr>
        <p:spPr>
          <a:xfrm>
            <a:off x="6286512" y="1928802"/>
            <a:ext cx="235745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Cliquer </a:t>
            </a:r>
            <a:r>
              <a:rPr lang="fr-FR" sz="1200" dirty="0" smtClean="0"/>
              <a:t>avec</a:t>
            </a:r>
            <a:r>
              <a:rPr lang="fr-FR" sz="1200" dirty="0" smtClean="0"/>
              <a:t> </a:t>
            </a:r>
            <a:r>
              <a:rPr lang="fr-FR" sz="1200" dirty="0" smtClean="0"/>
              <a:t>le bouton droit de la souris sur « AR marker » et cliquer sur l’option « </a:t>
            </a:r>
            <a:r>
              <a:rPr lang="fr-FR" sz="1200" dirty="0" err="1" smtClean="0"/>
              <a:t>Found</a:t>
            </a:r>
            <a:r>
              <a:rPr lang="fr-FR" sz="1200" dirty="0" smtClean="0"/>
              <a:t> » (trouvé).</a:t>
            </a:r>
          </a:p>
          <a:p>
            <a:endParaRPr lang="fr-FR" sz="1200" dirty="0" smtClean="0"/>
          </a:p>
          <a:p>
            <a:r>
              <a:rPr lang="fr-FR" sz="1200" dirty="0" smtClean="0"/>
              <a:t>Emmener la « relation » sur « </a:t>
            </a:r>
            <a:r>
              <a:rPr lang="fr-FR" sz="1200" dirty="0" err="1" smtClean="0"/>
              <a:t>picture</a:t>
            </a:r>
            <a:r>
              <a:rPr lang="fr-FR" sz="1200" dirty="0" smtClean="0"/>
              <a:t> </a:t>
            </a:r>
            <a:r>
              <a:rPr lang="fr-FR" sz="1200" dirty="0" err="1" smtClean="0"/>
              <a:t>inst</a:t>
            </a:r>
            <a:r>
              <a:rPr lang="fr-FR" sz="1200" dirty="0" smtClean="0"/>
              <a:t> » (nom par défaut) de la fonction image. Puis cliquer sur « Show ».</a:t>
            </a:r>
          </a:p>
          <a:p>
            <a:endParaRPr lang="fr-FR" sz="1200" dirty="0" smtClean="0"/>
          </a:p>
          <a:p>
            <a:r>
              <a:rPr lang="fr-FR" sz="1200" dirty="0" smtClean="0"/>
              <a:t>Ainsi quand le marqueur est trouvé, l’image est montrée.</a:t>
            </a:r>
          </a:p>
          <a:p>
            <a:endParaRPr lang="fr-FR" sz="1200" dirty="0" smtClean="0"/>
          </a:p>
          <a:p>
            <a:r>
              <a:rPr lang="fr-FR" sz="1200" dirty="0" smtClean="0"/>
              <a:t>Définir ensuite une seconde relation qui fait que quand le marqueur n’est pas scanné (</a:t>
            </a:r>
            <a:r>
              <a:rPr lang="fr-FR" sz="1200" dirty="0" err="1" smtClean="0"/>
              <a:t>lost</a:t>
            </a:r>
            <a:r>
              <a:rPr lang="fr-FR" sz="1200" dirty="0" smtClean="0"/>
              <a:t>), l’image (le contenu) n’est pas montrée (</a:t>
            </a:r>
            <a:r>
              <a:rPr lang="fr-FR" sz="1200" dirty="0" err="1" smtClean="0"/>
              <a:t>hide</a:t>
            </a:r>
            <a:r>
              <a:rPr lang="fr-FR" sz="1200" dirty="0" smtClean="0"/>
              <a:t>).</a:t>
            </a:r>
            <a:endParaRPr lang="fr-FR" sz="1200" dirty="0"/>
          </a:p>
        </p:txBody>
      </p:sp>
      <p:sp>
        <p:nvSpPr>
          <p:cNvPr id="15" name="ZoneTexte 14"/>
          <p:cNvSpPr txBox="1"/>
          <p:nvPr/>
        </p:nvSpPr>
        <p:spPr>
          <a:xfrm>
            <a:off x="5286380" y="5643578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Nous devons </a:t>
            </a:r>
            <a:r>
              <a:rPr lang="fr-FR" dirty="0"/>
              <a:t>n</a:t>
            </a:r>
            <a:r>
              <a:rPr lang="fr-FR" dirty="0" smtClean="0"/>
              <a:t>ous retrouver avec deux relations </a:t>
            </a:r>
            <a:r>
              <a:rPr lang="fr-FR" dirty="0" smtClean="0"/>
              <a:t>créées</a:t>
            </a:r>
            <a:r>
              <a:rPr lang="fr-FR" dirty="0" smtClean="0"/>
              <a:t>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4064833" cy="184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à coins arrondis 4"/>
          <p:cNvSpPr/>
          <p:nvPr/>
        </p:nvSpPr>
        <p:spPr>
          <a:xfrm>
            <a:off x="213360" y="214290"/>
            <a:ext cx="8716358" cy="6384630"/>
          </a:xfrm>
          <a:prstGeom prst="roundRect">
            <a:avLst>
              <a:gd name="adj" fmla="val 732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28596" y="428604"/>
            <a:ext cx="814393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Tutoriel simplifié d’</a:t>
            </a:r>
            <a:r>
              <a:rPr lang="fr-FR" dirty="0" err="1" smtClean="0"/>
              <a:t>OpenSpace</a:t>
            </a:r>
            <a:r>
              <a:rPr lang="fr-FR" dirty="0" smtClean="0"/>
              <a:t> 3D pour réaliser les missions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7858148" y="6429396"/>
            <a:ext cx="28575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7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643438" y="1285860"/>
            <a:ext cx="39290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Nous allons maintenant faire un essai en présentant le marqueur devant la caméra. L’image apparaît en tout petit.</a:t>
            </a:r>
          </a:p>
          <a:p>
            <a:r>
              <a:rPr lang="fr-FR" dirty="0" smtClean="0"/>
              <a:t>Nous devons donc régler la taille de l’image.</a:t>
            </a:r>
          </a:p>
          <a:p>
            <a:endParaRPr lang="fr-FR" dirty="0" smtClean="0"/>
          </a:p>
          <a:p>
            <a:r>
              <a:rPr lang="fr-FR" dirty="0" smtClean="0"/>
              <a:t>Double cliquer sur « Picture </a:t>
            </a:r>
            <a:r>
              <a:rPr lang="fr-FR" dirty="0" err="1" smtClean="0"/>
              <a:t>inst</a:t>
            </a:r>
            <a:r>
              <a:rPr lang="fr-FR" dirty="0" smtClean="0"/>
              <a:t> ».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71472" y="5786454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Adapter les paramètres de l’image</a:t>
            </a:r>
            <a:endParaRPr lang="fr-FR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876"/>
            <a:ext cx="3148711" cy="1471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3571876"/>
            <a:ext cx="471375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ZoneTexte 12"/>
          <p:cNvSpPr txBox="1"/>
          <p:nvPr/>
        </p:nvSpPr>
        <p:spPr>
          <a:xfrm>
            <a:off x="5072066" y="550070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Voilà qui est beaucoup mieux !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474</Words>
  <Application>Microsoft Office PowerPoint</Application>
  <PresentationFormat>Affichage à l'écran (4:3)</PresentationFormat>
  <Paragraphs>69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1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jpbricard</dc:creator>
  <cp:lastModifiedBy>Jean-Michel RAYNAUD</cp:lastModifiedBy>
  <cp:revision>23</cp:revision>
  <dcterms:created xsi:type="dcterms:W3CDTF">2019-03-10T09:30:44Z</dcterms:created>
  <dcterms:modified xsi:type="dcterms:W3CDTF">2019-03-22T16:54:58Z</dcterms:modified>
</cp:coreProperties>
</file>