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handoutMasterIdLst>
    <p:handoutMasterId r:id="rId17"/>
  </p:handoutMasterIdLst>
  <p:sldIdLst>
    <p:sldId id="263" r:id="rId2"/>
    <p:sldId id="256" r:id="rId3"/>
    <p:sldId id="257" r:id="rId4"/>
    <p:sldId id="258" r:id="rId5"/>
    <p:sldId id="259" r:id="rId6"/>
    <p:sldId id="260" r:id="rId7"/>
    <p:sldId id="261" r:id="rId8"/>
    <p:sldId id="262" r:id="rId9"/>
    <p:sldId id="264" r:id="rId10"/>
    <p:sldId id="265" r:id="rId11"/>
    <p:sldId id="266" r:id="rId12"/>
    <p:sldId id="267" r:id="rId13"/>
    <p:sldId id="268" r:id="rId14"/>
    <p:sldId id="269" r:id="rId15"/>
  </p:sldIdLst>
  <p:sldSz cx="9144000" cy="6858000" type="screen4x3"/>
  <p:notesSz cx="6858000" cy="994568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332" autoAdjust="0"/>
    <p:restoredTop sz="86410"/>
  </p:normalViewPr>
  <p:slideViewPr>
    <p:cSldViewPr snapToGrid="0">
      <p:cViewPr>
        <p:scale>
          <a:sx n="66" d="100"/>
          <a:sy n="66" d="100"/>
        </p:scale>
        <p:origin x="1596" y="32"/>
      </p:cViewPr>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0" d="100"/>
          <a:sy n="80" d="100"/>
        </p:scale>
        <p:origin x="328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9901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99012"/>
          </a:xfrm>
          <a:prstGeom prst="rect">
            <a:avLst/>
          </a:prstGeom>
        </p:spPr>
        <p:txBody>
          <a:bodyPr vert="horz" lIns="91440" tIns="45720" rIns="91440" bIns="45720" rtlCol="0"/>
          <a:lstStyle>
            <a:lvl1pPr algn="r">
              <a:defRPr sz="1200"/>
            </a:lvl1pPr>
          </a:lstStyle>
          <a:p>
            <a:fld id="{AD4CD947-D174-4EF1-8199-9A4299F6EEBA}" type="datetimeFigureOut">
              <a:rPr lang="fr-FR" smtClean="0"/>
              <a:t>14/12/2018</a:t>
            </a:fld>
            <a:endParaRPr lang="fr-FR"/>
          </a:p>
        </p:txBody>
      </p:sp>
      <p:sp>
        <p:nvSpPr>
          <p:cNvPr id="4" name="Espace réservé du pied de page 3"/>
          <p:cNvSpPr>
            <a:spLocks noGrp="1"/>
          </p:cNvSpPr>
          <p:nvPr>
            <p:ph type="ftr" sz="quarter" idx="2"/>
          </p:nvPr>
        </p:nvSpPr>
        <p:spPr>
          <a:xfrm>
            <a:off x="0" y="9446678"/>
            <a:ext cx="2971800" cy="499011"/>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9446678"/>
            <a:ext cx="2971800" cy="499011"/>
          </a:xfrm>
          <a:prstGeom prst="rect">
            <a:avLst/>
          </a:prstGeom>
        </p:spPr>
        <p:txBody>
          <a:bodyPr vert="horz" lIns="91440" tIns="45720" rIns="91440" bIns="45720" rtlCol="0" anchor="b"/>
          <a:lstStyle>
            <a:lvl1pPr algn="r">
              <a:defRPr sz="1200"/>
            </a:lvl1pPr>
          </a:lstStyle>
          <a:p>
            <a:fld id="{B0096394-6620-41E4-83CB-48E0052660D7}" type="slidenum">
              <a:rPr lang="fr-FR" smtClean="0"/>
              <a:t>‹N°›</a:t>
            </a:fld>
            <a:endParaRPr lang="fr-FR"/>
          </a:p>
        </p:txBody>
      </p:sp>
    </p:spTree>
    <p:extLst>
      <p:ext uri="{BB962C8B-B14F-4D97-AF65-F5344CB8AC3E}">
        <p14:creationId xmlns:p14="http://schemas.microsoft.com/office/powerpoint/2010/main" val="259852207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98475"/>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98475"/>
          </a:xfrm>
          <a:prstGeom prst="rect">
            <a:avLst/>
          </a:prstGeom>
        </p:spPr>
        <p:txBody>
          <a:bodyPr vert="horz" lIns="91440" tIns="45720" rIns="91440" bIns="45720" rtlCol="0"/>
          <a:lstStyle>
            <a:lvl1pPr algn="r">
              <a:defRPr sz="1200"/>
            </a:lvl1pPr>
          </a:lstStyle>
          <a:p>
            <a:fld id="{0E710554-11A2-4464-A12D-3CAD98538B55}" type="datetimeFigureOut">
              <a:rPr lang="fr-FR" smtClean="0"/>
              <a:t>14/12/2018</a:t>
            </a:fld>
            <a:endParaRPr lang="fr-FR"/>
          </a:p>
        </p:txBody>
      </p:sp>
      <p:sp>
        <p:nvSpPr>
          <p:cNvPr id="4" name="Espace réservé de l'image des diapositives 3"/>
          <p:cNvSpPr>
            <a:spLocks noGrp="1" noRot="1" noChangeAspect="1"/>
          </p:cNvSpPr>
          <p:nvPr>
            <p:ph type="sldImg" idx="2"/>
          </p:nvPr>
        </p:nvSpPr>
        <p:spPr>
          <a:xfrm>
            <a:off x="1190625" y="1243013"/>
            <a:ext cx="4476750" cy="3357562"/>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786313"/>
            <a:ext cx="5486400" cy="3916362"/>
          </a:xfrm>
          <a:prstGeom prst="rect">
            <a:avLst/>
          </a:prstGeom>
        </p:spPr>
        <p:txBody>
          <a:bodyPr vert="horz" lIns="91440" tIns="45720" rIns="91440" bIns="45720" rtlCol="0"/>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47213"/>
            <a:ext cx="2971800" cy="49847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9447213"/>
            <a:ext cx="2971800" cy="498475"/>
          </a:xfrm>
          <a:prstGeom prst="rect">
            <a:avLst/>
          </a:prstGeom>
        </p:spPr>
        <p:txBody>
          <a:bodyPr vert="horz" lIns="91440" tIns="45720" rIns="91440" bIns="45720" rtlCol="0" anchor="b"/>
          <a:lstStyle>
            <a:lvl1pPr algn="r">
              <a:defRPr sz="1200"/>
            </a:lvl1pPr>
          </a:lstStyle>
          <a:p>
            <a:fld id="{BC3C013C-2ED8-4D1D-9185-06B588DA8044}" type="slidenum">
              <a:rPr lang="fr-FR" smtClean="0"/>
              <a:t>‹N°›</a:t>
            </a:fld>
            <a:endParaRPr lang="fr-FR"/>
          </a:p>
        </p:txBody>
      </p:sp>
    </p:spTree>
    <p:extLst>
      <p:ext uri="{BB962C8B-B14F-4D97-AF65-F5344CB8AC3E}">
        <p14:creationId xmlns:p14="http://schemas.microsoft.com/office/powerpoint/2010/main" val="41502220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1</a:t>
            </a:fld>
            <a:endParaRPr lang="fr-FR"/>
          </a:p>
        </p:txBody>
      </p:sp>
    </p:spTree>
    <p:extLst>
      <p:ext uri="{BB962C8B-B14F-4D97-AF65-F5344CB8AC3E}">
        <p14:creationId xmlns:p14="http://schemas.microsoft.com/office/powerpoint/2010/main" val="5858701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10</a:t>
            </a:fld>
            <a:endParaRPr lang="fr-FR"/>
          </a:p>
        </p:txBody>
      </p:sp>
    </p:spTree>
    <p:extLst>
      <p:ext uri="{BB962C8B-B14F-4D97-AF65-F5344CB8AC3E}">
        <p14:creationId xmlns:p14="http://schemas.microsoft.com/office/powerpoint/2010/main" val="3089928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11</a:t>
            </a:fld>
            <a:endParaRPr lang="fr-FR"/>
          </a:p>
        </p:txBody>
      </p:sp>
    </p:spTree>
    <p:extLst>
      <p:ext uri="{BB962C8B-B14F-4D97-AF65-F5344CB8AC3E}">
        <p14:creationId xmlns:p14="http://schemas.microsoft.com/office/powerpoint/2010/main" val="26751601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12</a:t>
            </a:fld>
            <a:endParaRPr lang="fr-FR"/>
          </a:p>
        </p:txBody>
      </p:sp>
    </p:spTree>
    <p:extLst>
      <p:ext uri="{BB962C8B-B14F-4D97-AF65-F5344CB8AC3E}">
        <p14:creationId xmlns:p14="http://schemas.microsoft.com/office/powerpoint/2010/main" val="34442180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13</a:t>
            </a:fld>
            <a:endParaRPr lang="fr-FR"/>
          </a:p>
        </p:txBody>
      </p:sp>
    </p:spTree>
    <p:extLst>
      <p:ext uri="{BB962C8B-B14F-4D97-AF65-F5344CB8AC3E}">
        <p14:creationId xmlns:p14="http://schemas.microsoft.com/office/powerpoint/2010/main" val="27305512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14</a:t>
            </a:fld>
            <a:endParaRPr lang="fr-FR"/>
          </a:p>
        </p:txBody>
      </p:sp>
    </p:spTree>
    <p:extLst>
      <p:ext uri="{BB962C8B-B14F-4D97-AF65-F5344CB8AC3E}">
        <p14:creationId xmlns:p14="http://schemas.microsoft.com/office/powerpoint/2010/main" val="38443444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2</a:t>
            </a:fld>
            <a:endParaRPr lang="fr-FR"/>
          </a:p>
        </p:txBody>
      </p:sp>
    </p:spTree>
    <p:extLst>
      <p:ext uri="{BB962C8B-B14F-4D97-AF65-F5344CB8AC3E}">
        <p14:creationId xmlns:p14="http://schemas.microsoft.com/office/powerpoint/2010/main" val="7648796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3</a:t>
            </a:fld>
            <a:endParaRPr lang="fr-FR"/>
          </a:p>
        </p:txBody>
      </p:sp>
    </p:spTree>
    <p:extLst>
      <p:ext uri="{BB962C8B-B14F-4D97-AF65-F5344CB8AC3E}">
        <p14:creationId xmlns:p14="http://schemas.microsoft.com/office/powerpoint/2010/main" val="4135579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4</a:t>
            </a:fld>
            <a:endParaRPr lang="fr-FR"/>
          </a:p>
        </p:txBody>
      </p:sp>
    </p:spTree>
    <p:extLst>
      <p:ext uri="{BB962C8B-B14F-4D97-AF65-F5344CB8AC3E}">
        <p14:creationId xmlns:p14="http://schemas.microsoft.com/office/powerpoint/2010/main" val="36264372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5</a:t>
            </a:fld>
            <a:endParaRPr lang="fr-FR"/>
          </a:p>
        </p:txBody>
      </p:sp>
    </p:spTree>
    <p:extLst>
      <p:ext uri="{BB962C8B-B14F-4D97-AF65-F5344CB8AC3E}">
        <p14:creationId xmlns:p14="http://schemas.microsoft.com/office/powerpoint/2010/main" val="42006349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6</a:t>
            </a:fld>
            <a:endParaRPr lang="fr-FR"/>
          </a:p>
        </p:txBody>
      </p:sp>
    </p:spTree>
    <p:extLst>
      <p:ext uri="{BB962C8B-B14F-4D97-AF65-F5344CB8AC3E}">
        <p14:creationId xmlns:p14="http://schemas.microsoft.com/office/powerpoint/2010/main" val="240180108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7</a:t>
            </a:fld>
            <a:endParaRPr lang="fr-FR"/>
          </a:p>
        </p:txBody>
      </p:sp>
    </p:spTree>
    <p:extLst>
      <p:ext uri="{BB962C8B-B14F-4D97-AF65-F5344CB8AC3E}">
        <p14:creationId xmlns:p14="http://schemas.microsoft.com/office/powerpoint/2010/main" val="34342542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8</a:t>
            </a:fld>
            <a:endParaRPr lang="fr-FR"/>
          </a:p>
        </p:txBody>
      </p:sp>
    </p:spTree>
    <p:extLst>
      <p:ext uri="{BB962C8B-B14F-4D97-AF65-F5344CB8AC3E}">
        <p14:creationId xmlns:p14="http://schemas.microsoft.com/office/powerpoint/2010/main" val="371877679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fld id="{BC3C013C-2ED8-4D1D-9185-06B588DA8044}" type="slidenum">
              <a:rPr lang="fr-FR" smtClean="0"/>
              <a:t>9</a:t>
            </a:fld>
            <a:endParaRPr lang="fr-FR"/>
          </a:p>
        </p:txBody>
      </p:sp>
    </p:spTree>
    <p:extLst>
      <p:ext uri="{BB962C8B-B14F-4D97-AF65-F5344CB8AC3E}">
        <p14:creationId xmlns:p14="http://schemas.microsoft.com/office/powerpoint/2010/main" val="709430134"/>
      </p:ext>
    </p:extLst>
  </p:cSld>
  <p:clrMapOvr>
    <a:masterClrMapping/>
  </p:clrMapOvr>
</p:notes>
</file>

<file path=ppt/slideLayouts/_rels/slideLayout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Diapositive de titre">
    <p:spTree>
      <p:nvGrpSpPr>
        <p:cNvPr id="1" name=""/>
        <p:cNvGrpSpPr/>
        <p:nvPr/>
      </p:nvGrpSpPr>
      <p:grpSpPr>
        <a:xfrm>
          <a:off x="0" y="0"/>
          <a:ext cx="0" cy="0"/>
          <a:chOff x="0" y="0"/>
          <a:chExt cx="0" cy="0"/>
        </a:xfrm>
      </p:grpSpPr>
      <p:sp>
        <p:nvSpPr>
          <p:cNvPr id="7" name="ZoneTexte 6"/>
          <p:cNvSpPr txBox="1"/>
          <p:nvPr userDrawn="1"/>
        </p:nvSpPr>
        <p:spPr>
          <a:xfrm>
            <a:off x="0" y="138600"/>
            <a:ext cx="9144000" cy="300082"/>
          </a:xfrm>
          <a:prstGeom prst="rect">
            <a:avLst/>
          </a:prstGeom>
          <a:solidFill>
            <a:schemeClr val="dk1">
              <a:alpha val="50000"/>
            </a:schemeClr>
          </a:solidFill>
          <a:ln>
            <a:noFill/>
          </a:ln>
        </p:spPr>
        <p:style>
          <a:lnRef idx="0">
            <a:scrgbClr r="0" g="0" b="0"/>
          </a:lnRef>
          <a:fillRef idx="0">
            <a:scrgbClr r="0" g="0" b="0"/>
          </a:fillRef>
          <a:effectRef idx="0">
            <a:scrgbClr r="0" g="0" b="0"/>
          </a:effectRef>
          <a:fontRef idx="minor">
            <a:schemeClr val="lt1"/>
          </a:fontRef>
        </p:style>
        <p:txBody>
          <a:bodyPr wrap="square" rtlCol="0">
            <a:spAutoFit/>
          </a:bodyPr>
          <a:lstStyle/>
          <a:p>
            <a:r>
              <a:rPr lang="fr-FR" sz="1350" dirty="0"/>
              <a:t>ACTIVITE EBCR</a:t>
            </a:r>
            <a:r>
              <a:rPr lang="fr-FR" sz="1350" baseline="0" dirty="0"/>
              <a:t>_AMCR_BUROPRO_GTA BIM </a:t>
            </a:r>
            <a:endParaRPr lang="fr-FR" sz="1350" dirty="0"/>
          </a:p>
        </p:txBody>
      </p:sp>
      <p:sp>
        <p:nvSpPr>
          <p:cNvPr id="9" name="ZoneTexte 8"/>
          <p:cNvSpPr txBox="1"/>
          <p:nvPr userDrawn="1"/>
        </p:nvSpPr>
        <p:spPr>
          <a:xfrm>
            <a:off x="8555207" y="167191"/>
            <a:ext cx="501707" cy="207749"/>
          </a:xfrm>
          <a:prstGeom prst="rect">
            <a:avLst/>
          </a:prstGeom>
          <a:noFill/>
        </p:spPr>
        <p:txBody>
          <a:bodyPr wrap="square" rtlCol="0">
            <a:spAutoFit/>
          </a:bodyPr>
          <a:lstStyle/>
          <a:p>
            <a:fld id="{EE546EF8-42E7-4947-88C6-1089B12239EB}" type="slidenum">
              <a:rPr lang="fr-FR" sz="750" smtClean="0">
                <a:solidFill>
                  <a:schemeClr val="bg1"/>
                </a:solidFill>
              </a:rPr>
              <a:pPr/>
              <a:t>‹N°›</a:t>
            </a:fld>
            <a:endParaRPr lang="fr-FR" sz="750" dirty="0">
              <a:solidFill>
                <a:schemeClr val="bg1"/>
              </a:solidFill>
            </a:endParaRPr>
          </a:p>
        </p:txBody>
      </p:sp>
      <p:sp>
        <p:nvSpPr>
          <p:cNvPr id="4" name="ZoneTexte 3">
            <a:extLst>
              <a:ext uri="{FF2B5EF4-FFF2-40B4-BE49-F238E27FC236}">
                <a16:creationId xmlns:a16="http://schemas.microsoft.com/office/drawing/2014/main" id="{C7A5FD12-CD05-41B4-A4A9-5AECD285F105}"/>
              </a:ext>
            </a:extLst>
          </p:cNvPr>
          <p:cNvSpPr txBox="1"/>
          <p:nvPr userDrawn="1"/>
        </p:nvSpPr>
        <p:spPr>
          <a:xfrm>
            <a:off x="5161211" y="6309809"/>
            <a:ext cx="2563292" cy="300082"/>
          </a:xfrm>
          <a:prstGeom prst="rect">
            <a:avLst/>
          </a:prstGeom>
          <a:noFill/>
        </p:spPr>
        <p:txBody>
          <a:bodyPr wrap="square" rtlCol="0">
            <a:spAutoFit/>
          </a:bodyPr>
          <a:lstStyle/>
          <a:p>
            <a:r>
              <a:rPr lang="fr-FR" sz="1350" i="1" dirty="0"/>
              <a:t>BILAN DE L’ACTIVITE 29-11-2018</a:t>
            </a:r>
          </a:p>
        </p:txBody>
      </p:sp>
      <p:pic>
        <p:nvPicPr>
          <p:cNvPr id="5" name="Image 4">
            <a:extLst>
              <a:ext uri="{FF2B5EF4-FFF2-40B4-BE49-F238E27FC236}">
                <a16:creationId xmlns:a16="http://schemas.microsoft.com/office/drawing/2014/main" id="{56EE7E5A-D5B8-4562-8D8B-4912A4BE1C21}"/>
              </a:ext>
            </a:extLst>
          </p:cNvPr>
          <p:cNvPicPr/>
          <p:nvPr userDrawn="1"/>
        </p:nvPicPr>
        <p:blipFill rotWithShape="1">
          <a:blip r:embed="rId2" cstate="print">
            <a:extLst>
              <a:ext uri="{BEBA8EAE-BF5A-486C-A8C5-ECC9F3942E4B}">
                <a14:imgProps xmlns:a14="http://schemas.microsoft.com/office/drawing/2010/main">
                  <a14:imgLayer r:embed="rId3">
                    <a14:imgEffect>
                      <a14:brightnessContrast bright="40000" contrast="40000"/>
                    </a14:imgEffect>
                  </a14:imgLayer>
                </a14:imgProps>
              </a:ext>
              <a:ext uri="{28A0092B-C50C-407E-A947-70E740481C1C}">
                <a14:useLocalDpi xmlns:a14="http://schemas.microsoft.com/office/drawing/2010/main" val="0"/>
              </a:ext>
            </a:extLst>
          </a:blip>
          <a:srcRect l="10854" r="7222"/>
          <a:stretch/>
        </p:blipFill>
        <p:spPr bwMode="auto">
          <a:xfrm>
            <a:off x="7907383" y="6078850"/>
            <a:ext cx="1079863" cy="762000"/>
          </a:xfrm>
          <a:prstGeom prst="rect">
            <a:avLst/>
          </a:prstGeom>
          <a:ln>
            <a:noFill/>
          </a:ln>
          <a:effectLst>
            <a:outerShdw blurRad="292100" dist="139700" dir="2700000" algn="tl" rotWithShape="0">
              <a:srgbClr val="333333">
                <a:alpha val="65000"/>
              </a:srgbClr>
            </a:outerShdw>
            <a:softEdge rad="101600"/>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51975647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59C55F73-4CDD-4438-BB9E-43356BC56095}"/>
              </a:ext>
            </a:extLst>
          </p:cNvPr>
          <p:cNvPicPr/>
          <p:nvPr userDrawn="1"/>
        </p:nvPicPr>
        <p:blipFill>
          <a:blip r:embed="rId3" cstate="print">
            <a:extLst>
              <a:ext uri="{28A0092B-C50C-407E-A947-70E740481C1C}">
                <a14:useLocalDpi xmlns:a14="http://schemas.microsoft.com/office/drawing/2010/main" val="0"/>
              </a:ext>
            </a:extLst>
          </a:blip>
          <a:stretch>
            <a:fillRect/>
          </a:stretch>
        </p:blipFill>
        <p:spPr>
          <a:xfrm>
            <a:off x="130175" y="6176963"/>
            <a:ext cx="996950" cy="617855"/>
          </a:xfrm>
          <a:prstGeom prst="rect">
            <a:avLst/>
          </a:prstGeom>
        </p:spPr>
      </p:pic>
    </p:spTree>
    <p:extLst>
      <p:ext uri="{BB962C8B-B14F-4D97-AF65-F5344CB8AC3E}">
        <p14:creationId xmlns:p14="http://schemas.microsoft.com/office/powerpoint/2010/main" val="2257402693"/>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12.png"/><Relationship Id="rId13" Type="http://schemas.openxmlformats.org/officeDocument/2006/relationships/image" Target="../media/image17.png"/><Relationship Id="rId3" Type="http://schemas.openxmlformats.org/officeDocument/2006/relationships/image" Target="../media/image7.png"/><Relationship Id="rId7" Type="http://schemas.openxmlformats.org/officeDocument/2006/relationships/image" Target="../media/image11.png"/><Relationship Id="rId12"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png"/><Relationship Id="rId11" Type="http://schemas.openxmlformats.org/officeDocument/2006/relationships/image" Target="../media/image15.png"/><Relationship Id="rId5" Type="http://schemas.openxmlformats.org/officeDocument/2006/relationships/image" Target="../media/image9.png"/><Relationship Id="rId10" Type="http://schemas.openxmlformats.org/officeDocument/2006/relationships/image" Target="../media/image14.png"/><Relationship Id="rId4" Type="http://schemas.openxmlformats.org/officeDocument/2006/relationships/image" Target="../media/image8.png"/><Relationship Id="rId9"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26.png"/><Relationship Id="rId18" Type="http://schemas.openxmlformats.org/officeDocument/2006/relationships/image" Target="../media/image29.png"/><Relationship Id="rId3" Type="http://schemas.openxmlformats.org/officeDocument/2006/relationships/image" Target="../media/image18.png"/><Relationship Id="rId7" Type="http://schemas.openxmlformats.org/officeDocument/2006/relationships/image" Target="../media/image20.png"/><Relationship Id="rId12" Type="http://schemas.openxmlformats.org/officeDocument/2006/relationships/image" Target="../media/image25.png"/><Relationship Id="rId17" Type="http://schemas.openxmlformats.org/officeDocument/2006/relationships/image" Target="../media/image28.png"/><Relationship Id="rId2" Type="http://schemas.openxmlformats.org/officeDocument/2006/relationships/notesSlide" Target="../notesSlides/notesSlide7.xml"/><Relationship Id="rId16" Type="http://schemas.openxmlformats.org/officeDocument/2006/relationships/image" Target="../media/image27.png"/><Relationship Id="rId1" Type="http://schemas.openxmlformats.org/officeDocument/2006/relationships/slideLayout" Target="../slideLayouts/slideLayout1.xml"/><Relationship Id="rId6" Type="http://schemas.openxmlformats.org/officeDocument/2006/relationships/image" Target="../media/image19.png"/><Relationship Id="rId11" Type="http://schemas.openxmlformats.org/officeDocument/2006/relationships/image" Target="../media/image24.png"/><Relationship Id="rId5" Type="http://schemas.openxmlformats.org/officeDocument/2006/relationships/image" Target="../media/image16.png"/><Relationship Id="rId15" Type="http://schemas.openxmlformats.org/officeDocument/2006/relationships/image" Target="../media/image14.png"/><Relationship Id="rId10" Type="http://schemas.openxmlformats.org/officeDocument/2006/relationships/image" Target="../media/image23.png"/><Relationship Id="rId4" Type="http://schemas.openxmlformats.org/officeDocument/2006/relationships/image" Target="../media/image11.png"/><Relationship Id="rId9" Type="http://schemas.openxmlformats.org/officeDocument/2006/relationships/image" Target="../media/image22.png"/><Relationship Id="rId14" Type="http://schemas.openxmlformats.org/officeDocument/2006/relationships/image" Target="../media/image13.png"/></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35.png"/><Relationship Id="rId3" Type="http://schemas.openxmlformats.org/officeDocument/2006/relationships/image" Target="../media/image14.png"/><Relationship Id="rId7" Type="http://schemas.openxmlformats.org/officeDocument/2006/relationships/image" Target="../media/image30.png"/><Relationship Id="rId12" Type="http://schemas.openxmlformats.org/officeDocument/2006/relationships/image" Target="../media/image34.jpe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13.png"/><Relationship Id="rId11" Type="http://schemas.openxmlformats.org/officeDocument/2006/relationships/image" Target="../media/image33.jpeg"/><Relationship Id="rId5" Type="http://schemas.openxmlformats.org/officeDocument/2006/relationships/image" Target="../media/image16.png"/><Relationship Id="rId10" Type="http://schemas.openxmlformats.org/officeDocument/2006/relationships/image" Target="../media/image32.png"/><Relationship Id="rId4" Type="http://schemas.openxmlformats.org/officeDocument/2006/relationships/image" Target="../media/image15.png"/><Relationship Id="rId9" Type="http://schemas.openxmlformats.org/officeDocument/2006/relationships/image" Target="../media/image31.png"/><Relationship Id="rId14" Type="http://schemas.openxmlformats.org/officeDocument/2006/relationships/image" Target="../media/image36.jpeg"/></Relationships>
</file>

<file path=ppt/slides/_rels/slide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93997D4-D87B-4404-A0B5-6D731E4654CC}"/>
              </a:ext>
            </a:extLst>
          </p:cNvPr>
          <p:cNvSpPr txBox="1"/>
          <p:nvPr/>
        </p:nvSpPr>
        <p:spPr>
          <a:xfrm>
            <a:off x="4230356" y="1334812"/>
            <a:ext cx="4230356" cy="2308324"/>
          </a:xfrm>
          <a:prstGeom prst="rect">
            <a:avLst/>
          </a:prstGeom>
          <a:noFill/>
        </p:spPr>
        <p:txBody>
          <a:bodyPr wrap="square" rtlCol="0">
            <a:spAutoFit/>
          </a:bodyPr>
          <a:lstStyle/>
          <a:p>
            <a:r>
              <a:rPr lang="fr-FR" b="1" dirty="0">
                <a:solidFill>
                  <a:srgbClr val="2E74B5"/>
                </a:solidFill>
                <a:cs typeface="Times New Roman" panose="02020603050405020304" pitchFamily="18" charset="0"/>
              </a:rPr>
              <a:t>Compétences liées au processus BIM</a:t>
            </a:r>
          </a:p>
          <a:p>
            <a:r>
              <a:rPr lang="fr-FR" b="1" dirty="0">
                <a:solidFill>
                  <a:srgbClr val="2E74B5"/>
                </a:solidFill>
                <a:ea typeface="Times New Roman" panose="02020603050405020304" pitchFamily="18" charset="0"/>
                <a:cs typeface="Times New Roman" panose="02020603050405020304" pitchFamily="18" charset="0"/>
              </a:rPr>
              <a:t>Contexte </a:t>
            </a:r>
            <a:r>
              <a:rPr lang="fr-FR" dirty="0"/>
              <a:t> </a:t>
            </a:r>
          </a:p>
          <a:p>
            <a:r>
              <a:rPr lang="fr-FR" b="1" dirty="0">
                <a:solidFill>
                  <a:srgbClr val="2E74B5"/>
                </a:solidFill>
                <a:ea typeface="Times New Roman" panose="02020603050405020304" pitchFamily="18" charset="0"/>
                <a:cs typeface="Times New Roman" panose="02020603050405020304" pitchFamily="18" charset="0"/>
              </a:rPr>
              <a:t>Déroulement du projet </a:t>
            </a:r>
          </a:p>
          <a:p>
            <a:r>
              <a:rPr lang="fr-FR" b="1" dirty="0">
                <a:solidFill>
                  <a:srgbClr val="2E74B5"/>
                </a:solidFill>
                <a:ea typeface="Times New Roman" panose="02020603050405020304" pitchFamily="18" charset="0"/>
                <a:cs typeface="Times New Roman" panose="02020603050405020304" pitchFamily="18" charset="0"/>
              </a:rPr>
              <a:t>Evaluation  suivi de projet</a:t>
            </a:r>
          </a:p>
          <a:p>
            <a:r>
              <a:rPr lang="fr-FR" b="1" dirty="0">
                <a:solidFill>
                  <a:srgbClr val="2E74B5"/>
                </a:solidFill>
                <a:ea typeface="Times New Roman" panose="02020603050405020304" pitchFamily="18" charset="0"/>
                <a:cs typeface="Times New Roman" panose="02020603050405020304" pitchFamily="18" charset="0"/>
              </a:rPr>
              <a:t>Evaluation  présentation du projet</a:t>
            </a:r>
          </a:p>
          <a:p>
            <a:endParaRPr lang="fr-FR" b="1" dirty="0">
              <a:solidFill>
                <a:srgbClr val="2E74B5"/>
              </a:solidFill>
              <a:ea typeface="Times New Roman" panose="02020603050405020304" pitchFamily="18" charset="0"/>
              <a:cs typeface="Times New Roman" panose="02020603050405020304" pitchFamily="18" charset="0"/>
            </a:endParaRPr>
          </a:p>
          <a:p>
            <a:r>
              <a:rPr lang="fr-FR" b="1" dirty="0">
                <a:solidFill>
                  <a:srgbClr val="2E74B5"/>
                </a:solidFill>
                <a:ea typeface="Times New Roman" panose="02020603050405020304" pitchFamily="18" charset="0"/>
                <a:cs typeface="Times New Roman" panose="02020603050405020304" pitchFamily="18" charset="0"/>
              </a:rPr>
              <a:t>Analyse réflexive</a:t>
            </a:r>
          </a:p>
          <a:p>
            <a:r>
              <a:rPr lang="fr-FR" b="1" dirty="0">
                <a:solidFill>
                  <a:srgbClr val="2E74B5"/>
                </a:solidFill>
                <a:ea typeface="Times New Roman" panose="02020603050405020304" pitchFamily="18" charset="0"/>
                <a:cs typeface="Times New Roman" panose="02020603050405020304" pitchFamily="18" charset="0"/>
              </a:rPr>
              <a:t>Conclusions</a:t>
            </a:r>
          </a:p>
        </p:txBody>
      </p:sp>
      <p:sp>
        <p:nvSpPr>
          <p:cNvPr id="5" name="ZoneTexte 4">
            <a:extLst>
              <a:ext uri="{FF2B5EF4-FFF2-40B4-BE49-F238E27FC236}">
                <a16:creationId xmlns:a16="http://schemas.microsoft.com/office/drawing/2014/main" id="{EED89F88-4E45-4A7F-9EAB-74660CF7D241}"/>
              </a:ext>
            </a:extLst>
          </p:cNvPr>
          <p:cNvSpPr txBox="1"/>
          <p:nvPr/>
        </p:nvSpPr>
        <p:spPr>
          <a:xfrm>
            <a:off x="0" y="1324764"/>
            <a:ext cx="4230356" cy="646331"/>
          </a:xfrm>
          <a:prstGeom prst="rect">
            <a:avLst/>
          </a:prstGeom>
          <a:noFill/>
        </p:spPr>
        <p:txBody>
          <a:bodyPr wrap="square" rtlCol="0">
            <a:spAutoFit/>
          </a:bodyPr>
          <a:lstStyle/>
          <a:p>
            <a:pPr algn="ctr"/>
            <a:r>
              <a:rPr lang="fr-FR" sz="3600" b="1" dirty="0">
                <a:solidFill>
                  <a:srgbClr val="2E74B5"/>
                </a:solidFill>
                <a:cs typeface="Times New Roman" panose="02020603050405020304" pitchFamily="18" charset="0"/>
              </a:rPr>
              <a:t>EBCR </a:t>
            </a:r>
            <a:r>
              <a:rPr lang="fr-FR" sz="3600" b="1" dirty="0">
                <a:solidFill>
                  <a:srgbClr val="2E74B5"/>
                </a:solidFill>
                <a:cs typeface="Times New Roman" panose="02020603050405020304" pitchFamily="18" charset="0"/>
                <a:sym typeface="Wingdings" panose="05000000000000000000" pitchFamily="2" charset="2"/>
              </a:rPr>
              <a:t> AMCR</a:t>
            </a:r>
            <a:endParaRPr lang="fr-FR" sz="3600" b="1" dirty="0">
              <a:solidFill>
                <a:srgbClr val="2E74B5"/>
              </a:solidFill>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12778260"/>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B1654A8-7B6F-4C2C-A682-5CE3F265A219}"/>
              </a:ext>
            </a:extLst>
          </p:cNvPr>
          <p:cNvSpPr/>
          <p:nvPr/>
        </p:nvSpPr>
        <p:spPr>
          <a:xfrm>
            <a:off x="812868" y="618043"/>
            <a:ext cx="3859616" cy="369332"/>
          </a:xfrm>
          <a:prstGeom prst="rect">
            <a:avLst/>
          </a:prstGeom>
        </p:spPr>
        <p:txBody>
          <a:bodyPr wrap="square">
            <a:spAutoFit/>
          </a:bodyPr>
          <a:lstStyle/>
          <a:p>
            <a:r>
              <a:rPr lang="fr-FR" b="1" dirty="0">
                <a:solidFill>
                  <a:srgbClr val="2E74B5"/>
                </a:solidFill>
                <a:ea typeface="Times New Roman" panose="02020603050405020304" pitchFamily="18" charset="0"/>
                <a:cs typeface="Times New Roman" panose="02020603050405020304" pitchFamily="18" charset="0"/>
              </a:rPr>
              <a:t>Evaluation  suivi de projet - AMCR</a:t>
            </a:r>
          </a:p>
        </p:txBody>
      </p:sp>
      <p:pic>
        <p:nvPicPr>
          <p:cNvPr id="2" name="Image 1">
            <a:extLst>
              <a:ext uri="{FF2B5EF4-FFF2-40B4-BE49-F238E27FC236}">
                <a16:creationId xmlns:a16="http://schemas.microsoft.com/office/drawing/2014/main" id="{258E3213-83F5-4DBA-916A-E81207ADC100}"/>
              </a:ext>
            </a:extLst>
          </p:cNvPr>
          <p:cNvPicPr>
            <a:picLocks noChangeAspect="1"/>
          </p:cNvPicPr>
          <p:nvPr/>
        </p:nvPicPr>
        <p:blipFill>
          <a:blip r:embed="rId3"/>
          <a:stretch>
            <a:fillRect/>
          </a:stretch>
        </p:blipFill>
        <p:spPr>
          <a:xfrm>
            <a:off x="0" y="1299358"/>
            <a:ext cx="9144000" cy="4259283"/>
          </a:xfrm>
          <a:prstGeom prst="rect">
            <a:avLst/>
          </a:prstGeom>
          <a:ln>
            <a:solidFill>
              <a:schemeClr val="accent1"/>
            </a:solidFill>
          </a:ln>
        </p:spPr>
      </p:pic>
    </p:spTree>
    <p:extLst>
      <p:ext uri="{BB962C8B-B14F-4D97-AF65-F5344CB8AC3E}">
        <p14:creationId xmlns:p14="http://schemas.microsoft.com/office/powerpoint/2010/main" val="1274266963"/>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B1654A8-7B6F-4C2C-A682-5CE3F265A219}"/>
              </a:ext>
            </a:extLst>
          </p:cNvPr>
          <p:cNvSpPr/>
          <p:nvPr/>
        </p:nvSpPr>
        <p:spPr>
          <a:xfrm>
            <a:off x="812868" y="618043"/>
            <a:ext cx="3859616" cy="369332"/>
          </a:xfrm>
          <a:prstGeom prst="rect">
            <a:avLst/>
          </a:prstGeom>
        </p:spPr>
        <p:txBody>
          <a:bodyPr wrap="square">
            <a:spAutoFit/>
          </a:bodyPr>
          <a:lstStyle/>
          <a:p>
            <a:r>
              <a:rPr lang="fr-FR" b="1" dirty="0">
                <a:solidFill>
                  <a:srgbClr val="2E74B5"/>
                </a:solidFill>
                <a:ea typeface="Times New Roman" panose="02020603050405020304" pitchFamily="18" charset="0"/>
                <a:cs typeface="Times New Roman" panose="02020603050405020304" pitchFamily="18" charset="0"/>
              </a:rPr>
              <a:t>Evaluation  présentation - EBCR</a:t>
            </a:r>
          </a:p>
        </p:txBody>
      </p:sp>
      <p:pic>
        <p:nvPicPr>
          <p:cNvPr id="2" name="Image 1">
            <a:extLst>
              <a:ext uri="{FF2B5EF4-FFF2-40B4-BE49-F238E27FC236}">
                <a16:creationId xmlns:a16="http://schemas.microsoft.com/office/drawing/2014/main" id="{4EF828D6-4C70-402E-B962-EAA4782BB91F}"/>
              </a:ext>
            </a:extLst>
          </p:cNvPr>
          <p:cNvPicPr>
            <a:picLocks noChangeAspect="1"/>
          </p:cNvPicPr>
          <p:nvPr/>
        </p:nvPicPr>
        <p:blipFill>
          <a:blip r:embed="rId3"/>
          <a:stretch>
            <a:fillRect/>
          </a:stretch>
        </p:blipFill>
        <p:spPr>
          <a:xfrm>
            <a:off x="0" y="1868090"/>
            <a:ext cx="9144000" cy="3121819"/>
          </a:xfrm>
          <a:prstGeom prst="rect">
            <a:avLst/>
          </a:prstGeom>
          <a:ln>
            <a:solidFill>
              <a:schemeClr val="bg2">
                <a:lumMod val="25000"/>
              </a:schemeClr>
            </a:solidFill>
          </a:ln>
        </p:spPr>
      </p:pic>
    </p:spTree>
    <p:extLst>
      <p:ext uri="{BB962C8B-B14F-4D97-AF65-F5344CB8AC3E}">
        <p14:creationId xmlns:p14="http://schemas.microsoft.com/office/powerpoint/2010/main" val="724551934"/>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B1654A8-7B6F-4C2C-A682-5CE3F265A219}"/>
              </a:ext>
            </a:extLst>
          </p:cNvPr>
          <p:cNvSpPr/>
          <p:nvPr/>
        </p:nvSpPr>
        <p:spPr>
          <a:xfrm>
            <a:off x="812868" y="618043"/>
            <a:ext cx="3859616" cy="369332"/>
          </a:xfrm>
          <a:prstGeom prst="rect">
            <a:avLst/>
          </a:prstGeom>
        </p:spPr>
        <p:txBody>
          <a:bodyPr wrap="square">
            <a:spAutoFit/>
          </a:bodyPr>
          <a:lstStyle/>
          <a:p>
            <a:r>
              <a:rPr lang="fr-FR" b="1" dirty="0">
                <a:solidFill>
                  <a:srgbClr val="2E74B5"/>
                </a:solidFill>
                <a:ea typeface="Times New Roman" panose="02020603050405020304" pitchFamily="18" charset="0"/>
                <a:cs typeface="Times New Roman" panose="02020603050405020304" pitchFamily="18" charset="0"/>
              </a:rPr>
              <a:t>Evaluation  présentation - AMCR</a:t>
            </a:r>
          </a:p>
        </p:txBody>
      </p:sp>
      <p:pic>
        <p:nvPicPr>
          <p:cNvPr id="4" name="Image 3">
            <a:extLst>
              <a:ext uri="{FF2B5EF4-FFF2-40B4-BE49-F238E27FC236}">
                <a16:creationId xmlns:a16="http://schemas.microsoft.com/office/drawing/2014/main" id="{29FEE39F-EA66-487D-B7CD-54FB3C1E4BFB}"/>
              </a:ext>
            </a:extLst>
          </p:cNvPr>
          <p:cNvPicPr>
            <a:picLocks noChangeAspect="1"/>
          </p:cNvPicPr>
          <p:nvPr/>
        </p:nvPicPr>
        <p:blipFill>
          <a:blip r:embed="rId3"/>
          <a:stretch>
            <a:fillRect/>
          </a:stretch>
        </p:blipFill>
        <p:spPr>
          <a:xfrm>
            <a:off x="0" y="1564481"/>
            <a:ext cx="9144000" cy="3729038"/>
          </a:xfrm>
          <a:prstGeom prst="rect">
            <a:avLst/>
          </a:prstGeom>
          <a:ln>
            <a:solidFill>
              <a:schemeClr val="bg2">
                <a:lumMod val="25000"/>
              </a:schemeClr>
            </a:solidFill>
          </a:ln>
        </p:spPr>
      </p:pic>
    </p:spTree>
    <p:extLst>
      <p:ext uri="{BB962C8B-B14F-4D97-AF65-F5344CB8AC3E}">
        <p14:creationId xmlns:p14="http://schemas.microsoft.com/office/powerpoint/2010/main" val="2922092315"/>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34681F7-BD57-4544-A040-C38CAB5EDF66}"/>
              </a:ext>
            </a:extLst>
          </p:cNvPr>
          <p:cNvSpPr/>
          <p:nvPr/>
        </p:nvSpPr>
        <p:spPr>
          <a:xfrm>
            <a:off x="1562518" y="555362"/>
            <a:ext cx="1803507" cy="369332"/>
          </a:xfrm>
          <a:prstGeom prst="rect">
            <a:avLst/>
          </a:prstGeom>
        </p:spPr>
        <p:txBody>
          <a:bodyPr wrap="none">
            <a:spAutoFit/>
          </a:bodyPr>
          <a:lstStyle/>
          <a:p>
            <a:r>
              <a:rPr lang="fr-FR" b="1" dirty="0">
                <a:solidFill>
                  <a:srgbClr val="2E74B5"/>
                </a:solidFill>
                <a:ea typeface="Times New Roman" panose="02020603050405020304" pitchFamily="18" charset="0"/>
                <a:cs typeface="Times New Roman" panose="02020603050405020304" pitchFamily="18" charset="0"/>
              </a:rPr>
              <a:t>Analyse réflexive</a:t>
            </a:r>
          </a:p>
        </p:txBody>
      </p:sp>
      <p:grpSp>
        <p:nvGrpSpPr>
          <p:cNvPr id="11" name="Groupe 10">
            <a:extLst>
              <a:ext uri="{FF2B5EF4-FFF2-40B4-BE49-F238E27FC236}">
                <a16:creationId xmlns:a16="http://schemas.microsoft.com/office/drawing/2014/main" id="{B452B836-0206-468B-90D2-32699E15EC3B}"/>
              </a:ext>
            </a:extLst>
          </p:cNvPr>
          <p:cNvGrpSpPr/>
          <p:nvPr/>
        </p:nvGrpSpPr>
        <p:grpSpPr>
          <a:xfrm>
            <a:off x="361741" y="4073343"/>
            <a:ext cx="8420518" cy="2115179"/>
            <a:chOff x="361741" y="4073343"/>
            <a:chExt cx="8420518" cy="2115179"/>
          </a:xfrm>
        </p:grpSpPr>
        <p:sp>
          <p:nvSpPr>
            <p:cNvPr id="2" name="Triangle isocèle 1">
              <a:extLst>
                <a:ext uri="{FF2B5EF4-FFF2-40B4-BE49-F238E27FC236}">
                  <a16:creationId xmlns:a16="http://schemas.microsoft.com/office/drawing/2014/main" id="{61D900D6-136D-4051-B6D6-18A7691F2375}"/>
                </a:ext>
              </a:extLst>
            </p:cNvPr>
            <p:cNvSpPr/>
            <p:nvPr/>
          </p:nvSpPr>
          <p:spPr>
            <a:xfrm>
              <a:off x="4009292" y="5454993"/>
              <a:ext cx="1125416" cy="733529"/>
            </a:xfrm>
            <a:prstGeom prst="triangl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6" name="Rectangle 5">
              <a:extLst>
                <a:ext uri="{FF2B5EF4-FFF2-40B4-BE49-F238E27FC236}">
                  <a16:creationId xmlns:a16="http://schemas.microsoft.com/office/drawing/2014/main" id="{AF133E8F-D954-4004-B61F-77A56A921546}"/>
                </a:ext>
              </a:extLst>
            </p:cNvPr>
            <p:cNvSpPr/>
            <p:nvPr/>
          </p:nvSpPr>
          <p:spPr>
            <a:xfrm>
              <a:off x="1230923" y="5264074"/>
              <a:ext cx="6682154" cy="190919"/>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7" name="Arc plein 6">
              <a:extLst>
                <a:ext uri="{FF2B5EF4-FFF2-40B4-BE49-F238E27FC236}">
                  <a16:creationId xmlns:a16="http://schemas.microsoft.com/office/drawing/2014/main" id="{85FFD4C9-5FBD-4D6E-81C5-CAF7AB5908C1}"/>
                </a:ext>
              </a:extLst>
            </p:cNvPr>
            <p:cNvSpPr/>
            <p:nvPr/>
          </p:nvSpPr>
          <p:spPr>
            <a:xfrm rot="10800000">
              <a:off x="361741" y="4073343"/>
              <a:ext cx="3647551" cy="1095271"/>
            </a:xfrm>
            <a:prstGeom prst="blockArc">
              <a:avLst>
                <a:gd name="adj1" fmla="val 11100350"/>
                <a:gd name="adj2" fmla="val 21401412"/>
                <a:gd name="adj3" fmla="val 247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8" name="Rectangle 7">
              <a:extLst>
                <a:ext uri="{FF2B5EF4-FFF2-40B4-BE49-F238E27FC236}">
                  <a16:creationId xmlns:a16="http://schemas.microsoft.com/office/drawing/2014/main" id="{0366D230-C070-441E-B649-A6A0A0F3345B}"/>
                </a:ext>
              </a:extLst>
            </p:cNvPr>
            <p:cNvSpPr/>
            <p:nvPr/>
          </p:nvSpPr>
          <p:spPr>
            <a:xfrm>
              <a:off x="1562518" y="5168614"/>
              <a:ext cx="1280593" cy="954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sp>
          <p:nvSpPr>
            <p:cNvPr id="9" name="Arc plein 8">
              <a:extLst>
                <a:ext uri="{FF2B5EF4-FFF2-40B4-BE49-F238E27FC236}">
                  <a16:creationId xmlns:a16="http://schemas.microsoft.com/office/drawing/2014/main" id="{2DB76BA0-B70D-48C4-9669-6BFA3E7A1DF4}"/>
                </a:ext>
              </a:extLst>
            </p:cNvPr>
            <p:cNvSpPr/>
            <p:nvPr/>
          </p:nvSpPr>
          <p:spPr>
            <a:xfrm rot="10800000">
              <a:off x="5134708" y="4073343"/>
              <a:ext cx="3647551" cy="1095271"/>
            </a:xfrm>
            <a:prstGeom prst="blockArc">
              <a:avLst>
                <a:gd name="adj1" fmla="val 11100350"/>
                <a:gd name="adj2" fmla="val 21401412"/>
                <a:gd name="adj3" fmla="val 2471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10" name="Rectangle 9">
              <a:extLst>
                <a:ext uri="{FF2B5EF4-FFF2-40B4-BE49-F238E27FC236}">
                  <a16:creationId xmlns:a16="http://schemas.microsoft.com/office/drawing/2014/main" id="{F5DB1DBD-8556-4EC9-BDFD-0F5AA6A914AC}"/>
                </a:ext>
              </a:extLst>
            </p:cNvPr>
            <p:cNvSpPr/>
            <p:nvPr/>
          </p:nvSpPr>
          <p:spPr>
            <a:xfrm>
              <a:off x="6335485" y="5168614"/>
              <a:ext cx="1280593" cy="9546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a:p>
          </p:txBody>
        </p:sp>
      </p:grpSp>
      <p:sp>
        <p:nvSpPr>
          <p:cNvPr id="12" name="Rectangle 11">
            <a:extLst>
              <a:ext uri="{FF2B5EF4-FFF2-40B4-BE49-F238E27FC236}">
                <a16:creationId xmlns:a16="http://schemas.microsoft.com/office/drawing/2014/main" id="{991C8EDE-9F00-49A3-BDCC-0BFCB14F2C43}"/>
              </a:ext>
            </a:extLst>
          </p:cNvPr>
          <p:cNvSpPr/>
          <p:nvPr/>
        </p:nvSpPr>
        <p:spPr>
          <a:xfrm>
            <a:off x="120093" y="1115613"/>
            <a:ext cx="4165442" cy="3539430"/>
          </a:xfrm>
          <a:prstGeom prst="rect">
            <a:avLst/>
          </a:prstGeom>
          <a:solidFill>
            <a:schemeClr val="accent2">
              <a:lumMod val="20000"/>
              <a:lumOff val="80000"/>
            </a:schemeClr>
          </a:solidFill>
        </p:spPr>
        <p:txBody>
          <a:bodyPr wrap="square">
            <a:spAutoFit/>
          </a:bodyPr>
          <a:lstStyle/>
          <a:p>
            <a:r>
              <a:rPr lang="fr-FR" sz="1600" b="1" dirty="0">
                <a:solidFill>
                  <a:srgbClr val="2E74B5"/>
                </a:solidFill>
                <a:ea typeface="Times New Roman" panose="02020603050405020304" pitchFamily="18" charset="0"/>
                <a:cs typeface="Times New Roman" panose="02020603050405020304" pitchFamily="18" charset="0"/>
              </a:rPr>
              <a:t>Constats :</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Activités longues.</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Difficultés d’appréhender les logiciels</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Organisation dans le temps trop morcelée.</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Equipements informatiques inadaptés (Réseau, postes).</a:t>
            </a:r>
          </a:p>
          <a:p>
            <a:pPr marL="285750" indent="-285750">
              <a:buFontTx/>
              <a:buChar char="-"/>
            </a:pPr>
            <a:endParaRPr lang="fr-FR" sz="1600" b="1" dirty="0">
              <a:solidFill>
                <a:srgbClr val="2E74B5"/>
              </a:solidFill>
              <a:ea typeface="Times New Roman" panose="02020603050405020304" pitchFamily="18" charset="0"/>
              <a:cs typeface="Times New Roman" panose="02020603050405020304" pitchFamily="18" charset="0"/>
            </a:endParaRPr>
          </a:p>
          <a:p>
            <a:r>
              <a:rPr lang="fr-FR" sz="1600" b="1" dirty="0">
                <a:solidFill>
                  <a:srgbClr val="2E74B5"/>
                </a:solidFill>
                <a:ea typeface="Times New Roman" panose="02020603050405020304" pitchFamily="18" charset="0"/>
                <a:cs typeface="Times New Roman" panose="02020603050405020304" pitchFamily="18" charset="0"/>
              </a:rPr>
              <a:t>Conséquences </a:t>
            </a:r>
          </a:p>
          <a:p>
            <a:pPr marL="285750" indent="-285750">
              <a:buFontTx/>
              <a:buChar char="-"/>
            </a:pPr>
            <a:r>
              <a:rPr lang="fr-FR" sz="1600" b="1" dirty="0">
                <a:solidFill>
                  <a:srgbClr val="2E74B5"/>
                </a:solidFill>
                <a:cs typeface="Times New Roman" panose="02020603050405020304" pitchFamily="18" charset="0"/>
              </a:rPr>
              <a:t>Les élèves manquent d’autonomie.</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Perte d’enthousiasme et de motivation.</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Diminution de l’implication au fil des séances.</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Activité inachevée.</a:t>
            </a:r>
          </a:p>
          <a:p>
            <a:pPr marL="285750" indent="-285750">
              <a:buFontTx/>
              <a:buChar char="-"/>
            </a:pPr>
            <a:endParaRPr lang="fr-FR" sz="1600" b="1" dirty="0">
              <a:solidFill>
                <a:srgbClr val="2E74B5"/>
              </a:solidFill>
              <a:ea typeface="Times New Roman" panose="02020603050405020304" pitchFamily="18" charset="0"/>
              <a:cs typeface="Times New Roman" panose="02020603050405020304" pitchFamily="18" charset="0"/>
            </a:endParaRPr>
          </a:p>
        </p:txBody>
      </p:sp>
      <p:sp>
        <p:nvSpPr>
          <p:cNvPr id="13" name="Rectangle 12">
            <a:extLst>
              <a:ext uri="{FF2B5EF4-FFF2-40B4-BE49-F238E27FC236}">
                <a16:creationId xmlns:a16="http://schemas.microsoft.com/office/drawing/2014/main" id="{A3F8604A-4C43-4DE1-9287-608574592C92}"/>
              </a:ext>
            </a:extLst>
          </p:cNvPr>
          <p:cNvSpPr/>
          <p:nvPr/>
        </p:nvSpPr>
        <p:spPr>
          <a:xfrm>
            <a:off x="4527182" y="832423"/>
            <a:ext cx="4576625" cy="3785652"/>
          </a:xfrm>
          <a:prstGeom prst="rect">
            <a:avLst/>
          </a:prstGeom>
          <a:solidFill>
            <a:schemeClr val="accent6">
              <a:lumMod val="20000"/>
              <a:lumOff val="80000"/>
            </a:schemeClr>
          </a:solidFill>
        </p:spPr>
        <p:txBody>
          <a:bodyPr wrap="square">
            <a:spAutoFit/>
          </a:bodyPr>
          <a:lstStyle/>
          <a:p>
            <a:r>
              <a:rPr lang="fr-FR" sz="1600" b="1" dirty="0">
                <a:solidFill>
                  <a:srgbClr val="2E74B5"/>
                </a:solidFill>
                <a:ea typeface="Times New Roman" panose="02020603050405020304" pitchFamily="18" charset="0"/>
                <a:cs typeface="Times New Roman" panose="02020603050405020304" pitchFamily="18" charset="0"/>
              </a:rPr>
              <a:t>Constats :</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Enthousiasme suscité par la collaboration entre les B.T.S.</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Les élèves ont eu l’impression de vivre une expérience ‘réelle’.</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Des activités ont été réalisées sur différents logiciels.</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Il y a eu communication via une plateforme BIM.</a:t>
            </a:r>
          </a:p>
          <a:p>
            <a:endParaRPr lang="fr-FR" sz="1600" b="1" dirty="0">
              <a:solidFill>
                <a:srgbClr val="2E74B5"/>
              </a:solidFill>
              <a:ea typeface="Times New Roman" panose="02020603050405020304" pitchFamily="18" charset="0"/>
              <a:cs typeface="Times New Roman" panose="02020603050405020304" pitchFamily="18" charset="0"/>
            </a:endParaRPr>
          </a:p>
          <a:p>
            <a:r>
              <a:rPr lang="fr-FR" sz="1600" b="1" dirty="0">
                <a:solidFill>
                  <a:srgbClr val="2E74B5"/>
                </a:solidFill>
                <a:ea typeface="Times New Roman" panose="02020603050405020304" pitchFamily="18" charset="0"/>
                <a:cs typeface="Times New Roman" panose="02020603050405020304" pitchFamily="18" charset="0"/>
              </a:rPr>
              <a:t>Conséquences :</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Les fondamentaux du processus BIM ont été perçus. </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Les élèves ont vécu une expérience de collaboration.</a:t>
            </a:r>
          </a:p>
          <a:p>
            <a:pPr marL="285750" indent="-285750">
              <a:buFontTx/>
              <a:buChar char="-"/>
            </a:pPr>
            <a:r>
              <a:rPr lang="fr-FR" sz="1600" b="1" dirty="0">
                <a:solidFill>
                  <a:srgbClr val="2E74B5"/>
                </a:solidFill>
                <a:ea typeface="Times New Roman" panose="02020603050405020304" pitchFamily="18" charset="0"/>
                <a:cs typeface="Times New Roman" panose="02020603050405020304" pitchFamily="18" charset="0"/>
              </a:rPr>
              <a:t>Ils ont acquis des nouvelles compétences.</a:t>
            </a:r>
          </a:p>
        </p:txBody>
      </p:sp>
    </p:spTree>
    <p:extLst>
      <p:ext uri="{BB962C8B-B14F-4D97-AF65-F5344CB8AC3E}">
        <p14:creationId xmlns:p14="http://schemas.microsoft.com/office/powerpoint/2010/main" val="680999135"/>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34681F7-BD57-4544-A040-C38CAB5EDF66}"/>
              </a:ext>
            </a:extLst>
          </p:cNvPr>
          <p:cNvSpPr/>
          <p:nvPr/>
        </p:nvSpPr>
        <p:spPr>
          <a:xfrm>
            <a:off x="1562518" y="555362"/>
            <a:ext cx="1314784" cy="369332"/>
          </a:xfrm>
          <a:prstGeom prst="rect">
            <a:avLst/>
          </a:prstGeom>
        </p:spPr>
        <p:txBody>
          <a:bodyPr wrap="none">
            <a:spAutoFit/>
          </a:bodyPr>
          <a:lstStyle/>
          <a:p>
            <a:r>
              <a:rPr lang="fr-FR" b="1" dirty="0">
                <a:solidFill>
                  <a:srgbClr val="2E74B5"/>
                </a:solidFill>
                <a:ea typeface="Times New Roman" panose="02020603050405020304" pitchFamily="18" charset="0"/>
                <a:cs typeface="Times New Roman" panose="02020603050405020304" pitchFamily="18" charset="0"/>
              </a:rPr>
              <a:t>Conclusions</a:t>
            </a:r>
          </a:p>
        </p:txBody>
      </p:sp>
      <p:sp>
        <p:nvSpPr>
          <p:cNvPr id="12" name="Rectangle 11">
            <a:extLst>
              <a:ext uri="{FF2B5EF4-FFF2-40B4-BE49-F238E27FC236}">
                <a16:creationId xmlns:a16="http://schemas.microsoft.com/office/drawing/2014/main" id="{991C8EDE-9F00-49A3-BDCC-0BFCB14F2C43}"/>
              </a:ext>
            </a:extLst>
          </p:cNvPr>
          <p:cNvSpPr/>
          <p:nvPr/>
        </p:nvSpPr>
        <p:spPr>
          <a:xfrm>
            <a:off x="793820" y="1195754"/>
            <a:ext cx="7717134" cy="4247317"/>
          </a:xfrm>
          <a:prstGeom prst="rect">
            <a:avLst/>
          </a:prstGeom>
          <a:solidFill>
            <a:schemeClr val="accent1">
              <a:lumMod val="20000"/>
              <a:lumOff val="80000"/>
            </a:schemeClr>
          </a:solidFill>
        </p:spPr>
        <p:style>
          <a:lnRef idx="2">
            <a:schemeClr val="accent5"/>
          </a:lnRef>
          <a:fillRef idx="1">
            <a:schemeClr val="lt1"/>
          </a:fillRef>
          <a:effectRef idx="0">
            <a:schemeClr val="accent5"/>
          </a:effectRef>
          <a:fontRef idx="minor">
            <a:schemeClr val="dk1"/>
          </a:fontRef>
        </p:style>
        <p:txBody>
          <a:bodyPr wrap="square">
            <a:spAutoFit/>
          </a:bodyPr>
          <a:lstStyle/>
          <a:p>
            <a:pPr marL="285750" indent="-285750">
              <a:buFontTx/>
              <a:buChar char="-"/>
            </a:pPr>
            <a:r>
              <a:rPr lang="fr-FR" b="1" dirty="0">
                <a:solidFill>
                  <a:srgbClr val="2E74B5"/>
                </a:solidFill>
                <a:ea typeface="Times New Roman" panose="02020603050405020304" pitchFamily="18" charset="0"/>
                <a:cs typeface="Times New Roman" panose="02020603050405020304" pitchFamily="18" charset="0"/>
              </a:rPr>
              <a:t>L’activité est intéressante mais mérite d’être resserrée car elle est en l’état très chronophage et trop morcelée.</a:t>
            </a:r>
          </a:p>
          <a:p>
            <a:pPr marL="285750" indent="-285750">
              <a:buFontTx/>
              <a:buChar char="-"/>
            </a:pPr>
            <a:endParaRPr lang="fr-FR" b="1" dirty="0">
              <a:solidFill>
                <a:srgbClr val="2E74B5"/>
              </a:solidFill>
              <a:ea typeface="Times New Roman" panose="02020603050405020304" pitchFamily="18" charset="0"/>
              <a:cs typeface="Times New Roman" panose="02020603050405020304" pitchFamily="18" charset="0"/>
            </a:endParaRPr>
          </a:p>
          <a:p>
            <a:pPr marL="285750" indent="-285750">
              <a:buFontTx/>
              <a:buChar char="-"/>
            </a:pPr>
            <a:r>
              <a:rPr lang="fr-FR" b="1" dirty="0">
                <a:solidFill>
                  <a:srgbClr val="2E74B5"/>
                </a:solidFill>
                <a:ea typeface="Times New Roman" panose="02020603050405020304" pitchFamily="18" charset="0"/>
                <a:cs typeface="Times New Roman" panose="02020603050405020304" pitchFamily="18" charset="0"/>
              </a:rPr>
              <a:t>Les étudiants constatent qu’ils manquent d’aisance lors de la manipulation des logiciels. Les guidances, notamment en AMCR, manquent d’information logicielle. Il faut donc prévoir des activités préparatoires non seulement sur les logiciels métiers mais également sur la plateforme d’échange.</a:t>
            </a:r>
          </a:p>
          <a:p>
            <a:endParaRPr lang="fr-FR" b="1" dirty="0">
              <a:solidFill>
                <a:srgbClr val="2E74B5"/>
              </a:solidFill>
              <a:ea typeface="Times New Roman" panose="02020603050405020304" pitchFamily="18" charset="0"/>
              <a:cs typeface="Times New Roman" panose="02020603050405020304" pitchFamily="18" charset="0"/>
            </a:endParaRPr>
          </a:p>
          <a:p>
            <a:pPr marL="285750" indent="-285750">
              <a:buFontTx/>
              <a:buChar char="-"/>
            </a:pPr>
            <a:r>
              <a:rPr lang="fr-FR" b="1" dirty="0">
                <a:solidFill>
                  <a:srgbClr val="2E74B5"/>
                </a:solidFill>
                <a:ea typeface="Times New Roman" panose="02020603050405020304" pitchFamily="18" charset="0"/>
                <a:cs typeface="Times New Roman" panose="02020603050405020304" pitchFamily="18" charset="0"/>
              </a:rPr>
              <a:t>Ce type d’activité n’est pas envisageable lorsque les équipements informatiques ne sont pas adaptés (mauvaise configuration du réseau, postes bureautiques).</a:t>
            </a:r>
          </a:p>
          <a:p>
            <a:pPr marL="285750" indent="-285750">
              <a:buFontTx/>
              <a:buChar char="-"/>
            </a:pPr>
            <a:endParaRPr lang="fr-FR" b="1" dirty="0">
              <a:solidFill>
                <a:srgbClr val="2E74B5"/>
              </a:solidFill>
              <a:ea typeface="Times New Roman" panose="02020603050405020304" pitchFamily="18" charset="0"/>
              <a:cs typeface="Times New Roman" panose="02020603050405020304" pitchFamily="18" charset="0"/>
            </a:endParaRPr>
          </a:p>
          <a:p>
            <a:pPr marL="285750" indent="-285750">
              <a:buFontTx/>
              <a:buChar char="-"/>
            </a:pPr>
            <a:r>
              <a:rPr lang="fr-FR" b="1" dirty="0">
                <a:solidFill>
                  <a:srgbClr val="2E74B5"/>
                </a:solidFill>
                <a:ea typeface="Times New Roman" panose="02020603050405020304" pitchFamily="18" charset="0"/>
                <a:cs typeface="Times New Roman" panose="02020603050405020304" pitchFamily="18" charset="0"/>
              </a:rPr>
              <a:t>Le processus et le contexte de l’activité ont bien été compris par les étudiants, une préparation en amont associée à des équipements performants sont les conditions de la réussite complète de la séquence.</a:t>
            </a:r>
          </a:p>
        </p:txBody>
      </p:sp>
    </p:spTree>
    <p:extLst>
      <p:ext uri="{BB962C8B-B14F-4D97-AF65-F5344CB8AC3E}">
        <p14:creationId xmlns:p14="http://schemas.microsoft.com/office/powerpoint/2010/main" val="3224335459"/>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E72219F2-C567-48E9-A0D6-1DDA3B3285C9}"/>
              </a:ext>
            </a:extLst>
          </p:cNvPr>
          <p:cNvPicPr>
            <a:picLocks noChangeAspect="1"/>
          </p:cNvPicPr>
          <p:nvPr/>
        </p:nvPicPr>
        <p:blipFill>
          <a:blip r:embed="rId3"/>
          <a:stretch>
            <a:fillRect/>
          </a:stretch>
        </p:blipFill>
        <p:spPr>
          <a:xfrm>
            <a:off x="674367" y="1231061"/>
            <a:ext cx="7638647" cy="3139971"/>
          </a:xfrm>
          <a:prstGeom prst="rect">
            <a:avLst/>
          </a:prstGeom>
        </p:spPr>
      </p:pic>
    </p:spTree>
    <p:extLst>
      <p:ext uri="{BB962C8B-B14F-4D97-AF65-F5344CB8AC3E}">
        <p14:creationId xmlns:p14="http://schemas.microsoft.com/office/powerpoint/2010/main" val="3992052402"/>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5EA0FA1C-F56D-4041-B7C2-B93CF04D2E5F}"/>
              </a:ext>
            </a:extLst>
          </p:cNvPr>
          <p:cNvPicPr>
            <a:picLocks noChangeAspect="1"/>
          </p:cNvPicPr>
          <p:nvPr/>
        </p:nvPicPr>
        <p:blipFill>
          <a:blip r:embed="rId3"/>
          <a:stretch>
            <a:fillRect/>
          </a:stretch>
        </p:blipFill>
        <p:spPr>
          <a:xfrm>
            <a:off x="612949" y="1283627"/>
            <a:ext cx="8063626" cy="3529533"/>
          </a:xfrm>
          <a:prstGeom prst="rect">
            <a:avLst/>
          </a:prstGeom>
        </p:spPr>
      </p:pic>
    </p:spTree>
    <p:extLst>
      <p:ext uri="{BB962C8B-B14F-4D97-AF65-F5344CB8AC3E}">
        <p14:creationId xmlns:p14="http://schemas.microsoft.com/office/powerpoint/2010/main" val="4251910975"/>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F9C932A6-653B-475B-8256-363BE1603100}"/>
              </a:ext>
            </a:extLst>
          </p:cNvPr>
          <p:cNvPicPr>
            <a:picLocks noChangeAspect="1"/>
          </p:cNvPicPr>
          <p:nvPr/>
        </p:nvPicPr>
        <p:blipFill>
          <a:blip r:embed="rId3"/>
          <a:stretch>
            <a:fillRect/>
          </a:stretch>
        </p:blipFill>
        <p:spPr>
          <a:xfrm>
            <a:off x="920159" y="1296237"/>
            <a:ext cx="3293450" cy="451673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 name="Image 3">
            <a:extLst>
              <a:ext uri="{FF2B5EF4-FFF2-40B4-BE49-F238E27FC236}">
                <a16:creationId xmlns:a16="http://schemas.microsoft.com/office/drawing/2014/main" id="{E8FEC96D-F96C-424C-AAE3-6EE850EF6374}"/>
              </a:ext>
            </a:extLst>
          </p:cNvPr>
          <p:cNvPicPr>
            <a:picLocks noChangeAspect="1"/>
          </p:cNvPicPr>
          <p:nvPr/>
        </p:nvPicPr>
        <p:blipFill>
          <a:blip r:embed="rId4"/>
          <a:stretch>
            <a:fillRect/>
          </a:stretch>
        </p:blipFill>
        <p:spPr>
          <a:xfrm>
            <a:off x="4860454" y="1296235"/>
            <a:ext cx="3378151" cy="4516733"/>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5" name="Rectangle 4">
            <a:extLst>
              <a:ext uri="{FF2B5EF4-FFF2-40B4-BE49-F238E27FC236}">
                <a16:creationId xmlns:a16="http://schemas.microsoft.com/office/drawing/2014/main" id="{134681F7-BD57-4544-A040-C38CAB5EDF66}"/>
              </a:ext>
            </a:extLst>
          </p:cNvPr>
          <p:cNvSpPr/>
          <p:nvPr/>
        </p:nvSpPr>
        <p:spPr>
          <a:xfrm>
            <a:off x="848686" y="669478"/>
            <a:ext cx="1090235" cy="375552"/>
          </a:xfrm>
          <a:prstGeom prst="rect">
            <a:avLst/>
          </a:prstGeom>
        </p:spPr>
        <p:txBody>
          <a:bodyPr wrap="none">
            <a:spAutoFit/>
          </a:bodyPr>
          <a:lstStyle/>
          <a:p>
            <a:pPr>
              <a:lnSpc>
                <a:spcPct val="107000"/>
              </a:lnSpc>
              <a:spcBef>
                <a:spcPts val="200"/>
              </a:spcBef>
              <a:spcAft>
                <a:spcPts val="0"/>
              </a:spcAft>
            </a:pPr>
            <a:r>
              <a:rPr lang="fr-FR" b="1" dirty="0">
                <a:solidFill>
                  <a:srgbClr val="2E74B5"/>
                </a:solidFill>
                <a:cs typeface="Times New Roman" panose="02020603050405020304" pitchFamily="18" charset="0"/>
              </a:rPr>
              <a:t>Contexte</a:t>
            </a:r>
            <a:r>
              <a:rPr lang="fr-FR"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598397063"/>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e 4">
            <a:extLst>
              <a:ext uri="{FF2B5EF4-FFF2-40B4-BE49-F238E27FC236}">
                <a16:creationId xmlns:a16="http://schemas.microsoft.com/office/drawing/2014/main" id="{AD2C9C47-7C6B-478E-8B14-49766A8E7F2C}"/>
              </a:ext>
            </a:extLst>
          </p:cNvPr>
          <p:cNvGrpSpPr/>
          <p:nvPr/>
        </p:nvGrpSpPr>
        <p:grpSpPr>
          <a:xfrm>
            <a:off x="174290" y="927099"/>
            <a:ext cx="5048250" cy="1562100"/>
            <a:chOff x="0" y="0"/>
            <a:chExt cx="5048250" cy="1562100"/>
          </a:xfrm>
        </p:grpSpPr>
        <p:sp>
          <p:nvSpPr>
            <p:cNvPr id="6" name="Flèche : droite 5">
              <a:extLst>
                <a:ext uri="{FF2B5EF4-FFF2-40B4-BE49-F238E27FC236}">
                  <a16:creationId xmlns:a16="http://schemas.microsoft.com/office/drawing/2014/main" id="{39644D93-147B-4EE5-BACB-40C214C2C58C}"/>
                </a:ext>
              </a:extLst>
            </p:cNvPr>
            <p:cNvSpPr/>
            <p:nvPr/>
          </p:nvSpPr>
          <p:spPr>
            <a:xfrm>
              <a:off x="6350" y="603250"/>
              <a:ext cx="2051050" cy="311150"/>
            </a:xfrm>
            <a:prstGeom prst="rightArrow">
              <a:avLst/>
            </a:prstGeom>
            <a:solidFill>
              <a:schemeClr val="accent2"/>
            </a:solidFill>
            <a:ln w="9525">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7" name="Zone de texte 2">
              <a:extLst>
                <a:ext uri="{FF2B5EF4-FFF2-40B4-BE49-F238E27FC236}">
                  <a16:creationId xmlns:a16="http://schemas.microsoft.com/office/drawing/2014/main" id="{2F499C9B-FB9B-4403-A039-1ADF1DFFF8E8}"/>
                </a:ext>
              </a:extLst>
            </p:cNvPr>
            <p:cNvSpPr txBox="1"/>
            <p:nvPr/>
          </p:nvSpPr>
          <p:spPr>
            <a:xfrm>
              <a:off x="0" y="0"/>
              <a:ext cx="4718050" cy="527050"/>
            </a:xfrm>
            <a:prstGeom prst="rightArrow">
              <a:avLst/>
            </a:prstGeom>
            <a:ln/>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1</a:t>
              </a:r>
            </a:p>
          </p:txBody>
        </p:sp>
        <p:sp>
          <p:nvSpPr>
            <p:cNvPr id="8" name="Zone de texte 5">
              <a:extLst>
                <a:ext uri="{FF2B5EF4-FFF2-40B4-BE49-F238E27FC236}">
                  <a16:creationId xmlns:a16="http://schemas.microsoft.com/office/drawing/2014/main" id="{84744504-1192-448A-822F-E2F80A39C7B2}"/>
                </a:ext>
              </a:extLst>
            </p:cNvPr>
            <p:cNvSpPr txBox="1"/>
            <p:nvPr/>
          </p:nvSpPr>
          <p:spPr>
            <a:xfrm>
              <a:off x="76200" y="933450"/>
              <a:ext cx="16637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1 AUTONOME</a:t>
              </a:r>
            </a:p>
          </p:txBody>
        </p:sp>
        <p:sp>
          <p:nvSpPr>
            <p:cNvPr id="9" name="Organigramme : Délai 8">
              <a:extLst>
                <a:ext uri="{FF2B5EF4-FFF2-40B4-BE49-F238E27FC236}">
                  <a16:creationId xmlns:a16="http://schemas.microsoft.com/office/drawing/2014/main" id="{96586D1F-FF08-420F-B4AC-26159E6D0B17}"/>
                </a:ext>
              </a:extLst>
            </p:cNvPr>
            <p:cNvSpPr/>
            <p:nvPr/>
          </p:nvSpPr>
          <p:spPr>
            <a:xfrm rot="16200000">
              <a:off x="1752600" y="920750"/>
              <a:ext cx="603250" cy="603250"/>
            </a:xfrm>
            <a:prstGeom prst="flowChartDelay">
              <a:avLst/>
            </a:prstGeom>
            <a:ln>
              <a:tailEnd type="arrow"/>
            </a:ln>
          </p:spPr>
          <p:style>
            <a:lnRef idx="0">
              <a:schemeClr val="accent2"/>
            </a:lnRef>
            <a:fillRef idx="3">
              <a:schemeClr val="accent2"/>
            </a:fillRef>
            <a:effectRef idx="3">
              <a:schemeClr val="accent2"/>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J1</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sp>
          <p:nvSpPr>
            <p:cNvPr id="10" name="Flèche : droite 9">
              <a:extLst>
                <a:ext uri="{FF2B5EF4-FFF2-40B4-BE49-F238E27FC236}">
                  <a16:creationId xmlns:a16="http://schemas.microsoft.com/office/drawing/2014/main" id="{C3BB6F33-20AC-4FAD-B460-D1FAEADF18C9}"/>
                </a:ext>
              </a:extLst>
            </p:cNvPr>
            <p:cNvSpPr/>
            <p:nvPr/>
          </p:nvSpPr>
          <p:spPr>
            <a:xfrm>
              <a:off x="2089150" y="603250"/>
              <a:ext cx="2616200" cy="311150"/>
            </a:xfrm>
            <a:prstGeom prst="rightArrow">
              <a:avLst/>
            </a:prstGeom>
            <a:noFill/>
            <a:ln w="9525">
              <a:solidFill>
                <a:srgbClr val="FF0000"/>
              </a:solidFill>
              <a:prstDash val="dash"/>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1" name="Zone de texte 10">
              <a:extLst>
                <a:ext uri="{FF2B5EF4-FFF2-40B4-BE49-F238E27FC236}">
                  <a16:creationId xmlns:a16="http://schemas.microsoft.com/office/drawing/2014/main" id="{FA2A478A-2C53-4558-B1E6-79572D957369}"/>
                </a:ext>
              </a:extLst>
            </p:cNvPr>
            <p:cNvSpPr txBox="1"/>
            <p:nvPr/>
          </p:nvSpPr>
          <p:spPr>
            <a:xfrm>
              <a:off x="2451100" y="971550"/>
              <a:ext cx="19558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1 COLLABORATIVE</a:t>
              </a:r>
            </a:p>
          </p:txBody>
        </p:sp>
        <p:sp>
          <p:nvSpPr>
            <p:cNvPr id="12" name="Organigramme : Délai 11">
              <a:extLst>
                <a:ext uri="{FF2B5EF4-FFF2-40B4-BE49-F238E27FC236}">
                  <a16:creationId xmlns:a16="http://schemas.microsoft.com/office/drawing/2014/main" id="{5AB01B18-364F-480A-8F0C-2CD910B41836}"/>
                </a:ext>
              </a:extLst>
            </p:cNvPr>
            <p:cNvSpPr/>
            <p:nvPr/>
          </p:nvSpPr>
          <p:spPr>
            <a:xfrm rot="16200000">
              <a:off x="4387850" y="901700"/>
              <a:ext cx="660400" cy="660400"/>
            </a:xfrm>
            <a:prstGeom prst="flowChartDelay">
              <a:avLst/>
            </a:prstGeom>
            <a:ln>
              <a:tailEnd type="arrow"/>
            </a:ln>
          </p:spPr>
          <p:style>
            <a:lnRef idx="0">
              <a:schemeClr val="accent2"/>
            </a:lnRef>
            <a:fillRef idx="3">
              <a:schemeClr val="accent2"/>
            </a:fillRef>
            <a:effectRef idx="3">
              <a:schemeClr val="accent2"/>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J1c</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grpSp>
      <p:grpSp>
        <p:nvGrpSpPr>
          <p:cNvPr id="13" name="Groupe 12">
            <a:extLst>
              <a:ext uri="{FF2B5EF4-FFF2-40B4-BE49-F238E27FC236}">
                <a16:creationId xmlns:a16="http://schemas.microsoft.com/office/drawing/2014/main" id="{3342F90C-AE35-4AFA-8D0E-7F5FC7196DDD}"/>
              </a:ext>
            </a:extLst>
          </p:cNvPr>
          <p:cNvGrpSpPr/>
          <p:nvPr/>
        </p:nvGrpSpPr>
        <p:grpSpPr>
          <a:xfrm>
            <a:off x="2068195" y="2527299"/>
            <a:ext cx="5048250" cy="1562100"/>
            <a:chOff x="0" y="0"/>
            <a:chExt cx="5048250" cy="1562100"/>
          </a:xfrm>
        </p:grpSpPr>
        <p:sp>
          <p:nvSpPr>
            <p:cNvPr id="14" name="Flèche : droite 13">
              <a:extLst>
                <a:ext uri="{FF2B5EF4-FFF2-40B4-BE49-F238E27FC236}">
                  <a16:creationId xmlns:a16="http://schemas.microsoft.com/office/drawing/2014/main" id="{CFFCBDCB-5C7B-4927-8529-27955ADBA37D}"/>
                </a:ext>
              </a:extLst>
            </p:cNvPr>
            <p:cNvSpPr/>
            <p:nvPr/>
          </p:nvSpPr>
          <p:spPr>
            <a:xfrm>
              <a:off x="6350" y="603250"/>
              <a:ext cx="2051050" cy="311150"/>
            </a:xfrm>
            <a:prstGeom prst="rightArrow">
              <a:avLst/>
            </a:prstGeom>
            <a:solidFill>
              <a:schemeClr val="accent3"/>
            </a:solidFill>
            <a:ln w="9525">
              <a:solidFill>
                <a:schemeClr val="accent3"/>
              </a:solidFill>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5" name="Zone de texte 15">
              <a:extLst>
                <a:ext uri="{FF2B5EF4-FFF2-40B4-BE49-F238E27FC236}">
                  <a16:creationId xmlns:a16="http://schemas.microsoft.com/office/drawing/2014/main" id="{9E5D1A6C-D87F-49AE-BFB7-2A80B34511A6}"/>
                </a:ext>
              </a:extLst>
            </p:cNvPr>
            <p:cNvSpPr txBox="1"/>
            <p:nvPr/>
          </p:nvSpPr>
          <p:spPr>
            <a:xfrm>
              <a:off x="0" y="0"/>
              <a:ext cx="4718050" cy="527050"/>
            </a:xfrm>
            <a:prstGeom prst="rightArrow">
              <a:avLst/>
            </a:prstGeom>
            <a:ln/>
          </p:spPr>
          <p:style>
            <a:lnRef idx="0">
              <a:schemeClr val="accent3"/>
            </a:lnRef>
            <a:fillRef idx="3">
              <a:schemeClr val="accent3"/>
            </a:fillRef>
            <a:effectRef idx="3">
              <a:schemeClr val="accent3"/>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2</a:t>
              </a:r>
            </a:p>
          </p:txBody>
        </p:sp>
        <p:sp>
          <p:nvSpPr>
            <p:cNvPr id="16" name="Zone de texte 16">
              <a:extLst>
                <a:ext uri="{FF2B5EF4-FFF2-40B4-BE49-F238E27FC236}">
                  <a16:creationId xmlns:a16="http://schemas.microsoft.com/office/drawing/2014/main" id="{87D4CF28-8115-4EDE-BCDD-83C0A92B9D55}"/>
                </a:ext>
              </a:extLst>
            </p:cNvPr>
            <p:cNvSpPr txBox="1"/>
            <p:nvPr/>
          </p:nvSpPr>
          <p:spPr>
            <a:xfrm>
              <a:off x="76200" y="933450"/>
              <a:ext cx="16637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2 AUTONOME</a:t>
              </a:r>
            </a:p>
          </p:txBody>
        </p:sp>
        <p:sp>
          <p:nvSpPr>
            <p:cNvPr id="17" name="Organigramme : Délai 16">
              <a:extLst>
                <a:ext uri="{FF2B5EF4-FFF2-40B4-BE49-F238E27FC236}">
                  <a16:creationId xmlns:a16="http://schemas.microsoft.com/office/drawing/2014/main" id="{B5C17A63-E3A7-4C9B-AC9C-23A9D55BBC09}"/>
                </a:ext>
              </a:extLst>
            </p:cNvPr>
            <p:cNvSpPr/>
            <p:nvPr/>
          </p:nvSpPr>
          <p:spPr>
            <a:xfrm rot="16200000">
              <a:off x="1752600" y="920750"/>
              <a:ext cx="603250" cy="603250"/>
            </a:xfrm>
            <a:prstGeom prst="flowChartDelay">
              <a:avLst/>
            </a:prstGeom>
            <a:ln>
              <a:tailEnd type="arrow"/>
            </a:ln>
          </p:spPr>
          <p:style>
            <a:lnRef idx="0">
              <a:schemeClr val="accent3"/>
            </a:lnRef>
            <a:fillRef idx="3">
              <a:schemeClr val="accent3"/>
            </a:fillRef>
            <a:effectRef idx="3">
              <a:schemeClr val="accent3"/>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J2</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sp>
          <p:nvSpPr>
            <p:cNvPr id="18" name="Flèche : droite 17">
              <a:extLst>
                <a:ext uri="{FF2B5EF4-FFF2-40B4-BE49-F238E27FC236}">
                  <a16:creationId xmlns:a16="http://schemas.microsoft.com/office/drawing/2014/main" id="{62250889-4F8E-41E5-A999-79A62E33B821}"/>
                </a:ext>
              </a:extLst>
            </p:cNvPr>
            <p:cNvSpPr/>
            <p:nvPr/>
          </p:nvSpPr>
          <p:spPr>
            <a:xfrm>
              <a:off x="2089150" y="603250"/>
              <a:ext cx="2616200" cy="311150"/>
            </a:xfrm>
            <a:prstGeom prst="rightArrow">
              <a:avLst/>
            </a:prstGeom>
            <a:noFill/>
            <a:ln w="9525">
              <a:solidFill>
                <a:srgbClr val="92D050"/>
              </a:solidFill>
              <a:prstDash val="dash"/>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9" name="Zone de texte 19">
              <a:extLst>
                <a:ext uri="{FF2B5EF4-FFF2-40B4-BE49-F238E27FC236}">
                  <a16:creationId xmlns:a16="http://schemas.microsoft.com/office/drawing/2014/main" id="{ECCA62D1-FDE4-4162-9968-8D6C08310009}"/>
                </a:ext>
              </a:extLst>
            </p:cNvPr>
            <p:cNvSpPr txBox="1"/>
            <p:nvPr/>
          </p:nvSpPr>
          <p:spPr>
            <a:xfrm>
              <a:off x="2451100" y="971550"/>
              <a:ext cx="19558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2 COLLABORATIVE</a:t>
              </a:r>
            </a:p>
          </p:txBody>
        </p:sp>
        <p:sp>
          <p:nvSpPr>
            <p:cNvPr id="20" name="Organigramme : Délai 19">
              <a:extLst>
                <a:ext uri="{FF2B5EF4-FFF2-40B4-BE49-F238E27FC236}">
                  <a16:creationId xmlns:a16="http://schemas.microsoft.com/office/drawing/2014/main" id="{462DEA76-6211-4874-A977-44FB582CE442}"/>
                </a:ext>
              </a:extLst>
            </p:cNvPr>
            <p:cNvSpPr/>
            <p:nvPr/>
          </p:nvSpPr>
          <p:spPr>
            <a:xfrm rot="16200000">
              <a:off x="4387850" y="901700"/>
              <a:ext cx="660400" cy="660400"/>
            </a:xfrm>
            <a:prstGeom prst="flowChartDelay">
              <a:avLst/>
            </a:prstGeom>
            <a:ln>
              <a:tailEnd type="arrow"/>
            </a:ln>
          </p:spPr>
          <p:style>
            <a:lnRef idx="0">
              <a:schemeClr val="accent3"/>
            </a:lnRef>
            <a:fillRef idx="3">
              <a:schemeClr val="accent3"/>
            </a:fillRef>
            <a:effectRef idx="3">
              <a:schemeClr val="accent3"/>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J2c</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grpSp>
      <p:grpSp>
        <p:nvGrpSpPr>
          <p:cNvPr id="21" name="Groupe 20">
            <a:extLst>
              <a:ext uri="{FF2B5EF4-FFF2-40B4-BE49-F238E27FC236}">
                <a16:creationId xmlns:a16="http://schemas.microsoft.com/office/drawing/2014/main" id="{2475E497-807E-41F2-80B4-71006C7AE852}"/>
              </a:ext>
            </a:extLst>
          </p:cNvPr>
          <p:cNvGrpSpPr/>
          <p:nvPr/>
        </p:nvGrpSpPr>
        <p:grpSpPr>
          <a:xfrm>
            <a:off x="3950970" y="4146549"/>
            <a:ext cx="5048250" cy="1562100"/>
            <a:chOff x="0" y="0"/>
            <a:chExt cx="5048250" cy="1562100"/>
          </a:xfrm>
        </p:grpSpPr>
        <p:sp>
          <p:nvSpPr>
            <p:cNvPr id="22" name="Flèche : droite 21">
              <a:extLst>
                <a:ext uri="{FF2B5EF4-FFF2-40B4-BE49-F238E27FC236}">
                  <a16:creationId xmlns:a16="http://schemas.microsoft.com/office/drawing/2014/main" id="{FD26485B-220A-4B8B-99B7-9A6A335E6671}"/>
                </a:ext>
              </a:extLst>
            </p:cNvPr>
            <p:cNvSpPr/>
            <p:nvPr/>
          </p:nvSpPr>
          <p:spPr>
            <a:xfrm>
              <a:off x="6350" y="603250"/>
              <a:ext cx="2051050" cy="311150"/>
            </a:xfrm>
            <a:prstGeom prst="rightArrow">
              <a:avLst/>
            </a:prstGeom>
            <a:solidFill>
              <a:schemeClr val="accent1"/>
            </a:solidFill>
            <a:ln w="9525">
              <a:solidFill>
                <a:schemeClr val="accent1"/>
              </a:solidFill>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3" name="Zone de texte 23">
              <a:extLst>
                <a:ext uri="{FF2B5EF4-FFF2-40B4-BE49-F238E27FC236}">
                  <a16:creationId xmlns:a16="http://schemas.microsoft.com/office/drawing/2014/main" id="{0A01FBC5-6F7B-4E9F-8DD7-83267D43E66A}"/>
                </a:ext>
              </a:extLst>
            </p:cNvPr>
            <p:cNvSpPr txBox="1"/>
            <p:nvPr/>
          </p:nvSpPr>
          <p:spPr>
            <a:xfrm>
              <a:off x="0" y="0"/>
              <a:ext cx="4718050" cy="527050"/>
            </a:xfrm>
            <a:prstGeom prst="rightArrow">
              <a:avLst/>
            </a:prstGeom>
            <a:ln/>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3</a:t>
              </a:r>
            </a:p>
          </p:txBody>
        </p:sp>
        <p:sp>
          <p:nvSpPr>
            <p:cNvPr id="24" name="Zone de texte 24">
              <a:extLst>
                <a:ext uri="{FF2B5EF4-FFF2-40B4-BE49-F238E27FC236}">
                  <a16:creationId xmlns:a16="http://schemas.microsoft.com/office/drawing/2014/main" id="{6ECE5CEC-310C-4FF5-B124-F3E372D4FEFF}"/>
                </a:ext>
              </a:extLst>
            </p:cNvPr>
            <p:cNvSpPr txBox="1"/>
            <p:nvPr/>
          </p:nvSpPr>
          <p:spPr>
            <a:xfrm>
              <a:off x="76200" y="933450"/>
              <a:ext cx="16637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3 AUTONOME</a:t>
              </a:r>
            </a:p>
          </p:txBody>
        </p:sp>
        <p:sp>
          <p:nvSpPr>
            <p:cNvPr id="25" name="Organigramme : Délai 24">
              <a:extLst>
                <a:ext uri="{FF2B5EF4-FFF2-40B4-BE49-F238E27FC236}">
                  <a16:creationId xmlns:a16="http://schemas.microsoft.com/office/drawing/2014/main" id="{C77BF0AE-27B9-4DAC-A50C-C8FDC457C553}"/>
                </a:ext>
              </a:extLst>
            </p:cNvPr>
            <p:cNvSpPr/>
            <p:nvPr/>
          </p:nvSpPr>
          <p:spPr>
            <a:xfrm rot="16200000">
              <a:off x="1752600" y="920750"/>
              <a:ext cx="603250" cy="603250"/>
            </a:xfrm>
            <a:prstGeom prst="flowChartDelay">
              <a:avLst/>
            </a:prstGeom>
            <a:ln>
              <a:tailEnd type="arrow"/>
            </a:ln>
          </p:spPr>
          <p:style>
            <a:lnRef idx="0">
              <a:schemeClr val="accent1"/>
            </a:lnRef>
            <a:fillRef idx="3">
              <a:schemeClr val="accent1"/>
            </a:fillRef>
            <a:effectRef idx="3">
              <a:schemeClr val="accent1"/>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J3</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sp>
          <p:nvSpPr>
            <p:cNvPr id="26" name="Flèche : droite 25">
              <a:extLst>
                <a:ext uri="{FF2B5EF4-FFF2-40B4-BE49-F238E27FC236}">
                  <a16:creationId xmlns:a16="http://schemas.microsoft.com/office/drawing/2014/main" id="{7D8960B0-970C-4F5F-BFB8-0D9CA39905E7}"/>
                </a:ext>
              </a:extLst>
            </p:cNvPr>
            <p:cNvSpPr/>
            <p:nvPr/>
          </p:nvSpPr>
          <p:spPr>
            <a:xfrm>
              <a:off x="2089150" y="603250"/>
              <a:ext cx="2616200" cy="311150"/>
            </a:xfrm>
            <a:prstGeom prst="rightArrow">
              <a:avLst/>
            </a:prstGeom>
            <a:noFill/>
            <a:ln w="9525">
              <a:solidFill>
                <a:schemeClr val="accent1"/>
              </a:solidFill>
              <a:prstDash val="dash"/>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7" name="Zone de texte 27">
              <a:extLst>
                <a:ext uri="{FF2B5EF4-FFF2-40B4-BE49-F238E27FC236}">
                  <a16:creationId xmlns:a16="http://schemas.microsoft.com/office/drawing/2014/main" id="{30F50A88-3C63-476D-8610-8C3CF7E7D396}"/>
                </a:ext>
              </a:extLst>
            </p:cNvPr>
            <p:cNvSpPr txBox="1"/>
            <p:nvPr/>
          </p:nvSpPr>
          <p:spPr>
            <a:xfrm>
              <a:off x="2451100" y="971550"/>
              <a:ext cx="19558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3 COLLABORATIVE</a:t>
              </a:r>
            </a:p>
          </p:txBody>
        </p:sp>
        <p:sp>
          <p:nvSpPr>
            <p:cNvPr id="28" name="Organigramme : Délai 27">
              <a:extLst>
                <a:ext uri="{FF2B5EF4-FFF2-40B4-BE49-F238E27FC236}">
                  <a16:creationId xmlns:a16="http://schemas.microsoft.com/office/drawing/2014/main" id="{E0EC9BC9-00E1-4EA0-BB41-700E156FFBAC}"/>
                </a:ext>
              </a:extLst>
            </p:cNvPr>
            <p:cNvSpPr/>
            <p:nvPr/>
          </p:nvSpPr>
          <p:spPr>
            <a:xfrm rot="16200000">
              <a:off x="4387850" y="901700"/>
              <a:ext cx="660400" cy="660400"/>
            </a:xfrm>
            <a:prstGeom prst="flowChartDelay">
              <a:avLst/>
            </a:prstGeom>
            <a:ln>
              <a:tailEnd type="arrow"/>
            </a:ln>
          </p:spPr>
          <p:style>
            <a:lnRef idx="0">
              <a:schemeClr val="accent1"/>
            </a:lnRef>
            <a:fillRef idx="3">
              <a:schemeClr val="accent1"/>
            </a:fillRef>
            <a:effectRef idx="3">
              <a:schemeClr val="accent1"/>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J3c</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grpSp>
      <p:sp>
        <p:nvSpPr>
          <p:cNvPr id="30" name="Rectangle 27">
            <a:extLst>
              <a:ext uri="{FF2B5EF4-FFF2-40B4-BE49-F238E27FC236}">
                <a16:creationId xmlns:a16="http://schemas.microsoft.com/office/drawing/2014/main" id="{460FAF2A-3A75-47DB-9B98-DA4055A115B2}"/>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31" name="Rectangle 45">
            <a:extLst>
              <a:ext uri="{FF2B5EF4-FFF2-40B4-BE49-F238E27FC236}">
                <a16:creationId xmlns:a16="http://schemas.microsoft.com/office/drawing/2014/main" id="{44EFD610-527B-49DA-9D50-1A56771625A6}"/>
              </a:ext>
            </a:extLst>
          </p:cNvPr>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cxnSp>
        <p:nvCxnSpPr>
          <p:cNvPr id="33" name="Connecteur droit 32">
            <a:extLst>
              <a:ext uri="{FF2B5EF4-FFF2-40B4-BE49-F238E27FC236}">
                <a16:creationId xmlns:a16="http://schemas.microsoft.com/office/drawing/2014/main" id="{3B8D99BC-5112-4A2D-A86A-B667A90EB406}"/>
              </a:ext>
            </a:extLst>
          </p:cNvPr>
          <p:cNvCxnSpPr>
            <a:cxnSpLocks/>
            <a:endCxn id="20" idx="3"/>
          </p:cNvCxnSpPr>
          <p:nvPr/>
        </p:nvCxnSpPr>
        <p:spPr>
          <a:xfrm>
            <a:off x="6786245" y="2125413"/>
            <a:ext cx="0" cy="1303586"/>
          </a:xfrm>
          <a:prstGeom prst="line">
            <a:avLst/>
          </a:prstGeom>
          <a:ln w="38100">
            <a:solidFill>
              <a:schemeClr val="bg2">
                <a:lumMod val="25000"/>
              </a:schemeClr>
            </a:solidFill>
            <a:prstDash val="dash"/>
          </a:ln>
        </p:spPr>
        <p:style>
          <a:lnRef idx="1">
            <a:schemeClr val="accent1"/>
          </a:lnRef>
          <a:fillRef idx="0">
            <a:schemeClr val="accent1"/>
          </a:fillRef>
          <a:effectRef idx="0">
            <a:schemeClr val="accent1"/>
          </a:effectRef>
          <a:fontRef idx="minor">
            <a:schemeClr val="tx1"/>
          </a:fontRef>
        </p:style>
      </p:cxnSp>
      <p:sp>
        <p:nvSpPr>
          <p:cNvPr id="34" name="Zone de texte 30">
            <a:extLst>
              <a:ext uri="{FF2B5EF4-FFF2-40B4-BE49-F238E27FC236}">
                <a16:creationId xmlns:a16="http://schemas.microsoft.com/office/drawing/2014/main" id="{F615613A-7541-416D-B031-2E635D23D53E}"/>
              </a:ext>
            </a:extLst>
          </p:cNvPr>
          <p:cNvSpPr>
            <a:spLocks noChangeArrowheads="1"/>
          </p:cNvSpPr>
          <p:nvPr/>
        </p:nvSpPr>
        <p:spPr bwMode="auto">
          <a:xfrm>
            <a:off x="5879812" y="1860549"/>
            <a:ext cx="2196677" cy="264864"/>
          </a:xfrm>
          <a:prstGeom prst="roundRect">
            <a:avLst>
              <a:gd name="adj" fmla="val 6884"/>
            </a:avLst>
          </a:prstGeom>
          <a:ln w="28575">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zh-CN" sz="1000" dirty="0">
                <a:latin typeface="Arial Black" panose="020B0A04020102020204" pitchFamily="34" charset="0"/>
                <a:ea typeface="Times New Roman" panose="02020603050405020304" pitchFamily="18" charset="0"/>
                <a:cs typeface="Comic Sans MS" panose="030F0702030302020204" pitchFamily="66" charset="0"/>
              </a:rPr>
              <a:t>ARRET</a:t>
            </a:r>
            <a:r>
              <a:rPr kumimoji="0" lang="fr-FR" altLang="zh-CN" sz="1000" b="0" i="0" u="none" strike="noStrike" cap="none" normalizeH="0" baseline="0" dirty="0">
                <a:ln>
                  <a:noFill/>
                </a:ln>
                <a:solidFill>
                  <a:schemeClr val="tx1"/>
                </a:solidFill>
                <a:effectLst/>
                <a:latin typeface="Arial Black" panose="020B0A04020102020204" pitchFamily="34" charset="0"/>
                <a:ea typeface="Times New Roman" panose="02020603050405020304" pitchFamily="18" charset="0"/>
                <a:cs typeface="Comic Sans MS" panose="030F0702030302020204" pitchFamily="66" charset="0"/>
              </a:rPr>
              <a:t> DE L’EXPERIENCE</a:t>
            </a:r>
            <a:endParaRPr kumimoji="0" lang="fr-FR" altLang="zh-CN" sz="1800" b="0" i="0" u="none" strike="noStrike" cap="none" normalizeH="0" baseline="0" dirty="0">
              <a:ln>
                <a:noFill/>
              </a:ln>
              <a:solidFill>
                <a:schemeClr val="tx1"/>
              </a:solidFill>
              <a:effectLst/>
              <a:latin typeface="Arial" panose="020B0604020202020204" pitchFamily="34" charset="0"/>
            </a:endParaRPr>
          </a:p>
        </p:txBody>
      </p:sp>
      <p:sp>
        <p:nvSpPr>
          <p:cNvPr id="36" name="Rectangle : coins arrondis 35">
            <a:extLst>
              <a:ext uri="{FF2B5EF4-FFF2-40B4-BE49-F238E27FC236}">
                <a16:creationId xmlns:a16="http://schemas.microsoft.com/office/drawing/2014/main" id="{42CF63BF-C3CF-4FC8-8EB4-71A7F5A97C63}"/>
              </a:ext>
            </a:extLst>
          </p:cNvPr>
          <p:cNvSpPr/>
          <p:nvPr/>
        </p:nvSpPr>
        <p:spPr>
          <a:xfrm>
            <a:off x="3577213" y="4146549"/>
            <a:ext cx="5496449" cy="1784352"/>
          </a:xfrm>
          <a:prstGeom prst="roundRect">
            <a:avLst>
              <a:gd name="adj" fmla="val 8783"/>
            </a:avLst>
          </a:prstGeom>
          <a:noFill/>
          <a:ln w="28575">
            <a:solidFill>
              <a:schemeClr val="bg2">
                <a:lumMod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7" name="Zone de texte 30">
            <a:extLst>
              <a:ext uri="{FF2B5EF4-FFF2-40B4-BE49-F238E27FC236}">
                <a16:creationId xmlns:a16="http://schemas.microsoft.com/office/drawing/2014/main" id="{4116CA7B-2067-4B56-AAE6-DB3603609E9D}"/>
              </a:ext>
            </a:extLst>
          </p:cNvPr>
          <p:cNvSpPr>
            <a:spLocks noChangeArrowheads="1"/>
          </p:cNvSpPr>
          <p:nvPr/>
        </p:nvSpPr>
        <p:spPr bwMode="auto">
          <a:xfrm>
            <a:off x="2144395" y="4941216"/>
            <a:ext cx="1587946" cy="279400"/>
          </a:xfrm>
          <a:prstGeom prst="roundRect">
            <a:avLst>
              <a:gd name="adj" fmla="val 6884"/>
            </a:avLst>
          </a:prstGeom>
          <a:ln w="28575">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zh-CN" sz="1000" dirty="0">
                <a:latin typeface="Arial Black" panose="020B0A04020102020204" pitchFamily="34" charset="0"/>
                <a:ea typeface="Times New Roman" panose="02020603050405020304" pitchFamily="18" charset="0"/>
                <a:cs typeface="Comic Sans MS" panose="030F0702030302020204" pitchFamily="66" charset="0"/>
              </a:rPr>
              <a:t>NON ENGAGEE</a:t>
            </a:r>
            <a:endParaRPr kumimoji="0" lang="fr-FR" altLang="zh-CN" sz="1800" b="0" i="0" u="none" strike="noStrike" cap="none" normalizeH="0" baseline="0" dirty="0">
              <a:ln>
                <a:noFill/>
              </a:ln>
              <a:solidFill>
                <a:schemeClr val="tx1"/>
              </a:solidFill>
              <a:effectLst/>
              <a:latin typeface="Arial" panose="020B0604020202020204" pitchFamily="34" charset="0"/>
            </a:endParaRPr>
          </a:p>
        </p:txBody>
      </p:sp>
      <p:sp>
        <p:nvSpPr>
          <p:cNvPr id="40" name="Rectangle 39">
            <a:extLst>
              <a:ext uri="{FF2B5EF4-FFF2-40B4-BE49-F238E27FC236}">
                <a16:creationId xmlns:a16="http://schemas.microsoft.com/office/drawing/2014/main" id="{DB3774D9-2C7C-4D52-AFED-CAF410BDF5CF}"/>
              </a:ext>
            </a:extLst>
          </p:cNvPr>
          <p:cNvSpPr/>
          <p:nvPr/>
        </p:nvSpPr>
        <p:spPr>
          <a:xfrm>
            <a:off x="843013" y="577849"/>
            <a:ext cx="2728527" cy="375552"/>
          </a:xfrm>
          <a:prstGeom prst="rect">
            <a:avLst/>
          </a:prstGeom>
        </p:spPr>
        <p:txBody>
          <a:bodyPr wrap="square">
            <a:spAutoFit/>
          </a:bodyPr>
          <a:lstStyle/>
          <a:p>
            <a:pPr>
              <a:lnSpc>
                <a:spcPct val="107000"/>
              </a:lnSpc>
              <a:spcBef>
                <a:spcPts val="200"/>
              </a:spcBef>
              <a:spcAft>
                <a:spcPts val="0"/>
              </a:spcAft>
            </a:pPr>
            <a:r>
              <a:rPr lang="fr-FR" b="1" dirty="0">
                <a:solidFill>
                  <a:srgbClr val="2E74B5"/>
                </a:solidFill>
                <a:cs typeface="Times New Roman" panose="02020603050405020304" pitchFamily="18" charset="0"/>
              </a:rPr>
              <a:t>Déroulement</a:t>
            </a:r>
            <a:r>
              <a:rPr lang="fr-FR"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 du projet </a:t>
            </a:r>
          </a:p>
        </p:txBody>
      </p:sp>
    </p:spTree>
    <p:extLst>
      <p:ext uri="{BB962C8B-B14F-4D97-AF65-F5344CB8AC3E}">
        <p14:creationId xmlns:p14="http://schemas.microsoft.com/office/powerpoint/2010/main" val="2578285993"/>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 coins arrondis 50">
            <a:extLst>
              <a:ext uri="{FF2B5EF4-FFF2-40B4-BE49-F238E27FC236}">
                <a16:creationId xmlns:a16="http://schemas.microsoft.com/office/drawing/2014/main" id="{CE3AD8AC-7FE0-48AF-A377-948C66F37BAA}"/>
              </a:ext>
            </a:extLst>
          </p:cNvPr>
          <p:cNvSpPr/>
          <p:nvPr/>
        </p:nvSpPr>
        <p:spPr>
          <a:xfrm>
            <a:off x="4762249" y="1828799"/>
            <a:ext cx="4201111" cy="4102102"/>
          </a:xfrm>
          <a:prstGeom prst="roundRect">
            <a:avLst>
              <a:gd name="adj" fmla="val 315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1" name="Image 40">
            <a:extLst>
              <a:ext uri="{FF2B5EF4-FFF2-40B4-BE49-F238E27FC236}">
                <a16:creationId xmlns:a16="http://schemas.microsoft.com/office/drawing/2014/main" id="{59F7C4E1-E052-427D-9EE8-C24147EE4CB8}"/>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2364791" y="4287220"/>
            <a:ext cx="1878810" cy="1242404"/>
          </a:xfrm>
          <a:prstGeom prst="rect">
            <a:avLst/>
          </a:prstGeom>
          <a:ln>
            <a:noFill/>
          </a:ln>
          <a:effectLst>
            <a:outerShdw blurRad="292100" dist="139700" dir="2700000" algn="tl" rotWithShape="0">
              <a:srgbClr val="333333">
                <a:alpha val="65000"/>
              </a:srgbClr>
            </a:outerShdw>
          </a:effectLst>
        </p:spPr>
      </p:pic>
      <p:pic>
        <p:nvPicPr>
          <p:cNvPr id="32" name="Image 31">
            <a:extLst>
              <a:ext uri="{FF2B5EF4-FFF2-40B4-BE49-F238E27FC236}">
                <a16:creationId xmlns:a16="http://schemas.microsoft.com/office/drawing/2014/main" id="{7EB5950D-555E-461A-A86F-A706826557FC}"/>
              </a:ext>
            </a:extLst>
          </p:cNvPr>
          <p:cNvPicPr>
            <a:picLocks noChangeAspect="1"/>
          </p:cNvPicPr>
          <p:nvPr/>
        </p:nvPicPr>
        <p:blipFill>
          <a:blip r:embed="rId4"/>
          <a:stretch>
            <a:fillRect/>
          </a:stretch>
        </p:blipFill>
        <p:spPr>
          <a:xfrm>
            <a:off x="677306" y="4529950"/>
            <a:ext cx="912227" cy="1158171"/>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4" name="Image 3">
            <a:extLst>
              <a:ext uri="{FF2B5EF4-FFF2-40B4-BE49-F238E27FC236}">
                <a16:creationId xmlns:a16="http://schemas.microsoft.com/office/drawing/2014/main" id="{2D31105F-7821-4284-8BC2-5ADFE67EB0C9}"/>
              </a:ext>
            </a:extLst>
          </p:cNvPr>
          <p:cNvPicPr>
            <a:picLocks noChangeAspect="1"/>
          </p:cNvPicPr>
          <p:nvPr/>
        </p:nvPicPr>
        <p:blipFill>
          <a:blip r:embed="rId5"/>
          <a:stretch>
            <a:fillRect/>
          </a:stretch>
        </p:blipFill>
        <p:spPr>
          <a:xfrm>
            <a:off x="2417361" y="3016618"/>
            <a:ext cx="1826239" cy="1024532"/>
          </a:xfrm>
          <a:prstGeom prst="rect">
            <a:avLst/>
          </a:prstGeom>
        </p:spPr>
      </p:pic>
      <p:grpSp>
        <p:nvGrpSpPr>
          <p:cNvPr id="5" name="Groupe 4">
            <a:extLst>
              <a:ext uri="{FF2B5EF4-FFF2-40B4-BE49-F238E27FC236}">
                <a16:creationId xmlns:a16="http://schemas.microsoft.com/office/drawing/2014/main" id="{AD2C9C47-7C6B-478E-8B14-49766A8E7F2C}"/>
              </a:ext>
            </a:extLst>
          </p:cNvPr>
          <p:cNvGrpSpPr/>
          <p:nvPr/>
        </p:nvGrpSpPr>
        <p:grpSpPr>
          <a:xfrm>
            <a:off x="174290" y="927099"/>
            <a:ext cx="5048250" cy="1562100"/>
            <a:chOff x="0" y="0"/>
            <a:chExt cx="5048250" cy="1562100"/>
          </a:xfrm>
        </p:grpSpPr>
        <p:sp>
          <p:nvSpPr>
            <p:cNvPr id="6" name="Flèche : droite 5">
              <a:extLst>
                <a:ext uri="{FF2B5EF4-FFF2-40B4-BE49-F238E27FC236}">
                  <a16:creationId xmlns:a16="http://schemas.microsoft.com/office/drawing/2014/main" id="{39644D93-147B-4EE5-BACB-40C214C2C58C}"/>
                </a:ext>
              </a:extLst>
            </p:cNvPr>
            <p:cNvSpPr/>
            <p:nvPr/>
          </p:nvSpPr>
          <p:spPr>
            <a:xfrm>
              <a:off x="6350" y="603250"/>
              <a:ext cx="2051050" cy="311150"/>
            </a:xfrm>
            <a:prstGeom prst="rightArrow">
              <a:avLst/>
            </a:prstGeom>
            <a:solidFill>
              <a:schemeClr val="accent2"/>
            </a:solidFill>
            <a:ln w="9525">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7" name="Zone de texte 2">
              <a:extLst>
                <a:ext uri="{FF2B5EF4-FFF2-40B4-BE49-F238E27FC236}">
                  <a16:creationId xmlns:a16="http://schemas.microsoft.com/office/drawing/2014/main" id="{2F499C9B-FB9B-4403-A039-1ADF1DFFF8E8}"/>
                </a:ext>
              </a:extLst>
            </p:cNvPr>
            <p:cNvSpPr txBox="1"/>
            <p:nvPr/>
          </p:nvSpPr>
          <p:spPr>
            <a:xfrm>
              <a:off x="0" y="0"/>
              <a:ext cx="4718050" cy="527050"/>
            </a:xfrm>
            <a:prstGeom prst="rightArrow">
              <a:avLst/>
            </a:prstGeom>
            <a:ln/>
          </p:spPr>
          <p:style>
            <a:lnRef idx="0">
              <a:schemeClr val="accent2"/>
            </a:lnRef>
            <a:fillRef idx="3">
              <a:schemeClr val="accent2"/>
            </a:fillRef>
            <a:effectRef idx="3">
              <a:schemeClr val="accent2"/>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1</a:t>
              </a:r>
            </a:p>
          </p:txBody>
        </p:sp>
        <p:sp>
          <p:nvSpPr>
            <p:cNvPr id="8" name="Zone de texte 5">
              <a:extLst>
                <a:ext uri="{FF2B5EF4-FFF2-40B4-BE49-F238E27FC236}">
                  <a16:creationId xmlns:a16="http://schemas.microsoft.com/office/drawing/2014/main" id="{84744504-1192-448A-822F-E2F80A39C7B2}"/>
                </a:ext>
              </a:extLst>
            </p:cNvPr>
            <p:cNvSpPr txBox="1"/>
            <p:nvPr/>
          </p:nvSpPr>
          <p:spPr>
            <a:xfrm>
              <a:off x="76200" y="933450"/>
              <a:ext cx="16637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1 AUTONOME</a:t>
              </a:r>
            </a:p>
          </p:txBody>
        </p:sp>
        <p:sp>
          <p:nvSpPr>
            <p:cNvPr id="9" name="Organigramme : Délai 8">
              <a:extLst>
                <a:ext uri="{FF2B5EF4-FFF2-40B4-BE49-F238E27FC236}">
                  <a16:creationId xmlns:a16="http://schemas.microsoft.com/office/drawing/2014/main" id="{96586D1F-FF08-420F-B4AC-26159E6D0B17}"/>
                </a:ext>
              </a:extLst>
            </p:cNvPr>
            <p:cNvSpPr/>
            <p:nvPr/>
          </p:nvSpPr>
          <p:spPr>
            <a:xfrm rot="16200000">
              <a:off x="1752600" y="920750"/>
              <a:ext cx="603250" cy="603250"/>
            </a:xfrm>
            <a:prstGeom prst="flowChartDelay">
              <a:avLst/>
            </a:prstGeom>
            <a:ln>
              <a:tailEnd type="arrow"/>
            </a:ln>
          </p:spPr>
          <p:style>
            <a:lnRef idx="0">
              <a:schemeClr val="accent2"/>
            </a:lnRef>
            <a:fillRef idx="3">
              <a:schemeClr val="accent2"/>
            </a:fillRef>
            <a:effectRef idx="3">
              <a:schemeClr val="accent2"/>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J1</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sp>
          <p:nvSpPr>
            <p:cNvPr id="10" name="Flèche : droite 9">
              <a:extLst>
                <a:ext uri="{FF2B5EF4-FFF2-40B4-BE49-F238E27FC236}">
                  <a16:creationId xmlns:a16="http://schemas.microsoft.com/office/drawing/2014/main" id="{C3BB6F33-20AC-4FAD-B460-D1FAEADF18C9}"/>
                </a:ext>
              </a:extLst>
            </p:cNvPr>
            <p:cNvSpPr/>
            <p:nvPr/>
          </p:nvSpPr>
          <p:spPr>
            <a:xfrm>
              <a:off x="2089150" y="603250"/>
              <a:ext cx="2616200" cy="311150"/>
            </a:xfrm>
            <a:prstGeom prst="rightArrow">
              <a:avLst/>
            </a:prstGeom>
            <a:noFill/>
            <a:ln w="9525">
              <a:solidFill>
                <a:srgbClr val="FF0000"/>
              </a:solidFill>
              <a:prstDash val="dash"/>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1" name="Zone de texte 10">
              <a:extLst>
                <a:ext uri="{FF2B5EF4-FFF2-40B4-BE49-F238E27FC236}">
                  <a16:creationId xmlns:a16="http://schemas.microsoft.com/office/drawing/2014/main" id="{FA2A478A-2C53-4558-B1E6-79572D957369}"/>
                </a:ext>
              </a:extLst>
            </p:cNvPr>
            <p:cNvSpPr txBox="1"/>
            <p:nvPr/>
          </p:nvSpPr>
          <p:spPr>
            <a:xfrm>
              <a:off x="2451100" y="971550"/>
              <a:ext cx="19558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1 COLLABORATIVE</a:t>
              </a:r>
            </a:p>
          </p:txBody>
        </p:sp>
        <p:sp>
          <p:nvSpPr>
            <p:cNvPr id="12" name="Organigramme : Délai 11">
              <a:extLst>
                <a:ext uri="{FF2B5EF4-FFF2-40B4-BE49-F238E27FC236}">
                  <a16:creationId xmlns:a16="http://schemas.microsoft.com/office/drawing/2014/main" id="{5AB01B18-364F-480A-8F0C-2CD910B41836}"/>
                </a:ext>
              </a:extLst>
            </p:cNvPr>
            <p:cNvSpPr/>
            <p:nvPr/>
          </p:nvSpPr>
          <p:spPr>
            <a:xfrm rot="16200000">
              <a:off x="4387850" y="901700"/>
              <a:ext cx="660400" cy="660400"/>
            </a:xfrm>
            <a:prstGeom prst="flowChartDelay">
              <a:avLst/>
            </a:prstGeom>
            <a:ln>
              <a:tailEnd type="arrow"/>
            </a:ln>
          </p:spPr>
          <p:style>
            <a:lnRef idx="0">
              <a:schemeClr val="accent2"/>
            </a:lnRef>
            <a:fillRef idx="3">
              <a:schemeClr val="accent2"/>
            </a:fillRef>
            <a:effectRef idx="3">
              <a:schemeClr val="accent2"/>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J1c</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grpSp>
      <p:sp>
        <p:nvSpPr>
          <p:cNvPr id="30" name="Rectangle 27">
            <a:extLst>
              <a:ext uri="{FF2B5EF4-FFF2-40B4-BE49-F238E27FC236}">
                <a16:creationId xmlns:a16="http://schemas.microsoft.com/office/drawing/2014/main" id="{460FAF2A-3A75-47DB-9B98-DA4055A115B2}"/>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31" name="Rectangle 45">
            <a:extLst>
              <a:ext uri="{FF2B5EF4-FFF2-40B4-BE49-F238E27FC236}">
                <a16:creationId xmlns:a16="http://schemas.microsoft.com/office/drawing/2014/main" id="{44EFD610-527B-49DA-9D50-1A56771625A6}"/>
              </a:ext>
            </a:extLst>
          </p:cNvPr>
          <p:cNvSpPr>
            <a:spLocks noChangeArrowheads="1"/>
          </p:cNvSpPr>
          <p:nvPr/>
        </p:nvSpPr>
        <p:spPr bwMode="auto">
          <a:xfrm>
            <a:off x="0" y="457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pic>
        <p:nvPicPr>
          <p:cNvPr id="3" name="Image 2">
            <a:extLst>
              <a:ext uri="{FF2B5EF4-FFF2-40B4-BE49-F238E27FC236}">
                <a16:creationId xmlns:a16="http://schemas.microsoft.com/office/drawing/2014/main" id="{FADAA7C2-38E1-49E0-9733-62E9BD39D6B4}"/>
              </a:ext>
            </a:extLst>
          </p:cNvPr>
          <p:cNvPicPr>
            <a:picLocks noChangeAspect="1"/>
          </p:cNvPicPr>
          <p:nvPr/>
        </p:nvPicPr>
        <p:blipFill>
          <a:blip r:embed="rId6"/>
          <a:stretch>
            <a:fillRect/>
          </a:stretch>
        </p:blipFill>
        <p:spPr>
          <a:xfrm>
            <a:off x="361810" y="2844798"/>
            <a:ext cx="1754170" cy="908749"/>
          </a:xfrm>
          <a:prstGeom prst="rect">
            <a:avLst/>
          </a:prstGeom>
        </p:spPr>
      </p:pic>
      <p:pic>
        <p:nvPicPr>
          <p:cNvPr id="2" name="Image 1">
            <a:extLst>
              <a:ext uri="{FF2B5EF4-FFF2-40B4-BE49-F238E27FC236}">
                <a16:creationId xmlns:a16="http://schemas.microsoft.com/office/drawing/2014/main" id="{36617E21-BE79-45E5-BD5F-9D0713EDF551}"/>
              </a:ext>
            </a:extLst>
          </p:cNvPr>
          <p:cNvPicPr>
            <a:picLocks noChangeAspect="1"/>
          </p:cNvPicPr>
          <p:nvPr/>
        </p:nvPicPr>
        <p:blipFill>
          <a:blip r:embed="rId7"/>
          <a:stretch>
            <a:fillRect/>
          </a:stretch>
        </p:blipFill>
        <p:spPr>
          <a:xfrm>
            <a:off x="663191" y="3552896"/>
            <a:ext cx="1452789" cy="311914"/>
          </a:xfrm>
          <a:prstGeom prst="rect">
            <a:avLst/>
          </a:prstGeom>
        </p:spPr>
      </p:pic>
      <p:sp>
        <p:nvSpPr>
          <p:cNvPr id="38" name="Zone de texte 5">
            <a:extLst>
              <a:ext uri="{FF2B5EF4-FFF2-40B4-BE49-F238E27FC236}">
                <a16:creationId xmlns:a16="http://schemas.microsoft.com/office/drawing/2014/main" id="{2EB443AB-AF22-4D54-B77D-467C50499723}"/>
              </a:ext>
            </a:extLst>
          </p:cNvPr>
          <p:cNvSpPr txBox="1"/>
          <p:nvPr/>
        </p:nvSpPr>
        <p:spPr>
          <a:xfrm>
            <a:off x="361810" y="2570429"/>
            <a:ext cx="660400" cy="19988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b="1" dirty="0">
                <a:latin typeface="Arial Black" panose="020B0A04020102020204" pitchFamily="34" charset="0"/>
                <a:ea typeface="Times New Roman" panose="02020603050405020304" pitchFamily="18" charset="0"/>
                <a:cs typeface="Comic Sans MS" panose="030F0702030302020204" pitchFamily="66" charset="0"/>
              </a:rPr>
              <a:t>EBCR</a:t>
            </a:r>
            <a:endParaRPr lang="fr-FR" sz="1000" b="1" dirty="0">
              <a:effectLst/>
              <a:latin typeface="Arial Black" panose="020B0A04020102020204" pitchFamily="34" charset="0"/>
              <a:ea typeface="Times New Roman" panose="02020603050405020304" pitchFamily="18" charset="0"/>
              <a:cs typeface="Comic Sans MS" panose="030F0702030302020204" pitchFamily="66" charset="0"/>
            </a:endParaRPr>
          </a:p>
        </p:txBody>
      </p:sp>
      <p:sp>
        <p:nvSpPr>
          <p:cNvPr id="39" name="Zone de texte 5">
            <a:extLst>
              <a:ext uri="{FF2B5EF4-FFF2-40B4-BE49-F238E27FC236}">
                <a16:creationId xmlns:a16="http://schemas.microsoft.com/office/drawing/2014/main" id="{8FDFACF1-C8F6-4378-AF79-76586494CDC0}"/>
              </a:ext>
            </a:extLst>
          </p:cNvPr>
          <p:cNvSpPr txBox="1"/>
          <p:nvPr/>
        </p:nvSpPr>
        <p:spPr>
          <a:xfrm>
            <a:off x="361810" y="4087333"/>
            <a:ext cx="660400" cy="19988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b="1" dirty="0">
                <a:latin typeface="Arial Black" panose="020B0A04020102020204" pitchFamily="34" charset="0"/>
                <a:ea typeface="Times New Roman" panose="02020603050405020304" pitchFamily="18" charset="0"/>
                <a:cs typeface="Comic Sans MS" panose="030F0702030302020204" pitchFamily="66" charset="0"/>
              </a:rPr>
              <a:t>AMCR</a:t>
            </a:r>
            <a:endParaRPr lang="fr-FR" sz="1000" b="1" dirty="0">
              <a:effectLst/>
              <a:latin typeface="Arial Black" panose="020B0A04020102020204" pitchFamily="34" charset="0"/>
              <a:ea typeface="Times New Roman" panose="02020603050405020304" pitchFamily="18" charset="0"/>
              <a:cs typeface="Comic Sans MS" panose="030F0702030302020204" pitchFamily="66" charset="0"/>
            </a:endParaRPr>
          </a:p>
        </p:txBody>
      </p:sp>
      <p:pic>
        <p:nvPicPr>
          <p:cNvPr id="40" name="Image 39">
            <a:extLst>
              <a:ext uri="{FF2B5EF4-FFF2-40B4-BE49-F238E27FC236}">
                <a16:creationId xmlns:a16="http://schemas.microsoft.com/office/drawing/2014/main" id="{BAB8BBB5-F5A6-4BE2-AB6B-54EFBB8A7DF4}"/>
              </a:ext>
            </a:extLst>
          </p:cNvPr>
          <p:cNvPicPr/>
          <p:nvPr/>
        </p:nvPicPr>
        <p:blipFill rotWithShape="1">
          <a:blip r:embed="rId8" cstate="print">
            <a:extLst>
              <a:ext uri="{28A0092B-C50C-407E-A947-70E740481C1C}">
                <a14:useLocalDpi xmlns:a14="http://schemas.microsoft.com/office/drawing/2010/main" val="0"/>
              </a:ext>
            </a:extLst>
          </a:blip>
          <a:srcRect r="37102"/>
          <a:stretch/>
        </p:blipFill>
        <p:spPr>
          <a:xfrm>
            <a:off x="1133419" y="5242021"/>
            <a:ext cx="1452789" cy="908749"/>
          </a:xfrm>
          <a:prstGeom prst="rect">
            <a:avLst/>
          </a:prstGeom>
          <a:ln>
            <a:solidFill>
              <a:schemeClr val="accent1"/>
            </a:solidFill>
          </a:ln>
        </p:spPr>
      </p:pic>
      <p:pic>
        <p:nvPicPr>
          <p:cNvPr id="35" name="Image 34">
            <a:extLst>
              <a:ext uri="{FF2B5EF4-FFF2-40B4-BE49-F238E27FC236}">
                <a16:creationId xmlns:a16="http://schemas.microsoft.com/office/drawing/2014/main" id="{147F562E-6BAA-44CB-BF66-9C01D0CB86F6}"/>
              </a:ext>
            </a:extLst>
          </p:cNvPr>
          <p:cNvPicPr>
            <a:picLocks noChangeAspect="1"/>
          </p:cNvPicPr>
          <p:nvPr/>
        </p:nvPicPr>
        <p:blipFill>
          <a:blip r:embed="rId9"/>
          <a:stretch>
            <a:fillRect/>
          </a:stretch>
        </p:blipFill>
        <p:spPr>
          <a:xfrm>
            <a:off x="5828484" y="1896249"/>
            <a:ext cx="2970541" cy="1348360"/>
          </a:xfrm>
          <a:prstGeom prst="rect">
            <a:avLst/>
          </a:prstGeom>
          <a:ln>
            <a:noFill/>
          </a:ln>
          <a:effectLst>
            <a:outerShdw blurRad="292100" dist="139700" dir="2700000" algn="tl" rotWithShape="0">
              <a:srgbClr val="333333">
                <a:alpha val="65000"/>
              </a:srgbClr>
            </a:outerShdw>
          </a:effectLst>
        </p:spPr>
      </p:pic>
      <p:sp>
        <p:nvSpPr>
          <p:cNvPr id="42" name="Flèche : droite 41">
            <a:extLst>
              <a:ext uri="{FF2B5EF4-FFF2-40B4-BE49-F238E27FC236}">
                <a16:creationId xmlns:a16="http://schemas.microsoft.com/office/drawing/2014/main" id="{5E85C122-F7C8-494D-AA5A-E5CE999DF9B0}"/>
              </a:ext>
            </a:extLst>
          </p:cNvPr>
          <p:cNvSpPr/>
          <p:nvPr/>
        </p:nvSpPr>
        <p:spPr>
          <a:xfrm>
            <a:off x="2052192" y="3272636"/>
            <a:ext cx="365169" cy="2537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Flèche : droite 42">
            <a:extLst>
              <a:ext uri="{FF2B5EF4-FFF2-40B4-BE49-F238E27FC236}">
                <a16:creationId xmlns:a16="http://schemas.microsoft.com/office/drawing/2014/main" id="{10060542-88B5-431F-888B-B77675048EF6}"/>
              </a:ext>
            </a:extLst>
          </p:cNvPr>
          <p:cNvSpPr/>
          <p:nvPr/>
        </p:nvSpPr>
        <p:spPr>
          <a:xfrm>
            <a:off x="2002183" y="4629984"/>
            <a:ext cx="365169" cy="2537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4" name="Flèche : droite 43">
            <a:extLst>
              <a:ext uri="{FF2B5EF4-FFF2-40B4-BE49-F238E27FC236}">
                <a16:creationId xmlns:a16="http://schemas.microsoft.com/office/drawing/2014/main" id="{E693F2DF-9954-494C-8645-90C899839CD3}"/>
              </a:ext>
            </a:extLst>
          </p:cNvPr>
          <p:cNvSpPr/>
          <p:nvPr/>
        </p:nvSpPr>
        <p:spPr>
          <a:xfrm>
            <a:off x="4381081" y="3299172"/>
            <a:ext cx="365169" cy="2537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5" name="Image 44">
            <a:extLst>
              <a:ext uri="{FF2B5EF4-FFF2-40B4-BE49-F238E27FC236}">
                <a16:creationId xmlns:a16="http://schemas.microsoft.com/office/drawing/2014/main" id="{58B1AF6E-13A4-4787-B862-23769CEA1751}"/>
              </a:ext>
            </a:extLst>
          </p:cNvPr>
          <p:cNvPicPr/>
          <p:nvPr/>
        </p:nvPicPr>
        <p:blipFill>
          <a:blip r:embed="rId10" cstate="print">
            <a:extLst>
              <a:ext uri="{28A0092B-C50C-407E-A947-70E740481C1C}">
                <a14:useLocalDpi xmlns:a14="http://schemas.microsoft.com/office/drawing/2010/main" val="0"/>
              </a:ext>
            </a:extLst>
          </a:blip>
          <a:stretch>
            <a:fillRect/>
          </a:stretch>
        </p:blipFill>
        <p:spPr>
          <a:xfrm>
            <a:off x="4849544" y="2926494"/>
            <a:ext cx="873760" cy="250190"/>
          </a:xfrm>
          <a:prstGeom prst="rect">
            <a:avLst/>
          </a:prstGeom>
          <a:ln>
            <a:solidFill>
              <a:schemeClr val="accent1"/>
            </a:solidFill>
          </a:ln>
        </p:spPr>
      </p:pic>
      <p:pic>
        <p:nvPicPr>
          <p:cNvPr id="46" name="Image 45">
            <a:extLst>
              <a:ext uri="{FF2B5EF4-FFF2-40B4-BE49-F238E27FC236}">
                <a16:creationId xmlns:a16="http://schemas.microsoft.com/office/drawing/2014/main" id="{D0D5E10D-2FDB-4AFE-B43D-D0DBB5D99D62}"/>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3568596" y="4287219"/>
            <a:ext cx="579582" cy="223531"/>
          </a:xfrm>
          <a:prstGeom prst="rect">
            <a:avLst/>
          </a:prstGeom>
        </p:spPr>
      </p:pic>
      <p:pic>
        <p:nvPicPr>
          <p:cNvPr id="47" name="Image 46">
            <a:extLst>
              <a:ext uri="{FF2B5EF4-FFF2-40B4-BE49-F238E27FC236}">
                <a16:creationId xmlns:a16="http://schemas.microsoft.com/office/drawing/2014/main" id="{35DFBF12-6716-4F9D-BA7C-8CC0E07CBAE6}"/>
              </a:ext>
            </a:extLst>
          </p:cNvPr>
          <p:cNvPicPr>
            <a:picLocks noChangeAspect="1"/>
          </p:cNvPicPr>
          <p:nvPr/>
        </p:nvPicPr>
        <p:blipFill rotWithShape="1">
          <a:blip r:embed="rId12"/>
          <a:srcRect t="22528"/>
          <a:stretch/>
        </p:blipFill>
        <p:spPr>
          <a:xfrm>
            <a:off x="2905224" y="3011215"/>
            <a:ext cx="1338376" cy="247252"/>
          </a:xfrm>
          <a:prstGeom prst="rect">
            <a:avLst/>
          </a:prstGeom>
        </p:spPr>
      </p:pic>
      <p:pic>
        <p:nvPicPr>
          <p:cNvPr id="48" name="Image 47">
            <a:extLst>
              <a:ext uri="{FF2B5EF4-FFF2-40B4-BE49-F238E27FC236}">
                <a16:creationId xmlns:a16="http://schemas.microsoft.com/office/drawing/2014/main" id="{18408E60-62E7-4914-BD6C-B2385AE9A559}"/>
              </a:ext>
            </a:extLst>
          </p:cNvPr>
          <p:cNvPicPr>
            <a:picLocks noChangeAspect="1"/>
          </p:cNvPicPr>
          <p:nvPr/>
        </p:nvPicPr>
        <p:blipFill>
          <a:blip r:embed="rId13"/>
          <a:stretch>
            <a:fillRect/>
          </a:stretch>
        </p:blipFill>
        <p:spPr>
          <a:xfrm>
            <a:off x="5099377" y="3402094"/>
            <a:ext cx="3757547" cy="2310087"/>
          </a:xfrm>
          <a:prstGeom prst="rect">
            <a:avLst/>
          </a:prstGeom>
          <a:ln>
            <a:noFill/>
          </a:ln>
          <a:effectLst>
            <a:outerShdw blurRad="292100" dist="139700" dir="2700000" algn="tl" rotWithShape="0">
              <a:srgbClr val="333333">
                <a:alpha val="65000"/>
              </a:srgbClr>
            </a:outerShdw>
          </a:effectLst>
        </p:spPr>
      </p:pic>
      <p:sp>
        <p:nvSpPr>
          <p:cNvPr id="49" name="Rectangle : coins arrondis 48">
            <a:extLst>
              <a:ext uri="{FF2B5EF4-FFF2-40B4-BE49-F238E27FC236}">
                <a16:creationId xmlns:a16="http://schemas.microsoft.com/office/drawing/2014/main" id="{38652C7C-91EE-4E87-9FAE-BF58E12D0F53}"/>
              </a:ext>
            </a:extLst>
          </p:cNvPr>
          <p:cNvSpPr/>
          <p:nvPr/>
        </p:nvSpPr>
        <p:spPr>
          <a:xfrm>
            <a:off x="266560" y="2489199"/>
            <a:ext cx="4114521" cy="1578102"/>
          </a:xfrm>
          <a:prstGeom prst="roundRect">
            <a:avLst>
              <a:gd name="adj" fmla="val 584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0" name="Rectangle : coins arrondis 49">
            <a:extLst>
              <a:ext uri="{FF2B5EF4-FFF2-40B4-BE49-F238E27FC236}">
                <a16:creationId xmlns:a16="http://schemas.microsoft.com/office/drawing/2014/main" id="{EAF7AFA4-41D6-4BF0-BD27-CC06473705BE}"/>
              </a:ext>
            </a:extLst>
          </p:cNvPr>
          <p:cNvSpPr/>
          <p:nvPr/>
        </p:nvSpPr>
        <p:spPr>
          <a:xfrm>
            <a:off x="271306" y="4087333"/>
            <a:ext cx="4150746" cy="2056272"/>
          </a:xfrm>
          <a:prstGeom prst="roundRect">
            <a:avLst>
              <a:gd name="adj" fmla="val 584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2" name="Rectangle 51">
            <a:extLst>
              <a:ext uri="{FF2B5EF4-FFF2-40B4-BE49-F238E27FC236}">
                <a16:creationId xmlns:a16="http://schemas.microsoft.com/office/drawing/2014/main" id="{5F51D7AD-39D0-4B43-A071-16BB882AD5E0}"/>
              </a:ext>
            </a:extLst>
          </p:cNvPr>
          <p:cNvSpPr/>
          <p:nvPr/>
        </p:nvSpPr>
        <p:spPr>
          <a:xfrm>
            <a:off x="843013" y="577849"/>
            <a:ext cx="2728527" cy="375552"/>
          </a:xfrm>
          <a:prstGeom prst="rect">
            <a:avLst/>
          </a:prstGeom>
        </p:spPr>
        <p:txBody>
          <a:bodyPr wrap="square">
            <a:spAutoFit/>
          </a:bodyPr>
          <a:lstStyle/>
          <a:p>
            <a:pPr>
              <a:lnSpc>
                <a:spcPct val="107000"/>
              </a:lnSpc>
              <a:spcBef>
                <a:spcPts val="200"/>
              </a:spcBef>
              <a:spcAft>
                <a:spcPts val="0"/>
              </a:spcAft>
            </a:pPr>
            <a:r>
              <a:rPr lang="fr-FR" b="1" dirty="0">
                <a:solidFill>
                  <a:srgbClr val="2E74B5"/>
                </a:solidFill>
                <a:cs typeface="Times New Roman" panose="02020603050405020304" pitchFamily="18" charset="0"/>
              </a:rPr>
              <a:t>Déroulement</a:t>
            </a:r>
            <a:r>
              <a:rPr lang="fr-FR"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 du projet </a:t>
            </a:r>
          </a:p>
        </p:txBody>
      </p:sp>
    </p:spTree>
    <p:extLst>
      <p:ext uri="{BB962C8B-B14F-4D97-AF65-F5344CB8AC3E}">
        <p14:creationId xmlns:p14="http://schemas.microsoft.com/office/powerpoint/2010/main" val="2074889068"/>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 coins arrondis 50">
            <a:extLst>
              <a:ext uri="{FF2B5EF4-FFF2-40B4-BE49-F238E27FC236}">
                <a16:creationId xmlns:a16="http://schemas.microsoft.com/office/drawing/2014/main" id="{1BDBC00E-7255-42EE-9C7B-BF96DC3CA7B4}"/>
              </a:ext>
            </a:extLst>
          </p:cNvPr>
          <p:cNvSpPr/>
          <p:nvPr/>
        </p:nvSpPr>
        <p:spPr>
          <a:xfrm>
            <a:off x="5085722" y="2655431"/>
            <a:ext cx="3826288" cy="3275469"/>
          </a:xfrm>
          <a:prstGeom prst="roundRect">
            <a:avLst>
              <a:gd name="adj" fmla="val 315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 name="Image 1">
            <a:extLst>
              <a:ext uri="{FF2B5EF4-FFF2-40B4-BE49-F238E27FC236}">
                <a16:creationId xmlns:a16="http://schemas.microsoft.com/office/drawing/2014/main" id="{89549399-272B-44F2-89E5-F8B15F9CF11F}"/>
              </a:ext>
            </a:extLst>
          </p:cNvPr>
          <p:cNvPicPr>
            <a:picLocks noChangeAspect="1"/>
          </p:cNvPicPr>
          <p:nvPr/>
        </p:nvPicPr>
        <p:blipFill>
          <a:blip r:embed="rId3"/>
          <a:stretch>
            <a:fillRect/>
          </a:stretch>
        </p:blipFill>
        <p:spPr>
          <a:xfrm>
            <a:off x="417945" y="2830422"/>
            <a:ext cx="1565034" cy="822486"/>
          </a:xfrm>
          <a:prstGeom prst="rect">
            <a:avLst/>
          </a:prstGeom>
        </p:spPr>
      </p:pic>
      <p:grpSp>
        <p:nvGrpSpPr>
          <p:cNvPr id="13" name="Groupe 12">
            <a:extLst>
              <a:ext uri="{FF2B5EF4-FFF2-40B4-BE49-F238E27FC236}">
                <a16:creationId xmlns:a16="http://schemas.microsoft.com/office/drawing/2014/main" id="{3342F90C-AE35-4AFA-8D0E-7F5FC7196DDD}"/>
              </a:ext>
            </a:extLst>
          </p:cNvPr>
          <p:cNvGrpSpPr/>
          <p:nvPr/>
        </p:nvGrpSpPr>
        <p:grpSpPr>
          <a:xfrm>
            <a:off x="2144395" y="947420"/>
            <a:ext cx="5048250" cy="1562100"/>
            <a:chOff x="0" y="0"/>
            <a:chExt cx="5048250" cy="1562100"/>
          </a:xfrm>
        </p:grpSpPr>
        <p:sp>
          <p:nvSpPr>
            <p:cNvPr id="14" name="Flèche : droite 13">
              <a:extLst>
                <a:ext uri="{FF2B5EF4-FFF2-40B4-BE49-F238E27FC236}">
                  <a16:creationId xmlns:a16="http://schemas.microsoft.com/office/drawing/2014/main" id="{CFFCBDCB-5C7B-4927-8529-27955ADBA37D}"/>
                </a:ext>
              </a:extLst>
            </p:cNvPr>
            <p:cNvSpPr/>
            <p:nvPr/>
          </p:nvSpPr>
          <p:spPr>
            <a:xfrm>
              <a:off x="6350" y="603250"/>
              <a:ext cx="2051050" cy="311150"/>
            </a:xfrm>
            <a:prstGeom prst="rightArrow">
              <a:avLst/>
            </a:prstGeom>
            <a:solidFill>
              <a:schemeClr val="accent3"/>
            </a:solidFill>
            <a:ln w="9525">
              <a:solidFill>
                <a:schemeClr val="accent3"/>
              </a:solidFill>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5" name="Zone de texte 15">
              <a:extLst>
                <a:ext uri="{FF2B5EF4-FFF2-40B4-BE49-F238E27FC236}">
                  <a16:creationId xmlns:a16="http://schemas.microsoft.com/office/drawing/2014/main" id="{9E5D1A6C-D87F-49AE-BFB7-2A80B34511A6}"/>
                </a:ext>
              </a:extLst>
            </p:cNvPr>
            <p:cNvSpPr txBox="1"/>
            <p:nvPr/>
          </p:nvSpPr>
          <p:spPr>
            <a:xfrm>
              <a:off x="0" y="0"/>
              <a:ext cx="4718050" cy="527050"/>
            </a:xfrm>
            <a:prstGeom prst="rightArrow">
              <a:avLst/>
            </a:prstGeom>
            <a:ln/>
          </p:spPr>
          <p:style>
            <a:lnRef idx="0">
              <a:schemeClr val="accent3"/>
            </a:lnRef>
            <a:fillRef idx="3">
              <a:schemeClr val="accent3"/>
            </a:fillRef>
            <a:effectRef idx="3">
              <a:schemeClr val="accent3"/>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2</a:t>
              </a:r>
            </a:p>
          </p:txBody>
        </p:sp>
        <p:sp>
          <p:nvSpPr>
            <p:cNvPr id="16" name="Zone de texte 16">
              <a:extLst>
                <a:ext uri="{FF2B5EF4-FFF2-40B4-BE49-F238E27FC236}">
                  <a16:creationId xmlns:a16="http://schemas.microsoft.com/office/drawing/2014/main" id="{87D4CF28-8115-4EDE-BCDD-83C0A92B9D55}"/>
                </a:ext>
              </a:extLst>
            </p:cNvPr>
            <p:cNvSpPr txBox="1"/>
            <p:nvPr/>
          </p:nvSpPr>
          <p:spPr>
            <a:xfrm>
              <a:off x="76200" y="933450"/>
              <a:ext cx="16637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2 AUTONOME</a:t>
              </a:r>
            </a:p>
          </p:txBody>
        </p:sp>
        <p:sp>
          <p:nvSpPr>
            <p:cNvPr id="17" name="Organigramme : Délai 16">
              <a:extLst>
                <a:ext uri="{FF2B5EF4-FFF2-40B4-BE49-F238E27FC236}">
                  <a16:creationId xmlns:a16="http://schemas.microsoft.com/office/drawing/2014/main" id="{B5C17A63-E3A7-4C9B-AC9C-23A9D55BBC09}"/>
                </a:ext>
              </a:extLst>
            </p:cNvPr>
            <p:cNvSpPr/>
            <p:nvPr/>
          </p:nvSpPr>
          <p:spPr>
            <a:xfrm rot="16200000">
              <a:off x="1752600" y="920750"/>
              <a:ext cx="603250" cy="603250"/>
            </a:xfrm>
            <a:prstGeom prst="flowChartDelay">
              <a:avLst/>
            </a:prstGeom>
            <a:ln>
              <a:tailEnd type="arrow"/>
            </a:ln>
          </p:spPr>
          <p:style>
            <a:lnRef idx="0">
              <a:schemeClr val="accent3"/>
            </a:lnRef>
            <a:fillRef idx="3">
              <a:schemeClr val="accent3"/>
            </a:fillRef>
            <a:effectRef idx="3">
              <a:schemeClr val="accent3"/>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J2</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sp>
          <p:nvSpPr>
            <p:cNvPr id="18" name="Flèche : droite 17">
              <a:extLst>
                <a:ext uri="{FF2B5EF4-FFF2-40B4-BE49-F238E27FC236}">
                  <a16:creationId xmlns:a16="http://schemas.microsoft.com/office/drawing/2014/main" id="{62250889-4F8E-41E5-A999-79A62E33B821}"/>
                </a:ext>
              </a:extLst>
            </p:cNvPr>
            <p:cNvSpPr/>
            <p:nvPr/>
          </p:nvSpPr>
          <p:spPr>
            <a:xfrm>
              <a:off x="2089150" y="603250"/>
              <a:ext cx="2616200" cy="311150"/>
            </a:xfrm>
            <a:prstGeom prst="rightArrow">
              <a:avLst/>
            </a:prstGeom>
            <a:noFill/>
            <a:ln w="9525">
              <a:solidFill>
                <a:srgbClr val="92D050"/>
              </a:solidFill>
              <a:prstDash val="dash"/>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19" name="Zone de texte 19">
              <a:extLst>
                <a:ext uri="{FF2B5EF4-FFF2-40B4-BE49-F238E27FC236}">
                  <a16:creationId xmlns:a16="http://schemas.microsoft.com/office/drawing/2014/main" id="{ECCA62D1-FDE4-4162-9968-8D6C08310009}"/>
                </a:ext>
              </a:extLst>
            </p:cNvPr>
            <p:cNvSpPr txBox="1"/>
            <p:nvPr/>
          </p:nvSpPr>
          <p:spPr>
            <a:xfrm>
              <a:off x="2451100" y="971550"/>
              <a:ext cx="19558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2 COLLABORATIVE</a:t>
              </a:r>
            </a:p>
          </p:txBody>
        </p:sp>
        <p:sp>
          <p:nvSpPr>
            <p:cNvPr id="20" name="Organigramme : Délai 19">
              <a:extLst>
                <a:ext uri="{FF2B5EF4-FFF2-40B4-BE49-F238E27FC236}">
                  <a16:creationId xmlns:a16="http://schemas.microsoft.com/office/drawing/2014/main" id="{462DEA76-6211-4874-A977-44FB582CE442}"/>
                </a:ext>
              </a:extLst>
            </p:cNvPr>
            <p:cNvSpPr/>
            <p:nvPr/>
          </p:nvSpPr>
          <p:spPr>
            <a:xfrm rot="16200000">
              <a:off x="4387850" y="901700"/>
              <a:ext cx="660400" cy="660400"/>
            </a:xfrm>
            <a:prstGeom prst="flowChartDelay">
              <a:avLst/>
            </a:prstGeom>
            <a:ln>
              <a:tailEnd type="arrow"/>
            </a:ln>
          </p:spPr>
          <p:style>
            <a:lnRef idx="0">
              <a:schemeClr val="accent3"/>
            </a:lnRef>
            <a:fillRef idx="3">
              <a:schemeClr val="accent3"/>
            </a:fillRef>
            <a:effectRef idx="3">
              <a:schemeClr val="accent3"/>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J2c</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grpSp>
      <p:sp>
        <p:nvSpPr>
          <p:cNvPr id="30" name="Rectangle 27">
            <a:extLst>
              <a:ext uri="{FF2B5EF4-FFF2-40B4-BE49-F238E27FC236}">
                <a16:creationId xmlns:a16="http://schemas.microsoft.com/office/drawing/2014/main" id="{460FAF2A-3A75-47DB-9B98-DA4055A115B2}"/>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35" name="Zone de texte 5">
            <a:extLst>
              <a:ext uri="{FF2B5EF4-FFF2-40B4-BE49-F238E27FC236}">
                <a16:creationId xmlns:a16="http://schemas.microsoft.com/office/drawing/2014/main" id="{87328E73-4A71-4013-9661-EBA46A85CAD2}"/>
              </a:ext>
            </a:extLst>
          </p:cNvPr>
          <p:cNvSpPr txBox="1"/>
          <p:nvPr/>
        </p:nvSpPr>
        <p:spPr>
          <a:xfrm>
            <a:off x="361810" y="2570429"/>
            <a:ext cx="660400" cy="19988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b="1" dirty="0">
                <a:latin typeface="Arial Black" panose="020B0A04020102020204" pitchFamily="34" charset="0"/>
                <a:ea typeface="Times New Roman" panose="02020603050405020304" pitchFamily="18" charset="0"/>
                <a:cs typeface="Comic Sans MS" panose="030F0702030302020204" pitchFamily="66" charset="0"/>
              </a:rPr>
              <a:t>EBCR</a:t>
            </a:r>
            <a:endParaRPr lang="fr-FR" sz="1000" b="1" dirty="0">
              <a:effectLst/>
              <a:latin typeface="Arial Black" panose="020B0A04020102020204" pitchFamily="34" charset="0"/>
              <a:ea typeface="Times New Roman" panose="02020603050405020304" pitchFamily="18" charset="0"/>
              <a:cs typeface="Comic Sans MS" panose="030F0702030302020204" pitchFamily="66" charset="0"/>
            </a:endParaRPr>
          </a:p>
        </p:txBody>
      </p:sp>
      <p:sp>
        <p:nvSpPr>
          <p:cNvPr id="38" name="Zone de texte 5">
            <a:extLst>
              <a:ext uri="{FF2B5EF4-FFF2-40B4-BE49-F238E27FC236}">
                <a16:creationId xmlns:a16="http://schemas.microsoft.com/office/drawing/2014/main" id="{DE454644-AA1B-42D5-A16F-35F63E9373ED}"/>
              </a:ext>
            </a:extLst>
          </p:cNvPr>
          <p:cNvSpPr txBox="1"/>
          <p:nvPr/>
        </p:nvSpPr>
        <p:spPr>
          <a:xfrm>
            <a:off x="361810" y="4087333"/>
            <a:ext cx="660400" cy="19988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b="1" dirty="0">
                <a:latin typeface="Arial Black" panose="020B0A04020102020204" pitchFamily="34" charset="0"/>
                <a:ea typeface="Times New Roman" panose="02020603050405020304" pitchFamily="18" charset="0"/>
                <a:cs typeface="Comic Sans MS" panose="030F0702030302020204" pitchFamily="66" charset="0"/>
              </a:rPr>
              <a:t>AMCR</a:t>
            </a:r>
            <a:endParaRPr lang="fr-FR" sz="1000" b="1" dirty="0">
              <a:effectLst/>
              <a:latin typeface="Arial Black" panose="020B0A04020102020204" pitchFamily="34" charset="0"/>
              <a:ea typeface="Times New Roman" panose="02020603050405020304" pitchFamily="18" charset="0"/>
              <a:cs typeface="Comic Sans MS" panose="030F0702030302020204" pitchFamily="66" charset="0"/>
            </a:endParaRPr>
          </a:p>
        </p:txBody>
      </p:sp>
      <p:sp>
        <p:nvSpPr>
          <p:cNvPr id="39" name="Flèche : droite 38">
            <a:extLst>
              <a:ext uri="{FF2B5EF4-FFF2-40B4-BE49-F238E27FC236}">
                <a16:creationId xmlns:a16="http://schemas.microsoft.com/office/drawing/2014/main" id="{B0BEAC1B-D736-4E57-B96B-356E00400F69}"/>
              </a:ext>
            </a:extLst>
          </p:cNvPr>
          <p:cNvSpPr/>
          <p:nvPr/>
        </p:nvSpPr>
        <p:spPr>
          <a:xfrm>
            <a:off x="2052192" y="3272636"/>
            <a:ext cx="365169" cy="2537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0" name="Rectangle : coins arrondis 39">
            <a:extLst>
              <a:ext uri="{FF2B5EF4-FFF2-40B4-BE49-F238E27FC236}">
                <a16:creationId xmlns:a16="http://schemas.microsoft.com/office/drawing/2014/main" id="{285A12D7-51A3-4BE6-AFF5-787B49A0B53B}"/>
              </a:ext>
            </a:extLst>
          </p:cNvPr>
          <p:cNvSpPr/>
          <p:nvPr/>
        </p:nvSpPr>
        <p:spPr>
          <a:xfrm>
            <a:off x="266560" y="2489199"/>
            <a:ext cx="5832789" cy="1578102"/>
          </a:xfrm>
          <a:prstGeom prst="roundRect">
            <a:avLst>
              <a:gd name="adj" fmla="val 584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Rectangle : coins arrondis 40">
            <a:extLst>
              <a:ext uri="{FF2B5EF4-FFF2-40B4-BE49-F238E27FC236}">
                <a16:creationId xmlns:a16="http://schemas.microsoft.com/office/drawing/2014/main" id="{A55D8E20-CC87-465C-9186-9EF28DC81068}"/>
              </a:ext>
            </a:extLst>
          </p:cNvPr>
          <p:cNvSpPr/>
          <p:nvPr/>
        </p:nvSpPr>
        <p:spPr>
          <a:xfrm>
            <a:off x="271306" y="4087333"/>
            <a:ext cx="4672484" cy="2056272"/>
          </a:xfrm>
          <a:prstGeom prst="roundRect">
            <a:avLst>
              <a:gd name="adj" fmla="val 584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3" name="Image 42">
            <a:extLst>
              <a:ext uri="{FF2B5EF4-FFF2-40B4-BE49-F238E27FC236}">
                <a16:creationId xmlns:a16="http://schemas.microsoft.com/office/drawing/2014/main" id="{F249AD77-F4FA-4281-B355-1401C3DD0D77}"/>
              </a:ext>
            </a:extLst>
          </p:cNvPr>
          <p:cNvPicPr>
            <a:picLocks noChangeAspect="1"/>
          </p:cNvPicPr>
          <p:nvPr/>
        </p:nvPicPr>
        <p:blipFill>
          <a:blip r:embed="rId4"/>
          <a:stretch>
            <a:fillRect/>
          </a:stretch>
        </p:blipFill>
        <p:spPr>
          <a:xfrm>
            <a:off x="513155" y="3644001"/>
            <a:ext cx="1452789" cy="311914"/>
          </a:xfrm>
          <a:prstGeom prst="rect">
            <a:avLst/>
          </a:prstGeom>
        </p:spPr>
      </p:pic>
      <p:pic>
        <p:nvPicPr>
          <p:cNvPr id="44" name="Image 43">
            <a:extLst>
              <a:ext uri="{FF2B5EF4-FFF2-40B4-BE49-F238E27FC236}">
                <a16:creationId xmlns:a16="http://schemas.microsoft.com/office/drawing/2014/main" id="{2DCC281D-53CB-4682-9830-BD58647283E2}"/>
              </a:ext>
            </a:extLst>
          </p:cNvPr>
          <p:cNvPicPr>
            <a:picLocks noChangeAspect="1"/>
          </p:cNvPicPr>
          <p:nvPr/>
        </p:nvPicPr>
        <p:blipFill rotWithShape="1">
          <a:blip r:embed="rId5"/>
          <a:srcRect t="22528"/>
          <a:stretch/>
        </p:blipFill>
        <p:spPr>
          <a:xfrm>
            <a:off x="2724353" y="2617868"/>
            <a:ext cx="1338376" cy="247252"/>
          </a:xfrm>
          <a:prstGeom prst="rect">
            <a:avLst/>
          </a:prstGeom>
        </p:spPr>
      </p:pic>
      <p:pic>
        <p:nvPicPr>
          <p:cNvPr id="45" name="Image 44">
            <a:extLst>
              <a:ext uri="{FF2B5EF4-FFF2-40B4-BE49-F238E27FC236}">
                <a16:creationId xmlns:a16="http://schemas.microsoft.com/office/drawing/2014/main" id="{6DD5C263-AEC7-452C-B54D-B71D07E83A71}"/>
              </a:ext>
            </a:extLst>
          </p:cNvPr>
          <p:cNvPicPr/>
          <p:nvPr/>
        </p:nvPicPr>
        <p:blipFill>
          <a:blip r:embed="rId6" cstate="print">
            <a:extLst>
              <a:ext uri="{28A0092B-C50C-407E-A947-70E740481C1C}">
                <a14:useLocalDpi xmlns:a14="http://schemas.microsoft.com/office/drawing/2010/main" val="0"/>
              </a:ext>
            </a:extLst>
          </a:blip>
          <a:stretch>
            <a:fillRect/>
          </a:stretch>
        </p:blipFill>
        <p:spPr>
          <a:xfrm>
            <a:off x="2445287" y="2886561"/>
            <a:ext cx="1681750" cy="1084878"/>
          </a:xfrm>
          <a:prstGeom prst="rect">
            <a:avLst/>
          </a:prstGeom>
        </p:spPr>
      </p:pic>
      <p:pic>
        <p:nvPicPr>
          <p:cNvPr id="46" name="Image 45">
            <a:extLst>
              <a:ext uri="{FF2B5EF4-FFF2-40B4-BE49-F238E27FC236}">
                <a16:creationId xmlns:a16="http://schemas.microsoft.com/office/drawing/2014/main" id="{27E76FD2-0A3F-4371-904D-60028A05E995}"/>
              </a:ext>
            </a:extLst>
          </p:cNvPr>
          <p:cNvPicPr/>
          <p:nvPr/>
        </p:nvPicPr>
        <p:blipFill rotWithShape="1">
          <a:blip r:embed="rId7" cstate="print">
            <a:extLst>
              <a:ext uri="{28A0092B-C50C-407E-A947-70E740481C1C}">
                <a14:useLocalDpi xmlns:a14="http://schemas.microsoft.com/office/drawing/2010/main" val="0"/>
              </a:ext>
            </a:extLst>
          </a:blip>
          <a:srcRect t="27944" r="56158" b="13669"/>
          <a:stretch/>
        </p:blipFill>
        <p:spPr>
          <a:xfrm>
            <a:off x="4259215" y="2846237"/>
            <a:ext cx="1515499" cy="10919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47" name="Flèche : droite 46">
            <a:extLst>
              <a:ext uri="{FF2B5EF4-FFF2-40B4-BE49-F238E27FC236}">
                <a16:creationId xmlns:a16="http://schemas.microsoft.com/office/drawing/2014/main" id="{68A6B6C3-9BE4-4778-8F51-EA5ED9EE5E6B}"/>
              </a:ext>
            </a:extLst>
          </p:cNvPr>
          <p:cNvSpPr/>
          <p:nvPr/>
        </p:nvSpPr>
        <p:spPr>
          <a:xfrm>
            <a:off x="4154963" y="3241665"/>
            <a:ext cx="365169" cy="2537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3" name="Image 2">
            <a:extLst>
              <a:ext uri="{FF2B5EF4-FFF2-40B4-BE49-F238E27FC236}">
                <a16:creationId xmlns:a16="http://schemas.microsoft.com/office/drawing/2014/main" id="{C10E86A4-B686-4E81-9FB9-92BB3B375612}"/>
              </a:ext>
            </a:extLst>
          </p:cNvPr>
          <p:cNvPicPr>
            <a:picLocks noChangeAspect="1"/>
          </p:cNvPicPr>
          <p:nvPr/>
        </p:nvPicPr>
        <p:blipFill>
          <a:blip r:embed="rId8"/>
          <a:stretch>
            <a:fillRect/>
          </a:stretch>
        </p:blipFill>
        <p:spPr>
          <a:xfrm>
            <a:off x="4259216" y="2655432"/>
            <a:ext cx="365170" cy="365170"/>
          </a:xfrm>
          <a:prstGeom prst="rect">
            <a:avLst/>
          </a:prstGeom>
        </p:spPr>
      </p:pic>
      <p:pic>
        <p:nvPicPr>
          <p:cNvPr id="48" name="Image 47">
            <a:extLst>
              <a:ext uri="{FF2B5EF4-FFF2-40B4-BE49-F238E27FC236}">
                <a16:creationId xmlns:a16="http://schemas.microsoft.com/office/drawing/2014/main" id="{D4880D2A-FE05-4F0C-902C-DC4BDB685ED1}"/>
              </a:ext>
            </a:extLst>
          </p:cNvPr>
          <p:cNvPicPr/>
          <p:nvPr/>
        </p:nvPicPr>
        <p:blipFill>
          <a:blip r:embed="rId9" cstate="print">
            <a:extLst>
              <a:ext uri="{28A0092B-C50C-407E-A947-70E740481C1C}">
                <a14:useLocalDpi xmlns:a14="http://schemas.microsoft.com/office/drawing/2010/main" val="0"/>
              </a:ext>
            </a:extLst>
          </a:blip>
          <a:stretch>
            <a:fillRect/>
          </a:stretch>
        </p:blipFill>
        <p:spPr>
          <a:xfrm>
            <a:off x="3001123" y="4113966"/>
            <a:ext cx="675005" cy="256540"/>
          </a:xfrm>
          <a:prstGeom prst="rect">
            <a:avLst/>
          </a:prstGeom>
        </p:spPr>
      </p:pic>
      <p:pic>
        <p:nvPicPr>
          <p:cNvPr id="49" name="Image 48">
            <a:extLst>
              <a:ext uri="{FF2B5EF4-FFF2-40B4-BE49-F238E27FC236}">
                <a16:creationId xmlns:a16="http://schemas.microsoft.com/office/drawing/2014/main" id="{3BB88E42-6B1E-4D50-8661-6549941BCE6E}"/>
              </a:ext>
            </a:extLst>
          </p:cNvPr>
          <p:cNvPicPr/>
          <p:nvPr/>
        </p:nvPicPr>
        <p:blipFill>
          <a:blip r:embed="rId10" cstate="print">
            <a:extLst>
              <a:ext uri="{28A0092B-C50C-407E-A947-70E740481C1C}">
                <a14:useLocalDpi xmlns:a14="http://schemas.microsoft.com/office/drawing/2010/main" val="0"/>
              </a:ext>
            </a:extLst>
          </a:blip>
          <a:stretch>
            <a:fillRect/>
          </a:stretch>
        </p:blipFill>
        <p:spPr>
          <a:xfrm>
            <a:off x="1799854" y="4358130"/>
            <a:ext cx="1045636" cy="426197"/>
          </a:xfrm>
          <a:prstGeom prst="rect">
            <a:avLst/>
          </a:prstGeom>
          <a:ln>
            <a:solidFill>
              <a:schemeClr val="accent1"/>
            </a:solidFill>
          </a:ln>
        </p:spPr>
      </p:pic>
      <p:pic>
        <p:nvPicPr>
          <p:cNvPr id="4" name="Image 3">
            <a:extLst>
              <a:ext uri="{FF2B5EF4-FFF2-40B4-BE49-F238E27FC236}">
                <a16:creationId xmlns:a16="http://schemas.microsoft.com/office/drawing/2014/main" id="{AEB33289-697E-4B4B-9228-C5BA97DCE743}"/>
              </a:ext>
            </a:extLst>
          </p:cNvPr>
          <p:cNvPicPr>
            <a:picLocks noChangeAspect="1"/>
          </p:cNvPicPr>
          <p:nvPr/>
        </p:nvPicPr>
        <p:blipFill>
          <a:blip r:embed="rId11"/>
          <a:stretch>
            <a:fillRect/>
          </a:stretch>
        </p:blipFill>
        <p:spPr>
          <a:xfrm>
            <a:off x="361810" y="4393614"/>
            <a:ext cx="1138270" cy="1631237"/>
          </a:xfrm>
          <a:prstGeom prst="rect">
            <a:avLst/>
          </a:prstGeom>
        </p:spPr>
      </p:pic>
      <p:pic>
        <p:nvPicPr>
          <p:cNvPr id="32" name="Image 31">
            <a:extLst>
              <a:ext uri="{FF2B5EF4-FFF2-40B4-BE49-F238E27FC236}">
                <a16:creationId xmlns:a16="http://schemas.microsoft.com/office/drawing/2014/main" id="{26F7ECA5-E293-4F41-96F0-E29E2D3D6E4E}"/>
              </a:ext>
            </a:extLst>
          </p:cNvPr>
          <p:cNvPicPr>
            <a:picLocks noChangeAspect="1"/>
          </p:cNvPicPr>
          <p:nvPr/>
        </p:nvPicPr>
        <p:blipFill>
          <a:blip r:embed="rId12"/>
          <a:stretch>
            <a:fillRect/>
          </a:stretch>
        </p:blipFill>
        <p:spPr>
          <a:xfrm>
            <a:off x="496567" y="4981743"/>
            <a:ext cx="1696827" cy="1043108"/>
          </a:xfrm>
          <a:prstGeom prst="rect">
            <a:avLst/>
          </a:prstGeom>
          <a:ln>
            <a:noFill/>
          </a:ln>
          <a:effectLst>
            <a:outerShdw blurRad="292100" dist="139700" dir="2700000" algn="tl" rotWithShape="0">
              <a:srgbClr val="333333">
                <a:alpha val="65000"/>
              </a:srgbClr>
            </a:outerShdw>
          </a:effectLst>
        </p:spPr>
      </p:pic>
      <p:pic>
        <p:nvPicPr>
          <p:cNvPr id="50" name="Image 49">
            <a:extLst>
              <a:ext uri="{FF2B5EF4-FFF2-40B4-BE49-F238E27FC236}">
                <a16:creationId xmlns:a16="http://schemas.microsoft.com/office/drawing/2014/main" id="{E1572197-B54D-4EC0-8E19-488AE79C925C}"/>
              </a:ext>
            </a:extLst>
          </p:cNvPr>
          <p:cNvPicPr/>
          <p:nvPr/>
        </p:nvPicPr>
        <p:blipFill>
          <a:blip r:embed="rId13" cstate="print">
            <a:extLst>
              <a:ext uri="{28A0092B-C50C-407E-A947-70E740481C1C}">
                <a14:useLocalDpi xmlns:a14="http://schemas.microsoft.com/office/drawing/2010/main" val="0"/>
              </a:ext>
            </a:extLst>
          </a:blip>
          <a:stretch>
            <a:fillRect/>
          </a:stretch>
        </p:blipFill>
        <p:spPr>
          <a:xfrm>
            <a:off x="3016740" y="4462729"/>
            <a:ext cx="1565947" cy="1345649"/>
          </a:xfrm>
          <a:prstGeom prst="rect">
            <a:avLst/>
          </a:prstGeom>
          <a:ln>
            <a:solidFill>
              <a:schemeClr val="accent1"/>
            </a:solidFill>
          </a:ln>
        </p:spPr>
      </p:pic>
      <p:pic>
        <p:nvPicPr>
          <p:cNvPr id="52" name="Image 51">
            <a:extLst>
              <a:ext uri="{FF2B5EF4-FFF2-40B4-BE49-F238E27FC236}">
                <a16:creationId xmlns:a16="http://schemas.microsoft.com/office/drawing/2014/main" id="{607FD8F9-6F69-4F8B-A53A-1DDDDC45B6E3}"/>
              </a:ext>
            </a:extLst>
          </p:cNvPr>
          <p:cNvPicPr>
            <a:picLocks noChangeAspect="1"/>
          </p:cNvPicPr>
          <p:nvPr/>
        </p:nvPicPr>
        <p:blipFill>
          <a:blip r:embed="rId14"/>
          <a:stretch>
            <a:fillRect/>
          </a:stretch>
        </p:blipFill>
        <p:spPr>
          <a:xfrm>
            <a:off x="6288894" y="2962713"/>
            <a:ext cx="2432146" cy="1103977"/>
          </a:xfrm>
          <a:prstGeom prst="rect">
            <a:avLst/>
          </a:prstGeom>
          <a:ln>
            <a:noFill/>
          </a:ln>
          <a:effectLst>
            <a:outerShdw blurRad="292100" dist="139700" dir="2700000" algn="tl" rotWithShape="0">
              <a:srgbClr val="333333">
                <a:alpha val="65000"/>
              </a:srgbClr>
            </a:outerShdw>
          </a:effectLst>
        </p:spPr>
      </p:pic>
      <p:pic>
        <p:nvPicPr>
          <p:cNvPr id="53" name="Image 52">
            <a:extLst>
              <a:ext uri="{FF2B5EF4-FFF2-40B4-BE49-F238E27FC236}">
                <a16:creationId xmlns:a16="http://schemas.microsoft.com/office/drawing/2014/main" id="{F20F23D0-B897-47A4-8060-DFACF16FF929}"/>
              </a:ext>
            </a:extLst>
          </p:cNvPr>
          <p:cNvPicPr/>
          <p:nvPr/>
        </p:nvPicPr>
        <p:blipFill>
          <a:blip r:embed="rId15" cstate="print">
            <a:extLst>
              <a:ext uri="{28A0092B-C50C-407E-A947-70E740481C1C}">
                <a14:useLocalDpi xmlns:a14="http://schemas.microsoft.com/office/drawing/2010/main" val="0"/>
              </a:ext>
            </a:extLst>
          </a:blip>
          <a:stretch>
            <a:fillRect/>
          </a:stretch>
        </p:blipFill>
        <p:spPr>
          <a:xfrm>
            <a:off x="7814138" y="2741494"/>
            <a:ext cx="873760" cy="250190"/>
          </a:xfrm>
          <a:prstGeom prst="rect">
            <a:avLst/>
          </a:prstGeom>
          <a:ln>
            <a:solidFill>
              <a:schemeClr val="accent1"/>
            </a:solidFill>
          </a:ln>
        </p:spPr>
      </p:pic>
      <p:pic>
        <p:nvPicPr>
          <p:cNvPr id="55" name="Image 54">
            <a:extLst>
              <a:ext uri="{FF2B5EF4-FFF2-40B4-BE49-F238E27FC236}">
                <a16:creationId xmlns:a16="http://schemas.microsoft.com/office/drawing/2014/main" id="{CE3B7634-DB3C-4D02-9D67-16B1B31C78A6}"/>
              </a:ext>
            </a:extLst>
          </p:cNvPr>
          <p:cNvPicPr/>
          <p:nvPr/>
        </p:nvPicPr>
        <p:blipFill rotWithShape="1">
          <a:blip r:embed="rId16" cstate="print">
            <a:extLst>
              <a:ext uri="{28A0092B-C50C-407E-A947-70E740481C1C}">
                <a14:useLocalDpi xmlns:a14="http://schemas.microsoft.com/office/drawing/2010/main" val="0"/>
              </a:ext>
            </a:extLst>
          </a:blip>
          <a:srcRect l="13743" t="27944" r="56158" b="13669"/>
          <a:stretch/>
        </p:blipFill>
        <p:spPr>
          <a:xfrm>
            <a:off x="5295832" y="4462729"/>
            <a:ext cx="1040443" cy="109193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6" name="Image 55">
            <a:extLst>
              <a:ext uri="{FF2B5EF4-FFF2-40B4-BE49-F238E27FC236}">
                <a16:creationId xmlns:a16="http://schemas.microsoft.com/office/drawing/2014/main" id="{FF00E88F-49AA-4E42-9161-6591A80F5D34}"/>
              </a:ext>
            </a:extLst>
          </p:cNvPr>
          <p:cNvPicPr/>
          <p:nvPr/>
        </p:nvPicPr>
        <p:blipFill>
          <a:blip r:embed="rId17" cstate="print">
            <a:extLst>
              <a:ext uri="{28A0092B-C50C-407E-A947-70E740481C1C}">
                <a14:useLocalDpi xmlns:a14="http://schemas.microsoft.com/office/drawing/2010/main" val="0"/>
              </a:ext>
            </a:extLst>
          </a:blip>
          <a:stretch>
            <a:fillRect/>
          </a:stretch>
        </p:blipFill>
        <p:spPr>
          <a:xfrm>
            <a:off x="7316834" y="4404571"/>
            <a:ext cx="1254593" cy="1164819"/>
          </a:xfrm>
          <a:prstGeom prst="rect">
            <a:avLst/>
          </a:prstGeom>
          <a:ln>
            <a:solidFill>
              <a:schemeClr val="accent1"/>
            </a:solidFill>
          </a:ln>
        </p:spPr>
      </p:pic>
      <p:sp>
        <p:nvSpPr>
          <p:cNvPr id="57" name="Flèche : droite 56">
            <a:extLst>
              <a:ext uri="{FF2B5EF4-FFF2-40B4-BE49-F238E27FC236}">
                <a16:creationId xmlns:a16="http://schemas.microsoft.com/office/drawing/2014/main" id="{11455170-9FFA-433C-AF2C-C306EDFBBB82}"/>
              </a:ext>
            </a:extLst>
          </p:cNvPr>
          <p:cNvSpPr/>
          <p:nvPr/>
        </p:nvSpPr>
        <p:spPr>
          <a:xfrm>
            <a:off x="2397019" y="5108576"/>
            <a:ext cx="365169" cy="2537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Flèche : double flèche horizontale 58">
            <a:extLst>
              <a:ext uri="{FF2B5EF4-FFF2-40B4-BE49-F238E27FC236}">
                <a16:creationId xmlns:a16="http://schemas.microsoft.com/office/drawing/2014/main" id="{D916FEB0-8130-4514-AB63-3BB560184432}"/>
              </a:ext>
            </a:extLst>
          </p:cNvPr>
          <p:cNvSpPr/>
          <p:nvPr/>
        </p:nvSpPr>
        <p:spPr>
          <a:xfrm>
            <a:off x="6536220" y="5008694"/>
            <a:ext cx="595838" cy="253724"/>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0" name="Image 59">
            <a:extLst>
              <a:ext uri="{FF2B5EF4-FFF2-40B4-BE49-F238E27FC236}">
                <a16:creationId xmlns:a16="http://schemas.microsoft.com/office/drawing/2014/main" id="{75F0E5E4-B432-46C3-B495-EABF8F0B118A}"/>
              </a:ext>
            </a:extLst>
          </p:cNvPr>
          <p:cNvPicPr/>
          <p:nvPr/>
        </p:nvPicPr>
        <p:blipFill>
          <a:blip r:embed="rId18" cstate="print">
            <a:extLst>
              <a:ext uri="{28A0092B-C50C-407E-A947-70E740481C1C}">
                <a14:useLocalDpi xmlns:a14="http://schemas.microsoft.com/office/drawing/2010/main" val="0"/>
              </a:ext>
            </a:extLst>
          </a:blip>
          <a:stretch>
            <a:fillRect/>
          </a:stretch>
        </p:blipFill>
        <p:spPr>
          <a:xfrm>
            <a:off x="488318" y="2801691"/>
            <a:ext cx="1707968" cy="852054"/>
          </a:xfrm>
          <a:prstGeom prst="rect">
            <a:avLst/>
          </a:prstGeom>
        </p:spPr>
      </p:pic>
      <p:sp>
        <p:nvSpPr>
          <p:cNvPr id="61" name="Zone de texte 5">
            <a:extLst>
              <a:ext uri="{FF2B5EF4-FFF2-40B4-BE49-F238E27FC236}">
                <a16:creationId xmlns:a16="http://schemas.microsoft.com/office/drawing/2014/main" id="{42224424-CBF5-49FF-87F2-6DA958CF55B9}"/>
              </a:ext>
            </a:extLst>
          </p:cNvPr>
          <p:cNvSpPr txBox="1"/>
          <p:nvPr/>
        </p:nvSpPr>
        <p:spPr>
          <a:xfrm>
            <a:off x="413187" y="2549554"/>
            <a:ext cx="660400" cy="19988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b="1" dirty="0">
                <a:latin typeface="Arial Black" panose="020B0A04020102020204" pitchFamily="34" charset="0"/>
                <a:ea typeface="Times New Roman" panose="02020603050405020304" pitchFamily="18" charset="0"/>
                <a:cs typeface="Comic Sans MS" panose="030F0702030302020204" pitchFamily="66" charset="0"/>
              </a:rPr>
              <a:t>EBCR</a:t>
            </a:r>
            <a:endParaRPr lang="fr-FR" sz="1000" b="1" dirty="0">
              <a:effectLst/>
              <a:latin typeface="Arial Black" panose="020B0A04020102020204" pitchFamily="34" charset="0"/>
              <a:ea typeface="Times New Roman" panose="02020603050405020304" pitchFamily="18" charset="0"/>
              <a:cs typeface="Comic Sans MS" panose="030F0702030302020204" pitchFamily="66" charset="0"/>
            </a:endParaRPr>
          </a:p>
        </p:txBody>
      </p:sp>
      <p:sp>
        <p:nvSpPr>
          <p:cNvPr id="62" name="Rectangle 61">
            <a:extLst>
              <a:ext uri="{FF2B5EF4-FFF2-40B4-BE49-F238E27FC236}">
                <a16:creationId xmlns:a16="http://schemas.microsoft.com/office/drawing/2014/main" id="{70D89011-9AAD-4294-B49F-7C7EE6AB991A}"/>
              </a:ext>
            </a:extLst>
          </p:cNvPr>
          <p:cNvSpPr/>
          <p:nvPr/>
        </p:nvSpPr>
        <p:spPr>
          <a:xfrm>
            <a:off x="843013" y="577849"/>
            <a:ext cx="2728527" cy="375552"/>
          </a:xfrm>
          <a:prstGeom prst="rect">
            <a:avLst/>
          </a:prstGeom>
        </p:spPr>
        <p:txBody>
          <a:bodyPr wrap="square">
            <a:spAutoFit/>
          </a:bodyPr>
          <a:lstStyle/>
          <a:p>
            <a:pPr>
              <a:lnSpc>
                <a:spcPct val="107000"/>
              </a:lnSpc>
              <a:spcBef>
                <a:spcPts val="200"/>
              </a:spcBef>
              <a:spcAft>
                <a:spcPts val="0"/>
              </a:spcAft>
            </a:pPr>
            <a:r>
              <a:rPr lang="fr-FR" b="1" dirty="0">
                <a:solidFill>
                  <a:srgbClr val="2E74B5"/>
                </a:solidFill>
                <a:cs typeface="Times New Roman" panose="02020603050405020304" pitchFamily="18" charset="0"/>
              </a:rPr>
              <a:t>Déroulement</a:t>
            </a:r>
            <a:r>
              <a:rPr lang="fr-FR" b="1" dirty="0">
                <a:solidFill>
                  <a:srgbClr val="2E74B5"/>
                </a:solidFill>
                <a:latin typeface="Calibri Light" panose="020F0302020204030204" pitchFamily="34" charset="0"/>
                <a:ea typeface="Times New Roman" panose="02020603050405020304" pitchFamily="18" charset="0"/>
                <a:cs typeface="Times New Roman" panose="02020603050405020304" pitchFamily="18" charset="0"/>
              </a:rPr>
              <a:t> du projet </a:t>
            </a:r>
          </a:p>
        </p:txBody>
      </p:sp>
    </p:spTree>
    <p:extLst>
      <p:ext uri="{BB962C8B-B14F-4D97-AF65-F5344CB8AC3E}">
        <p14:creationId xmlns:p14="http://schemas.microsoft.com/office/powerpoint/2010/main" val="307228678"/>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Rectangle : coins arrondis 35">
            <a:extLst>
              <a:ext uri="{FF2B5EF4-FFF2-40B4-BE49-F238E27FC236}">
                <a16:creationId xmlns:a16="http://schemas.microsoft.com/office/drawing/2014/main" id="{42CF63BF-C3CF-4FC8-8EB4-71A7F5A97C63}"/>
              </a:ext>
            </a:extLst>
          </p:cNvPr>
          <p:cNvSpPr/>
          <p:nvPr/>
        </p:nvSpPr>
        <p:spPr>
          <a:xfrm>
            <a:off x="3558595" y="943775"/>
            <a:ext cx="5496449" cy="1784352"/>
          </a:xfrm>
          <a:prstGeom prst="roundRect">
            <a:avLst>
              <a:gd name="adj" fmla="val 8783"/>
            </a:avLst>
          </a:prstGeom>
          <a:noFill/>
          <a:ln w="28575">
            <a:solidFill>
              <a:schemeClr val="bg2">
                <a:lumMod val="25000"/>
              </a:schemeClr>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1" name="Groupe 20">
            <a:extLst>
              <a:ext uri="{FF2B5EF4-FFF2-40B4-BE49-F238E27FC236}">
                <a16:creationId xmlns:a16="http://schemas.microsoft.com/office/drawing/2014/main" id="{2475E497-807E-41F2-80B4-71006C7AE852}"/>
              </a:ext>
            </a:extLst>
          </p:cNvPr>
          <p:cNvGrpSpPr/>
          <p:nvPr/>
        </p:nvGrpSpPr>
        <p:grpSpPr>
          <a:xfrm>
            <a:off x="3860258" y="1097092"/>
            <a:ext cx="5048250" cy="1562100"/>
            <a:chOff x="0" y="0"/>
            <a:chExt cx="5048250" cy="1562100"/>
          </a:xfrm>
        </p:grpSpPr>
        <p:sp>
          <p:nvSpPr>
            <p:cNvPr id="22" name="Flèche : droite 21">
              <a:extLst>
                <a:ext uri="{FF2B5EF4-FFF2-40B4-BE49-F238E27FC236}">
                  <a16:creationId xmlns:a16="http://schemas.microsoft.com/office/drawing/2014/main" id="{FD26485B-220A-4B8B-99B7-9A6A335E6671}"/>
                </a:ext>
              </a:extLst>
            </p:cNvPr>
            <p:cNvSpPr/>
            <p:nvPr/>
          </p:nvSpPr>
          <p:spPr>
            <a:xfrm>
              <a:off x="6350" y="603250"/>
              <a:ext cx="2051050" cy="311150"/>
            </a:xfrm>
            <a:prstGeom prst="rightArrow">
              <a:avLst/>
            </a:prstGeom>
            <a:solidFill>
              <a:schemeClr val="accent1"/>
            </a:solidFill>
            <a:ln w="9525">
              <a:solidFill>
                <a:schemeClr val="accent1"/>
              </a:solidFill>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3" name="Zone de texte 23">
              <a:extLst>
                <a:ext uri="{FF2B5EF4-FFF2-40B4-BE49-F238E27FC236}">
                  <a16:creationId xmlns:a16="http://schemas.microsoft.com/office/drawing/2014/main" id="{0A01FBC5-6F7B-4E9F-8DD7-83267D43E66A}"/>
                </a:ext>
              </a:extLst>
            </p:cNvPr>
            <p:cNvSpPr txBox="1"/>
            <p:nvPr/>
          </p:nvSpPr>
          <p:spPr>
            <a:xfrm>
              <a:off x="0" y="0"/>
              <a:ext cx="4718050" cy="527050"/>
            </a:xfrm>
            <a:prstGeom prst="rightArrow">
              <a:avLst/>
            </a:prstGeom>
            <a:ln/>
          </p:spPr>
          <p:style>
            <a:lnRef idx="0">
              <a:schemeClr val="accent1"/>
            </a:lnRef>
            <a:fillRef idx="3">
              <a:schemeClr val="accent1"/>
            </a:fillRef>
            <a:effectRef idx="3">
              <a:schemeClr val="accent1"/>
            </a:effectRef>
            <a:fontRef idx="minor">
              <a:schemeClr val="lt1"/>
            </a:fontRef>
          </p:style>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3</a:t>
              </a:r>
            </a:p>
          </p:txBody>
        </p:sp>
        <p:sp>
          <p:nvSpPr>
            <p:cNvPr id="24" name="Zone de texte 24">
              <a:extLst>
                <a:ext uri="{FF2B5EF4-FFF2-40B4-BE49-F238E27FC236}">
                  <a16:creationId xmlns:a16="http://schemas.microsoft.com/office/drawing/2014/main" id="{6ECE5CEC-310C-4FF5-B124-F3E372D4FEFF}"/>
                </a:ext>
              </a:extLst>
            </p:cNvPr>
            <p:cNvSpPr txBox="1"/>
            <p:nvPr/>
          </p:nvSpPr>
          <p:spPr>
            <a:xfrm>
              <a:off x="76200" y="933450"/>
              <a:ext cx="16637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3 AUTONOME</a:t>
              </a:r>
            </a:p>
          </p:txBody>
        </p:sp>
        <p:sp>
          <p:nvSpPr>
            <p:cNvPr id="25" name="Organigramme : Délai 24">
              <a:extLst>
                <a:ext uri="{FF2B5EF4-FFF2-40B4-BE49-F238E27FC236}">
                  <a16:creationId xmlns:a16="http://schemas.microsoft.com/office/drawing/2014/main" id="{C77BF0AE-27B9-4DAC-A50C-C8FDC457C553}"/>
                </a:ext>
              </a:extLst>
            </p:cNvPr>
            <p:cNvSpPr/>
            <p:nvPr/>
          </p:nvSpPr>
          <p:spPr>
            <a:xfrm rot="16200000">
              <a:off x="1752600" y="920750"/>
              <a:ext cx="603250" cy="603250"/>
            </a:xfrm>
            <a:prstGeom prst="flowChartDelay">
              <a:avLst/>
            </a:prstGeom>
            <a:ln>
              <a:tailEnd type="arrow"/>
            </a:ln>
          </p:spPr>
          <p:style>
            <a:lnRef idx="0">
              <a:schemeClr val="accent1"/>
            </a:lnRef>
            <a:fillRef idx="3">
              <a:schemeClr val="accent1"/>
            </a:fillRef>
            <a:effectRef idx="3">
              <a:schemeClr val="accent1"/>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J3</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sp>
          <p:nvSpPr>
            <p:cNvPr id="26" name="Flèche : droite 25">
              <a:extLst>
                <a:ext uri="{FF2B5EF4-FFF2-40B4-BE49-F238E27FC236}">
                  <a16:creationId xmlns:a16="http://schemas.microsoft.com/office/drawing/2014/main" id="{7D8960B0-970C-4F5F-BFB8-0D9CA39905E7}"/>
                </a:ext>
              </a:extLst>
            </p:cNvPr>
            <p:cNvSpPr/>
            <p:nvPr/>
          </p:nvSpPr>
          <p:spPr>
            <a:xfrm>
              <a:off x="2089150" y="603250"/>
              <a:ext cx="2616200" cy="311150"/>
            </a:xfrm>
            <a:prstGeom prst="rightArrow">
              <a:avLst/>
            </a:prstGeom>
            <a:noFill/>
            <a:ln w="9525">
              <a:solidFill>
                <a:schemeClr val="accent1"/>
              </a:solidFill>
              <a:prstDash val="dash"/>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sp>
          <p:nvSpPr>
            <p:cNvPr id="27" name="Zone de texte 27">
              <a:extLst>
                <a:ext uri="{FF2B5EF4-FFF2-40B4-BE49-F238E27FC236}">
                  <a16:creationId xmlns:a16="http://schemas.microsoft.com/office/drawing/2014/main" id="{30F50A88-3C63-476D-8610-8C3CF7E7D396}"/>
                </a:ext>
              </a:extLst>
            </p:cNvPr>
            <p:cNvSpPr txBox="1"/>
            <p:nvPr/>
          </p:nvSpPr>
          <p:spPr>
            <a:xfrm>
              <a:off x="2451100" y="971550"/>
              <a:ext cx="1955800" cy="279400"/>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dirty="0">
                  <a:latin typeface="Comic Sans MS" panose="030F0702030302020204" pitchFamily="66" charset="0"/>
                  <a:ea typeface="Times New Roman" panose="02020603050405020304" pitchFamily="18" charset="0"/>
                  <a:cs typeface="Comic Sans MS" panose="030F0702030302020204" pitchFamily="66" charset="0"/>
                </a:rPr>
                <a:t>ETAPE</a:t>
              </a:r>
              <a:r>
                <a:rPr lang="fr-FR" sz="1000" dirty="0">
                  <a:effectLst/>
                  <a:latin typeface="Comic Sans MS" panose="030F0702030302020204" pitchFamily="66" charset="0"/>
                  <a:ea typeface="Times New Roman" panose="02020603050405020304" pitchFamily="18" charset="0"/>
                  <a:cs typeface="Comic Sans MS" panose="030F0702030302020204" pitchFamily="66" charset="0"/>
                </a:rPr>
                <a:t> 3 COLLABORATIVE</a:t>
              </a:r>
            </a:p>
          </p:txBody>
        </p:sp>
        <p:sp>
          <p:nvSpPr>
            <p:cNvPr id="28" name="Organigramme : Délai 27">
              <a:extLst>
                <a:ext uri="{FF2B5EF4-FFF2-40B4-BE49-F238E27FC236}">
                  <a16:creationId xmlns:a16="http://schemas.microsoft.com/office/drawing/2014/main" id="{E0EC9BC9-00E1-4EA0-BB41-700E156FFBAC}"/>
                </a:ext>
              </a:extLst>
            </p:cNvPr>
            <p:cNvSpPr/>
            <p:nvPr/>
          </p:nvSpPr>
          <p:spPr>
            <a:xfrm rot="16200000">
              <a:off x="4387850" y="901700"/>
              <a:ext cx="660400" cy="660400"/>
            </a:xfrm>
            <a:prstGeom prst="flowChartDelay">
              <a:avLst/>
            </a:prstGeom>
            <a:ln>
              <a:tailEnd type="arrow"/>
            </a:ln>
          </p:spPr>
          <p:style>
            <a:lnRef idx="0">
              <a:schemeClr val="accent1"/>
            </a:lnRef>
            <a:fillRef idx="3">
              <a:schemeClr val="accent1"/>
            </a:fillRef>
            <a:effectRef idx="3">
              <a:schemeClr val="accent1"/>
            </a:effectRef>
            <a:fontRef idx="minor">
              <a:schemeClr val="lt1"/>
            </a:fontRef>
          </p:style>
          <p:txBody>
            <a:bodyPr rot="0" spcFirstLastPara="0" vert="vert" wrap="square" lIns="91440" tIns="45720" rIns="91440" bIns="45720" numCol="1" spcCol="0" rtlCol="0" fromWordArt="0" anchor="ctr" anchorCtr="0" forceAA="0" compatLnSpc="1">
              <a:prstTxWarp prst="textNoShape">
                <a:avLst/>
              </a:prstTxWarp>
              <a:noAutofit/>
              <a:scene3d>
                <a:camera prst="orthographicFront"/>
                <a:lightRig rig="threePt" dir="t"/>
              </a:scene3d>
              <a:sp3d prstMaterial="matte">
                <a:bevelB w="38100" h="38100"/>
              </a:sp3d>
            </a:bodyPr>
            <a:lstStyle/>
            <a:p>
              <a:pPr algn="ctr">
                <a:spcAft>
                  <a:spcPts val="0"/>
                </a:spcAft>
              </a:pPr>
              <a:r>
                <a:rPr lang="fr-FR" sz="1400">
                  <a:solidFill>
                    <a:srgbClr val="000000"/>
                  </a:solidFill>
                  <a:effectLst/>
                  <a:latin typeface="Arial Black" panose="020B0A04020102020204" pitchFamily="34" charset="0"/>
                  <a:ea typeface="Times New Roman" panose="02020603050405020304" pitchFamily="18" charset="0"/>
                  <a:cs typeface="Comic Sans MS" panose="030F0702030302020204" pitchFamily="66" charset="0"/>
                </a:rPr>
                <a:t>J3c</a:t>
              </a:r>
              <a:endParaRPr lang="fr-FR" sz="1000">
                <a:effectLst/>
                <a:latin typeface="Comic Sans MS" panose="030F0702030302020204" pitchFamily="66" charset="0"/>
                <a:ea typeface="Times New Roman" panose="02020603050405020304" pitchFamily="18" charset="0"/>
                <a:cs typeface="Comic Sans MS" panose="030F0702030302020204" pitchFamily="66" charset="0"/>
              </a:endParaRPr>
            </a:p>
          </p:txBody>
        </p:sp>
      </p:grpSp>
      <p:sp>
        <p:nvSpPr>
          <p:cNvPr id="30" name="Rectangle 27">
            <a:extLst>
              <a:ext uri="{FF2B5EF4-FFF2-40B4-BE49-F238E27FC236}">
                <a16:creationId xmlns:a16="http://schemas.microsoft.com/office/drawing/2014/main" id="{460FAF2A-3A75-47DB-9B98-DA4055A115B2}"/>
              </a:ext>
            </a:extLst>
          </p:cNvPr>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
        <p:nvSpPr>
          <p:cNvPr id="37" name="Zone de texte 30">
            <a:extLst>
              <a:ext uri="{FF2B5EF4-FFF2-40B4-BE49-F238E27FC236}">
                <a16:creationId xmlns:a16="http://schemas.microsoft.com/office/drawing/2014/main" id="{4116CA7B-2067-4B56-AAE6-DB3603609E9D}"/>
              </a:ext>
            </a:extLst>
          </p:cNvPr>
          <p:cNvSpPr>
            <a:spLocks noChangeArrowheads="1"/>
          </p:cNvSpPr>
          <p:nvPr/>
        </p:nvSpPr>
        <p:spPr bwMode="auto">
          <a:xfrm>
            <a:off x="2125777" y="1738442"/>
            <a:ext cx="1587946" cy="279400"/>
          </a:xfrm>
          <a:prstGeom prst="roundRect">
            <a:avLst>
              <a:gd name="adj" fmla="val 6884"/>
            </a:avLst>
          </a:prstGeom>
          <a:ln w="28575">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lang="fr-FR" altLang="zh-CN" sz="1000" dirty="0">
                <a:latin typeface="Arial Black" panose="020B0A04020102020204" pitchFamily="34" charset="0"/>
                <a:ea typeface="Times New Roman" panose="02020603050405020304" pitchFamily="18" charset="0"/>
                <a:cs typeface="Comic Sans MS" panose="030F0702030302020204" pitchFamily="66" charset="0"/>
              </a:rPr>
              <a:t>NON ENGAGEE</a:t>
            </a:r>
            <a:endParaRPr kumimoji="0" lang="fr-FR" altLang="zh-CN" sz="1800" b="0" i="0" u="none" strike="noStrike" cap="none" normalizeH="0" baseline="0" dirty="0">
              <a:ln>
                <a:noFill/>
              </a:ln>
              <a:solidFill>
                <a:schemeClr val="tx1"/>
              </a:solidFill>
              <a:effectLst/>
              <a:latin typeface="Arial" panose="020B0604020202020204" pitchFamily="34" charset="0"/>
            </a:endParaRPr>
          </a:p>
        </p:txBody>
      </p:sp>
      <p:sp>
        <p:nvSpPr>
          <p:cNvPr id="35" name="Rectangle : coins arrondis 34">
            <a:extLst>
              <a:ext uri="{FF2B5EF4-FFF2-40B4-BE49-F238E27FC236}">
                <a16:creationId xmlns:a16="http://schemas.microsoft.com/office/drawing/2014/main" id="{18BC8E95-7F0D-4EE9-BB20-C3EBA14BAF57}"/>
              </a:ext>
            </a:extLst>
          </p:cNvPr>
          <p:cNvSpPr/>
          <p:nvPr/>
        </p:nvSpPr>
        <p:spPr>
          <a:xfrm>
            <a:off x="4812614" y="2881443"/>
            <a:ext cx="4150746" cy="3049457"/>
          </a:xfrm>
          <a:prstGeom prst="roundRect">
            <a:avLst>
              <a:gd name="adj" fmla="val 315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8" name="Zone de texte 5">
            <a:extLst>
              <a:ext uri="{FF2B5EF4-FFF2-40B4-BE49-F238E27FC236}">
                <a16:creationId xmlns:a16="http://schemas.microsoft.com/office/drawing/2014/main" id="{1C39E0F8-23F1-4E8B-8A35-8321F19652C1}"/>
              </a:ext>
            </a:extLst>
          </p:cNvPr>
          <p:cNvSpPr txBox="1"/>
          <p:nvPr/>
        </p:nvSpPr>
        <p:spPr>
          <a:xfrm>
            <a:off x="361810" y="2570429"/>
            <a:ext cx="660400" cy="19988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b="1" dirty="0">
                <a:latin typeface="Arial Black" panose="020B0A04020102020204" pitchFamily="34" charset="0"/>
                <a:ea typeface="Times New Roman" panose="02020603050405020304" pitchFamily="18" charset="0"/>
                <a:cs typeface="Comic Sans MS" panose="030F0702030302020204" pitchFamily="66" charset="0"/>
              </a:rPr>
              <a:t>EBCR</a:t>
            </a:r>
            <a:endParaRPr lang="fr-FR" sz="1000" b="1" dirty="0">
              <a:effectLst/>
              <a:latin typeface="Arial Black" panose="020B0A04020102020204" pitchFamily="34" charset="0"/>
              <a:ea typeface="Times New Roman" panose="02020603050405020304" pitchFamily="18" charset="0"/>
              <a:cs typeface="Comic Sans MS" panose="030F0702030302020204" pitchFamily="66" charset="0"/>
            </a:endParaRPr>
          </a:p>
        </p:txBody>
      </p:sp>
      <p:sp>
        <p:nvSpPr>
          <p:cNvPr id="39" name="Zone de texte 5">
            <a:extLst>
              <a:ext uri="{FF2B5EF4-FFF2-40B4-BE49-F238E27FC236}">
                <a16:creationId xmlns:a16="http://schemas.microsoft.com/office/drawing/2014/main" id="{B1B12AD4-F9BB-4273-9970-5EC79FB483BC}"/>
              </a:ext>
            </a:extLst>
          </p:cNvPr>
          <p:cNvSpPr txBox="1"/>
          <p:nvPr/>
        </p:nvSpPr>
        <p:spPr>
          <a:xfrm>
            <a:off x="361810" y="4087333"/>
            <a:ext cx="660400" cy="199887"/>
          </a:xfrm>
          <a:prstGeom prst="rect">
            <a:avLst/>
          </a:prstGeom>
          <a:solidFill>
            <a:schemeClr val="lt1"/>
          </a:solidFill>
          <a:ln w="6350">
            <a:noFill/>
          </a:ln>
        </p:spPr>
        <p:txBody>
          <a:bodyPr rot="0" spcFirstLastPara="0" vert="horz" wrap="square" lIns="91440" tIns="45720" rIns="91440" bIns="45720" numCol="1" spcCol="0" rtlCol="0" fromWordArt="0" anchor="t" anchorCtr="0" forceAA="0" compatLnSpc="1">
            <a:prstTxWarp prst="textNoShape">
              <a:avLst/>
            </a:prstTxWarp>
            <a:noAutofit/>
          </a:bodyPr>
          <a:lstStyle/>
          <a:p>
            <a:pPr>
              <a:spcAft>
                <a:spcPts val="0"/>
              </a:spcAft>
            </a:pPr>
            <a:r>
              <a:rPr lang="fr-FR" sz="1000" b="1" dirty="0">
                <a:latin typeface="Arial Black" panose="020B0A04020102020204" pitchFamily="34" charset="0"/>
                <a:ea typeface="Times New Roman" panose="02020603050405020304" pitchFamily="18" charset="0"/>
                <a:cs typeface="Comic Sans MS" panose="030F0702030302020204" pitchFamily="66" charset="0"/>
              </a:rPr>
              <a:t>AMCR</a:t>
            </a:r>
            <a:endParaRPr lang="fr-FR" sz="1000" b="1" dirty="0">
              <a:effectLst/>
              <a:latin typeface="Arial Black" panose="020B0A04020102020204" pitchFamily="34" charset="0"/>
              <a:ea typeface="Times New Roman" panose="02020603050405020304" pitchFamily="18" charset="0"/>
              <a:cs typeface="Comic Sans MS" panose="030F0702030302020204" pitchFamily="66" charset="0"/>
            </a:endParaRPr>
          </a:p>
        </p:txBody>
      </p:sp>
      <p:sp>
        <p:nvSpPr>
          <p:cNvPr id="40" name="Flèche : droite 39">
            <a:extLst>
              <a:ext uri="{FF2B5EF4-FFF2-40B4-BE49-F238E27FC236}">
                <a16:creationId xmlns:a16="http://schemas.microsoft.com/office/drawing/2014/main" id="{AC7916E7-D3DC-4E92-86FC-5C4C0A65994D}"/>
              </a:ext>
            </a:extLst>
          </p:cNvPr>
          <p:cNvSpPr/>
          <p:nvPr/>
        </p:nvSpPr>
        <p:spPr>
          <a:xfrm>
            <a:off x="2016212" y="3134841"/>
            <a:ext cx="365169" cy="2537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1" name="Flèche : droite 40">
            <a:extLst>
              <a:ext uri="{FF2B5EF4-FFF2-40B4-BE49-F238E27FC236}">
                <a16:creationId xmlns:a16="http://schemas.microsoft.com/office/drawing/2014/main" id="{A63E9B42-5654-442A-B281-4441EF0B5A23}"/>
              </a:ext>
            </a:extLst>
          </p:cNvPr>
          <p:cNvSpPr/>
          <p:nvPr/>
        </p:nvSpPr>
        <p:spPr>
          <a:xfrm>
            <a:off x="2002183" y="4629984"/>
            <a:ext cx="365169" cy="2537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2" name="Image 41">
            <a:extLst>
              <a:ext uri="{FF2B5EF4-FFF2-40B4-BE49-F238E27FC236}">
                <a16:creationId xmlns:a16="http://schemas.microsoft.com/office/drawing/2014/main" id="{B9E139E0-23A2-4144-A43B-A87A741CA811}"/>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5175978" y="3035560"/>
            <a:ext cx="873760" cy="250190"/>
          </a:xfrm>
          <a:prstGeom prst="rect">
            <a:avLst/>
          </a:prstGeom>
          <a:ln>
            <a:solidFill>
              <a:schemeClr val="accent1"/>
            </a:solidFill>
          </a:ln>
        </p:spPr>
      </p:pic>
      <p:pic>
        <p:nvPicPr>
          <p:cNvPr id="43" name="Image 42">
            <a:extLst>
              <a:ext uri="{FF2B5EF4-FFF2-40B4-BE49-F238E27FC236}">
                <a16:creationId xmlns:a16="http://schemas.microsoft.com/office/drawing/2014/main" id="{4970BB5F-CB0E-4002-8C53-1ABBA05552CF}"/>
              </a:ext>
            </a:extLst>
          </p:cNvPr>
          <p:cNvPicPr/>
          <p:nvPr/>
        </p:nvPicPr>
        <p:blipFill>
          <a:blip r:embed="rId4" cstate="print">
            <a:extLst>
              <a:ext uri="{28A0092B-C50C-407E-A947-70E740481C1C}">
                <a14:useLocalDpi xmlns:a14="http://schemas.microsoft.com/office/drawing/2010/main" val="0"/>
              </a:ext>
            </a:extLst>
          </a:blip>
          <a:stretch>
            <a:fillRect/>
          </a:stretch>
        </p:blipFill>
        <p:spPr>
          <a:xfrm>
            <a:off x="2132029" y="4164682"/>
            <a:ext cx="579582" cy="223531"/>
          </a:xfrm>
          <a:prstGeom prst="rect">
            <a:avLst/>
          </a:prstGeom>
        </p:spPr>
      </p:pic>
      <p:pic>
        <p:nvPicPr>
          <p:cNvPr id="44" name="Image 43">
            <a:extLst>
              <a:ext uri="{FF2B5EF4-FFF2-40B4-BE49-F238E27FC236}">
                <a16:creationId xmlns:a16="http://schemas.microsoft.com/office/drawing/2014/main" id="{C26B690D-2173-41C4-8C7F-9621169FFD49}"/>
              </a:ext>
            </a:extLst>
          </p:cNvPr>
          <p:cNvPicPr>
            <a:picLocks noChangeAspect="1"/>
          </p:cNvPicPr>
          <p:nvPr/>
        </p:nvPicPr>
        <p:blipFill rotWithShape="1">
          <a:blip r:embed="rId5"/>
          <a:srcRect t="22528"/>
          <a:stretch/>
        </p:blipFill>
        <p:spPr>
          <a:xfrm>
            <a:off x="2974345" y="2602768"/>
            <a:ext cx="1338376" cy="247252"/>
          </a:xfrm>
          <a:prstGeom prst="rect">
            <a:avLst/>
          </a:prstGeom>
        </p:spPr>
      </p:pic>
      <p:sp>
        <p:nvSpPr>
          <p:cNvPr id="45" name="Rectangle : coins arrondis 44">
            <a:extLst>
              <a:ext uri="{FF2B5EF4-FFF2-40B4-BE49-F238E27FC236}">
                <a16:creationId xmlns:a16="http://schemas.microsoft.com/office/drawing/2014/main" id="{8D737CBC-2BD0-498D-A06F-1BC14486A742}"/>
              </a:ext>
            </a:extLst>
          </p:cNvPr>
          <p:cNvSpPr/>
          <p:nvPr/>
        </p:nvSpPr>
        <p:spPr>
          <a:xfrm>
            <a:off x="266560" y="2489199"/>
            <a:ext cx="4114521" cy="1578102"/>
          </a:xfrm>
          <a:prstGeom prst="roundRect">
            <a:avLst>
              <a:gd name="adj" fmla="val 584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6" name="Rectangle : coins arrondis 45">
            <a:extLst>
              <a:ext uri="{FF2B5EF4-FFF2-40B4-BE49-F238E27FC236}">
                <a16:creationId xmlns:a16="http://schemas.microsoft.com/office/drawing/2014/main" id="{AD75A17B-9078-4A54-BB9D-528303710F60}"/>
              </a:ext>
            </a:extLst>
          </p:cNvPr>
          <p:cNvSpPr/>
          <p:nvPr/>
        </p:nvSpPr>
        <p:spPr>
          <a:xfrm>
            <a:off x="271306" y="4087333"/>
            <a:ext cx="4150746" cy="2056272"/>
          </a:xfrm>
          <a:prstGeom prst="roundRect">
            <a:avLst>
              <a:gd name="adj" fmla="val 5842"/>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7" name="Image 46">
            <a:extLst>
              <a:ext uri="{FF2B5EF4-FFF2-40B4-BE49-F238E27FC236}">
                <a16:creationId xmlns:a16="http://schemas.microsoft.com/office/drawing/2014/main" id="{B1F93C23-2B1D-4E74-B71E-ED18AEFA29F0}"/>
              </a:ext>
            </a:extLst>
          </p:cNvPr>
          <p:cNvPicPr>
            <a:picLocks noChangeAspect="1"/>
          </p:cNvPicPr>
          <p:nvPr/>
        </p:nvPicPr>
        <p:blipFill>
          <a:blip r:embed="rId6"/>
          <a:stretch>
            <a:fillRect/>
          </a:stretch>
        </p:blipFill>
        <p:spPr>
          <a:xfrm>
            <a:off x="6288894" y="2962713"/>
            <a:ext cx="2432146" cy="1103977"/>
          </a:xfrm>
          <a:prstGeom prst="rect">
            <a:avLst/>
          </a:prstGeom>
          <a:ln>
            <a:noFill/>
          </a:ln>
          <a:effectLst>
            <a:outerShdw blurRad="292100" dist="139700" dir="2700000" algn="tl" rotWithShape="0">
              <a:srgbClr val="333333">
                <a:alpha val="65000"/>
              </a:srgbClr>
            </a:outerShdw>
          </a:effectLst>
        </p:spPr>
      </p:pic>
      <p:pic>
        <p:nvPicPr>
          <p:cNvPr id="48" name="Image 47">
            <a:extLst>
              <a:ext uri="{FF2B5EF4-FFF2-40B4-BE49-F238E27FC236}">
                <a16:creationId xmlns:a16="http://schemas.microsoft.com/office/drawing/2014/main" id="{C68253FB-3343-4BC8-A901-59F238E08C19}"/>
              </a:ext>
            </a:extLst>
          </p:cNvPr>
          <p:cNvPicPr/>
          <p:nvPr/>
        </p:nvPicPr>
        <p:blipFill>
          <a:blip r:embed="rId7" cstate="print">
            <a:extLst>
              <a:ext uri="{28A0092B-C50C-407E-A947-70E740481C1C}">
                <a14:useLocalDpi xmlns:a14="http://schemas.microsoft.com/office/drawing/2010/main" val="0"/>
              </a:ext>
            </a:extLst>
          </a:blip>
          <a:stretch>
            <a:fillRect/>
          </a:stretch>
        </p:blipFill>
        <p:spPr>
          <a:xfrm>
            <a:off x="350826" y="2770316"/>
            <a:ext cx="1457409" cy="921061"/>
          </a:xfrm>
          <a:prstGeom prst="rect">
            <a:avLst/>
          </a:prstGeom>
        </p:spPr>
      </p:pic>
      <p:pic>
        <p:nvPicPr>
          <p:cNvPr id="49" name="Image 48">
            <a:extLst>
              <a:ext uri="{FF2B5EF4-FFF2-40B4-BE49-F238E27FC236}">
                <a16:creationId xmlns:a16="http://schemas.microsoft.com/office/drawing/2014/main" id="{454F0F1D-14DC-4BFB-B932-9855A540BE0D}"/>
              </a:ext>
            </a:extLst>
          </p:cNvPr>
          <p:cNvPicPr>
            <a:picLocks noChangeAspect="1"/>
          </p:cNvPicPr>
          <p:nvPr/>
        </p:nvPicPr>
        <p:blipFill>
          <a:blip r:embed="rId8"/>
          <a:stretch>
            <a:fillRect/>
          </a:stretch>
        </p:blipFill>
        <p:spPr>
          <a:xfrm>
            <a:off x="350826" y="3567425"/>
            <a:ext cx="1457409" cy="323839"/>
          </a:xfrm>
          <a:prstGeom prst="rect">
            <a:avLst/>
          </a:prstGeom>
        </p:spPr>
      </p:pic>
      <p:pic>
        <p:nvPicPr>
          <p:cNvPr id="50" name="Image 49">
            <a:extLst>
              <a:ext uri="{FF2B5EF4-FFF2-40B4-BE49-F238E27FC236}">
                <a16:creationId xmlns:a16="http://schemas.microsoft.com/office/drawing/2014/main" id="{088C139A-E368-4593-AF7A-AB55A5FA0D6F}"/>
              </a:ext>
            </a:extLst>
          </p:cNvPr>
          <p:cNvPicPr/>
          <p:nvPr/>
        </p:nvPicPr>
        <p:blipFill>
          <a:blip r:embed="rId9" cstate="print">
            <a:extLst>
              <a:ext uri="{28A0092B-C50C-407E-A947-70E740481C1C}">
                <a14:useLocalDpi xmlns:a14="http://schemas.microsoft.com/office/drawing/2010/main" val="0"/>
              </a:ext>
            </a:extLst>
          </a:blip>
          <a:stretch>
            <a:fillRect/>
          </a:stretch>
        </p:blipFill>
        <p:spPr>
          <a:xfrm>
            <a:off x="2682691" y="2937274"/>
            <a:ext cx="1632203" cy="918092"/>
          </a:xfrm>
          <a:prstGeom prst="rect">
            <a:avLst/>
          </a:prstGeom>
        </p:spPr>
      </p:pic>
      <p:pic>
        <p:nvPicPr>
          <p:cNvPr id="51" name="Image 50">
            <a:extLst>
              <a:ext uri="{FF2B5EF4-FFF2-40B4-BE49-F238E27FC236}">
                <a16:creationId xmlns:a16="http://schemas.microsoft.com/office/drawing/2014/main" id="{E702D364-388B-457C-84A8-026B1AB0D34E}"/>
              </a:ext>
            </a:extLst>
          </p:cNvPr>
          <p:cNvPicPr/>
          <p:nvPr/>
        </p:nvPicPr>
        <p:blipFill rotWithShape="1">
          <a:blip r:embed="rId10" cstate="print">
            <a:extLst>
              <a:ext uri="{28A0092B-C50C-407E-A947-70E740481C1C}">
                <a14:useLocalDpi xmlns:a14="http://schemas.microsoft.com/office/drawing/2010/main" val="0"/>
              </a:ext>
            </a:extLst>
          </a:blip>
          <a:srcRect r="29093"/>
          <a:stretch/>
        </p:blipFill>
        <p:spPr>
          <a:xfrm>
            <a:off x="361810" y="4594722"/>
            <a:ext cx="1361738" cy="1047378"/>
          </a:xfrm>
          <a:prstGeom prst="rect">
            <a:avLst/>
          </a:prstGeom>
          <a:ln w="12700">
            <a:solidFill>
              <a:schemeClr val="accent1"/>
            </a:solidFill>
          </a:ln>
        </p:spPr>
      </p:pic>
      <p:pic>
        <p:nvPicPr>
          <p:cNvPr id="52" name="Image 51">
            <a:extLst>
              <a:ext uri="{FF2B5EF4-FFF2-40B4-BE49-F238E27FC236}">
                <a16:creationId xmlns:a16="http://schemas.microsoft.com/office/drawing/2014/main" id="{6E6AF2E6-527C-46CB-9D95-D11F3268437E}"/>
              </a:ext>
            </a:extLst>
          </p:cNvPr>
          <p:cNvPicPr/>
          <p:nvPr/>
        </p:nvPicPr>
        <p:blipFill>
          <a:blip r:embed="rId11" cstate="print">
            <a:extLst>
              <a:ext uri="{28A0092B-C50C-407E-A947-70E740481C1C}">
                <a14:useLocalDpi xmlns:a14="http://schemas.microsoft.com/office/drawing/2010/main" val="0"/>
              </a:ext>
            </a:extLst>
          </a:blip>
          <a:stretch>
            <a:fillRect/>
          </a:stretch>
        </p:blipFill>
        <p:spPr>
          <a:xfrm>
            <a:off x="2790176" y="4181847"/>
            <a:ext cx="1457857" cy="937598"/>
          </a:xfrm>
          <a:prstGeom prst="rect">
            <a:avLst/>
          </a:prstGeom>
        </p:spPr>
      </p:pic>
      <p:grpSp>
        <p:nvGrpSpPr>
          <p:cNvPr id="53" name="Groupe 52">
            <a:extLst>
              <a:ext uri="{FF2B5EF4-FFF2-40B4-BE49-F238E27FC236}">
                <a16:creationId xmlns:a16="http://schemas.microsoft.com/office/drawing/2014/main" id="{6AAD18DC-93AF-41B2-ADB4-1810FE24A5D8}"/>
              </a:ext>
            </a:extLst>
          </p:cNvPr>
          <p:cNvGrpSpPr/>
          <p:nvPr/>
        </p:nvGrpSpPr>
        <p:grpSpPr>
          <a:xfrm>
            <a:off x="2125777" y="5199972"/>
            <a:ext cx="1163003" cy="825505"/>
            <a:chOff x="0" y="0"/>
            <a:chExt cx="2996697" cy="2643505"/>
          </a:xfrm>
        </p:grpSpPr>
        <p:grpSp>
          <p:nvGrpSpPr>
            <p:cNvPr id="54" name="Groupe 53">
              <a:extLst>
                <a:ext uri="{FF2B5EF4-FFF2-40B4-BE49-F238E27FC236}">
                  <a16:creationId xmlns:a16="http://schemas.microsoft.com/office/drawing/2014/main" id="{98F8998F-F33B-474E-A7D2-797DC66FCCCF}"/>
                </a:ext>
              </a:extLst>
            </p:cNvPr>
            <p:cNvGrpSpPr/>
            <p:nvPr/>
          </p:nvGrpSpPr>
          <p:grpSpPr>
            <a:xfrm>
              <a:off x="72428" y="99588"/>
              <a:ext cx="2891790" cy="2482850"/>
              <a:chOff x="0" y="0"/>
              <a:chExt cx="3317875" cy="2790825"/>
            </a:xfrm>
          </p:grpSpPr>
          <p:pic>
            <p:nvPicPr>
              <p:cNvPr id="56" name="Image 55">
                <a:extLst>
                  <a:ext uri="{FF2B5EF4-FFF2-40B4-BE49-F238E27FC236}">
                    <a16:creationId xmlns:a16="http://schemas.microsoft.com/office/drawing/2014/main" id="{96340DFB-0F36-4F32-837A-4287D15712DD}"/>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0"/>
                <a:ext cx="3317875" cy="2790825"/>
              </a:xfrm>
              <a:prstGeom prst="rect">
                <a:avLst/>
              </a:prstGeom>
            </p:spPr>
          </p:pic>
          <p:sp>
            <p:nvSpPr>
              <p:cNvPr id="57" name="Parallélogramme 56">
                <a:extLst>
                  <a:ext uri="{FF2B5EF4-FFF2-40B4-BE49-F238E27FC236}">
                    <a16:creationId xmlns:a16="http://schemas.microsoft.com/office/drawing/2014/main" id="{06C3BB6B-8F1F-49ED-A91B-E864236FD79B}"/>
                  </a:ext>
                </a:extLst>
              </p:cNvPr>
              <p:cNvSpPr/>
              <p:nvPr/>
            </p:nvSpPr>
            <p:spPr>
              <a:xfrm rot="16200000">
                <a:off x="1192795" y="749174"/>
                <a:ext cx="360151" cy="454666"/>
              </a:xfrm>
              <a:prstGeom prst="parallelogram">
                <a:avLst>
                  <a:gd name="adj" fmla="val 73370"/>
                </a:avLst>
              </a:prstGeom>
              <a:solidFill>
                <a:srgbClr val="FF0066">
                  <a:alpha val="47843"/>
                </a:srgbClr>
              </a:solidFill>
              <a:ln w="12700">
                <a:solidFill>
                  <a:srgbClr val="FF0000"/>
                </a:solidFill>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sp>
          <p:nvSpPr>
            <p:cNvPr id="55" name="Rectangle : coins arrondis 54">
              <a:extLst>
                <a:ext uri="{FF2B5EF4-FFF2-40B4-BE49-F238E27FC236}">
                  <a16:creationId xmlns:a16="http://schemas.microsoft.com/office/drawing/2014/main" id="{2CA55E63-2928-4AAB-8258-10F28BFA1554}"/>
                </a:ext>
              </a:extLst>
            </p:cNvPr>
            <p:cNvSpPr/>
            <p:nvPr/>
          </p:nvSpPr>
          <p:spPr>
            <a:xfrm>
              <a:off x="0" y="0"/>
              <a:ext cx="2996697" cy="2643505"/>
            </a:xfrm>
            <a:prstGeom prst="roundRect">
              <a:avLst>
                <a:gd name="adj" fmla="val 4338"/>
              </a:avLst>
            </a:prstGeom>
            <a:noFill/>
            <a:ln w="12700">
              <a:solidFill>
                <a:schemeClr val="accent1"/>
              </a:solidFill>
              <a:tailEnd type="arrow"/>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fr-FR"/>
            </a:p>
          </p:txBody>
        </p:sp>
      </p:grpSp>
      <p:pic>
        <p:nvPicPr>
          <p:cNvPr id="2" name="Image 1">
            <a:extLst>
              <a:ext uri="{FF2B5EF4-FFF2-40B4-BE49-F238E27FC236}">
                <a16:creationId xmlns:a16="http://schemas.microsoft.com/office/drawing/2014/main" id="{DD963179-AC3F-4F0E-82D2-ADC2571AF555}"/>
              </a:ext>
            </a:extLst>
          </p:cNvPr>
          <p:cNvPicPr>
            <a:picLocks noChangeAspect="1"/>
          </p:cNvPicPr>
          <p:nvPr/>
        </p:nvPicPr>
        <p:blipFill>
          <a:blip r:embed="rId13"/>
          <a:stretch>
            <a:fillRect/>
          </a:stretch>
        </p:blipFill>
        <p:spPr>
          <a:xfrm>
            <a:off x="3519104" y="5256962"/>
            <a:ext cx="767110" cy="738949"/>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9" name="Flèche : double flèche horizontale 58">
            <a:extLst>
              <a:ext uri="{FF2B5EF4-FFF2-40B4-BE49-F238E27FC236}">
                <a16:creationId xmlns:a16="http://schemas.microsoft.com/office/drawing/2014/main" id="{0440555C-DF0C-49C9-8FA3-DF065ED86C3D}"/>
              </a:ext>
            </a:extLst>
          </p:cNvPr>
          <p:cNvSpPr/>
          <p:nvPr/>
        </p:nvSpPr>
        <p:spPr>
          <a:xfrm>
            <a:off x="3156708" y="5710893"/>
            <a:ext cx="399982" cy="2850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60" name="Image 59">
            <a:extLst>
              <a:ext uri="{FF2B5EF4-FFF2-40B4-BE49-F238E27FC236}">
                <a16:creationId xmlns:a16="http://schemas.microsoft.com/office/drawing/2014/main" id="{8FDE1CB3-059A-4C4E-B7D1-7146F2EF8B2B}"/>
              </a:ext>
            </a:extLst>
          </p:cNvPr>
          <p:cNvPicPr/>
          <p:nvPr/>
        </p:nvPicPr>
        <p:blipFill rotWithShape="1">
          <a:blip r:embed="rId10" cstate="print">
            <a:extLst>
              <a:ext uri="{28A0092B-C50C-407E-A947-70E740481C1C}">
                <a14:useLocalDpi xmlns:a14="http://schemas.microsoft.com/office/drawing/2010/main" val="0"/>
              </a:ext>
            </a:extLst>
          </a:blip>
          <a:srcRect r="29093"/>
          <a:stretch/>
        </p:blipFill>
        <p:spPr>
          <a:xfrm>
            <a:off x="5268539" y="4360019"/>
            <a:ext cx="1361738" cy="1047378"/>
          </a:xfrm>
          <a:prstGeom prst="rect">
            <a:avLst/>
          </a:prstGeom>
          <a:ln w="12700">
            <a:solidFill>
              <a:schemeClr val="accent1"/>
            </a:solidFill>
          </a:ln>
        </p:spPr>
      </p:pic>
      <p:pic>
        <p:nvPicPr>
          <p:cNvPr id="61" name="Image 60">
            <a:extLst>
              <a:ext uri="{FF2B5EF4-FFF2-40B4-BE49-F238E27FC236}">
                <a16:creationId xmlns:a16="http://schemas.microsoft.com/office/drawing/2014/main" id="{7A3A7E1D-969A-4CC7-BC04-30D335799F93}"/>
              </a:ext>
            </a:extLst>
          </p:cNvPr>
          <p:cNvPicPr/>
          <p:nvPr/>
        </p:nvPicPr>
        <p:blipFill>
          <a:blip r:embed="rId14" cstate="print">
            <a:extLst>
              <a:ext uri="{28A0092B-C50C-407E-A947-70E740481C1C}">
                <a14:useLocalDpi xmlns:a14="http://schemas.microsoft.com/office/drawing/2010/main" val="0"/>
              </a:ext>
            </a:extLst>
          </a:blip>
          <a:stretch>
            <a:fillRect/>
          </a:stretch>
        </p:blipFill>
        <p:spPr>
          <a:xfrm>
            <a:off x="7079185" y="4332266"/>
            <a:ext cx="1520490" cy="1047378"/>
          </a:xfrm>
          <a:prstGeom prst="rect">
            <a:avLst/>
          </a:prstGeom>
        </p:spPr>
      </p:pic>
      <p:sp>
        <p:nvSpPr>
          <p:cNvPr id="62" name="Flèche : double flèche horizontale 61">
            <a:extLst>
              <a:ext uri="{FF2B5EF4-FFF2-40B4-BE49-F238E27FC236}">
                <a16:creationId xmlns:a16="http://schemas.microsoft.com/office/drawing/2014/main" id="{593130DF-CE8B-4DAE-99D9-00E7A940748E}"/>
              </a:ext>
            </a:extLst>
          </p:cNvPr>
          <p:cNvSpPr/>
          <p:nvPr/>
        </p:nvSpPr>
        <p:spPr>
          <a:xfrm>
            <a:off x="6661828" y="4655842"/>
            <a:ext cx="399982" cy="285018"/>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3" name="Rectangle 62">
            <a:extLst>
              <a:ext uri="{FF2B5EF4-FFF2-40B4-BE49-F238E27FC236}">
                <a16:creationId xmlns:a16="http://schemas.microsoft.com/office/drawing/2014/main" id="{1A57708E-A984-423D-A03A-CB725FE50D4A}"/>
              </a:ext>
            </a:extLst>
          </p:cNvPr>
          <p:cNvSpPr/>
          <p:nvPr/>
        </p:nvSpPr>
        <p:spPr>
          <a:xfrm>
            <a:off x="843013" y="577849"/>
            <a:ext cx="2728527" cy="375552"/>
          </a:xfrm>
          <a:prstGeom prst="rect">
            <a:avLst/>
          </a:prstGeom>
        </p:spPr>
        <p:txBody>
          <a:bodyPr wrap="square">
            <a:spAutoFit/>
          </a:bodyPr>
          <a:lstStyle/>
          <a:p>
            <a:r>
              <a:rPr lang="fr-FR" b="1" dirty="0">
                <a:solidFill>
                  <a:srgbClr val="2E74B5"/>
                </a:solidFill>
                <a:cs typeface="Times New Roman" panose="02020603050405020304" pitchFamily="18" charset="0"/>
              </a:rPr>
              <a:t>Déroulement du projet </a:t>
            </a:r>
          </a:p>
        </p:txBody>
      </p:sp>
    </p:spTree>
    <p:extLst>
      <p:ext uri="{BB962C8B-B14F-4D97-AF65-F5344CB8AC3E}">
        <p14:creationId xmlns:p14="http://schemas.microsoft.com/office/powerpoint/2010/main" val="448655531"/>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B1654A8-7B6F-4C2C-A682-5CE3F265A219}"/>
              </a:ext>
            </a:extLst>
          </p:cNvPr>
          <p:cNvSpPr/>
          <p:nvPr/>
        </p:nvSpPr>
        <p:spPr>
          <a:xfrm>
            <a:off x="812868" y="618043"/>
            <a:ext cx="3859616" cy="369332"/>
          </a:xfrm>
          <a:prstGeom prst="rect">
            <a:avLst/>
          </a:prstGeom>
        </p:spPr>
        <p:txBody>
          <a:bodyPr wrap="square">
            <a:spAutoFit/>
          </a:bodyPr>
          <a:lstStyle/>
          <a:p>
            <a:r>
              <a:rPr lang="fr-FR" b="1" dirty="0">
                <a:solidFill>
                  <a:srgbClr val="2E74B5"/>
                </a:solidFill>
                <a:ea typeface="Times New Roman" panose="02020603050405020304" pitchFamily="18" charset="0"/>
                <a:cs typeface="Times New Roman" panose="02020603050405020304" pitchFamily="18" charset="0"/>
              </a:rPr>
              <a:t>Evaluation  suivi de projet - EBCR</a:t>
            </a:r>
          </a:p>
        </p:txBody>
      </p:sp>
      <p:pic>
        <p:nvPicPr>
          <p:cNvPr id="2" name="Image 1">
            <a:extLst>
              <a:ext uri="{FF2B5EF4-FFF2-40B4-BE49-F238E27FC236}">
                <a16:creationId xmlns:a16="http://schemas.microsoft.com/office/drawing/2014/main" id="{BDA12DCD-8B39-4B50-A41E-E8A2E31264B3}"/>
              </a:ext>
            </a:extLst>
          </p:cNvPr>
          <p:cNvPicPr>
            <a:picLocks noChangeAspect="1"/>
          </p:cNvPicPr>
          <p:nvPr/>
        </p:nvPicPr>
        <p:blipFill>
          <a:blip r:embed="rId3"/>
          <a:stretch>
            <a:fillRect/>
          </a:stretch>
        </p:blipFill>
        <p:spPr>
          <a:xfrm>
            <a:off x="0" y="1536525"/>
            <a:ext cx="9144000" cy="3589005"/>
          </a:xfrm>
          <a:prstGeom prst="rect">
            <a:avLst/>
          </a:prstGeom>
          <a:ln>
            <a:solidFill>
              <a:schemeClr val="accent1"/>
            </a:solidFill>
          </a:ln>
        </p:spPr>
      </p:pic>
    </p:spTree>
    <p:extLst>
      <p:ext uri="{BB962C8B-B14F-4D97-AF65-F5344CB8AC3E}">
        <p14:creationId xmlns:p14="http://schemas.microsoft.com/office/powerpoint/2010/main" val="467578726"/>
      </p:ext>
    </p:extLst>
  </p:cSld>
  <p:clrMapOvr>
    <a:masterClrMapping/>
  </p:clrMapOvr>
  <mc:AlternateContent xmlns:mc="http://schemas.openxmlformats.org/markup-compatibility/2006" xmlns:p14="http://schemas.microsoft.com/office/powerpoint/2010/main">
    <mc:Choice Requires="p14">
      <p:transition spd="slow" p14:dur="2000" advTm="7808"/>
    </mc:Choice>
    <mc:Fallback xmlns="">
      <p:transition spd="slow" advTm="7808"/>
    </mc:Fallback>
  </mc:AlternateContent>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2844</TotalTime>
  <Words>373</Words>
  <Application>Microsoft Office PowerPoint</Application>
  <PresentationFormat>Affichage à l'écran (4:3)</PresentationFormat>
  <Paragraphs>102</Paragraphs>
  <Slides>14</Slides>
  <Notes>14</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14</vt:i4>
      </vt:variant>
    </vt:vector>
  </HeadingPairs>
  <TitlesOfParts>
    <vt:vector size="20" baseType="lpstr">
      <vt:lpstr>Arial</vt:lpstr>
      <vt:lpstr>Arial Black</vt:lpstr>
      <vt:lpstr>Calibri</vt:lpstr>
      <vt:lpstr>Calibri Light</vt:lpstr>
      <vt:lpstr>Comic Sans MS</vt: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Dom</dc:creator>
  <cp:lastModifiedBy>Dominique Revel</cp:lastModifiedBy>
  <cp:revision>92</cp:revision>
  <cp:lastPrinted>2017-12-06T18:05:37Z</cp:lastPrinted>
  <dcterms:created xsi:type="dcterms:W3CDTF">2014-02-05T09:52:57Z</dcterms:created>
  <dcterms:modified xsi:type="dcterms:W3CDTF">2018-12-14T14:06:07Z</dcterms:modified>
</cp:coreProperties>
</file>