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31AA16-E864-4609-911E-E662E777160E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C7D654-EE67-48CB-B200-B4E17A336DD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915816" y="2276872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 modules 1 &amp; 2 </a:t>
            </a:r>
          </a:p>
        </p:txBody>
      </p:sp>
      <p:pic>
        <p:nvPicPr>
          <p:cNvPr id="5" name="Image 4" descr="C:\Users\Anaïs\Documents\LYCEE\ANNEE 2016-2017\BTS MS 2 16_17\Co-enseignement anglais\PROJET\Dossier final\Logo 27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8"/>
            <a:ext cx="1047322" cy="871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88640"/>
            <a:ext cx="1514475" cy="7543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U:\Downloads\IMG_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6104227" cy="457817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835696" y="582723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Packaging </a:t>
            </a:r>
            <a:r>
              <a:rPr lang="fr-F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tablets</a:t>
            </a:r>
            <a:r>
              <a:rPr lang="fr-F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fr-F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assembly</a:t>
            </a:r>
            <a:r>
              <a:rPr lang="fr-F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line « </a:t>
            </a:r>
            <a:r>
              <a:rPr lang="fr-FR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 »</a:t>
            </a:r>
          </a:p>
        </p:txBody>
      </p:sp>
      <p:pic>
        <p:nvPicPr>
          <p:cNvPr id="6" name="Image 5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:\Année 2017 - 2018  Ressources Professeurs par classes\___BTSMS1\Co animation Anglais 1718\Fonction globale module 1 et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6804248" cy="389205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67544" y="548680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modules 1 et 2  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899592" y="2996952"/>
            <a:ext cx="601216" cy="626368"/>
            <a:chOff x="514400" y="4725144"/>
            <a:chExt cx="838200" cy="91440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047800" y="50299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743000" y="49537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514400" y="51823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819200" y="52585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1124000" y="53347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590600" y="54109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514400" y="48775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971600" y="4725144"/>
              <a:ext cx="228600" cy="228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395536" y="3717032"/>
            <a:ext cx="605408" cy="1160140"/>
            <a:chOff x="4343400" y="5105400"/>
            <a:chExt cx="1066800" cy="1600200"/>
          </a:xfrm>
        </p:grpSpPr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495800" y="5105400"/>
              <a:ext cx="762000" cy="15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4343400" y="5257800"/>
              <a:ext cx="1066800" cy="1447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fr-FR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3573016"/>
            <a:ext cx="872874" cy="135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956376" y="3573016"/>
            <a:ext cx="720080" cy="1440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pic>
        <p:nvPicPr>
          <p:cNvPr id="20" name="Image 19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1047322" cy="8711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AD2089DC-53D2-4A78-BCE1-0BE86D36F494}"/>
              </a:ext>
            </a:extLst>
          </p:cNvPr>
          <p:cNvSpPr txBox="1"/>
          <p:nvPr/>
        </p:nvSpPr>
        <p:spPr>
          <a:xfrm>
            <a:off x="3911898" y="3733739"/>
            <a:ext cx="153206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  <a:p>
            <a:pPr algn="ctr"/>
            <a:r>
              <a:rPr lang="fr-FR" dirty="0"/>
              <a:t>Pack</a:t>
            </a:r>
          </a:p>
          <a:p>
            <a:pPr algn="ctr"/>
            <a:r>
              <a:rPr lang="fr-FR" dirty="0"/>
              <a:t> </a:t>
            </a:r>
            <a:r>
              <a:rPr lang="fr-FR" dirty="0" err="1"/>
              <a:t>tablets</a:t>
            </a:r>
            <a:r>
              <a:rPr lang="fr-FR" dirty="0"/>
              <a:t>       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17D13C2E-D052-4ABA-97EB-B84427635845}"/>
              </a:ext>
            </a:extLst>
          </p:cNvPr>
          <p:cNvSpPr txBox="1"/>
          <p:nvPr/>
        </p:nvSpPr>
        <p:spPr>
          <a:xfrm>
            <a:off x="1309512" y="3732706"/>
            <a:ext cx="8728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tablets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xmlns="" id="{131CD32D-DBD3-4334-B8A8-3000A4EA5BDC}"/>
              </a:ext>
            </a:extLst>
          </p:cNvPr>
          <p:cNvSpPr txBox="1"/>
          <p:nvPr/>
        </p:nvSpPr>
        <p:spPr>
          <a:xfrm>
            <a:off x="1043608" y="4114699"/>
            <a:ext cx="25202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Plastic or glass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flask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pallet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912DA156-7E03-4BF5-983E-C2A9119AAEFE}"/>
              </a:ext>
            </a:extLst>
          </p:cNvPr>
          <p:cNvSpPr txBox="1"/>
          <p:nvPr/>
        </p:nvSpPr>
        <p:spPr>
          <a:xfrm>
            <a:off x="1282184" y="4438696"/>
            <a:ext cx="1368152" cy="2880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Caps on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pallet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F2E227C0-8FE9-4578-9401-A4A73AEA96E0}"/>
              </a:ext>
            </a:extLst>
          </p:cNvPr>
          <p:cNvSpPr txBox="1"/>
          <p:nvPr/>
        </p:nvSpPr>
        <p:spPr>
          <a:xfrm>
            <a:off x="2240037" y="2489225"/>
            <a:ext cx="17349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Electric and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pneumatic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energies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400V tri – 6 bars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F1E525ED-4911-41E5-AF87-7B37B6010370}"/>
              </a:ext>
            </a:extLst>
          </p:cNvPr>
          <p:cNvSpPr txBox="1"/>
          <p:nvPr/>
        </p:nvSpPr>
        <p:spPr>
          <a:xfrm>
            <a:off x="5004048" y="1844824"/>
            <a:ext cx="176114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Manual setting and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number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tablets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D82D8CC7-27F3-4E54-9929-8F0ADE57E463}"/>
              </a:ext>
            </a:extLst>
          </p:cNvPr>
          <p:cNvSpPr txBox="1"/>
          <p:nvPr/>
        </p:nvSpPr>
        <p:spPr>
          <a:xfrm>
            <a:off x="5316722" y="2585878"/>
            <a:ext cx="14523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Operating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order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xmlns="" id="{164E4164-FE98-4782-A252-4CFCAFD6EBA0}"/>
              </a:ext>
            </a:extLst>
          </p:cNvPr>
          <p:cNvSpPr txBox="1"/>
          <p:nvPr/>
        </p:nvSpPr>
        <p:spPr>
          <a:xfrm>
            <a:off x="5541020" y="4449729"/>
            <a:ext cx="219933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Filled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clogged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flask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xmlns="" id="{47F692F0-E122-4616-99C5-B0670D8AC626}"/>
              </a:ext>
            </a:extLst>
          </p:cNvPr>
          <p:cNvSpPr txBox="1"/>
          <p:nvPr/>
        </p:nvSpPr>
        <p:spPr>
          <a:xfrm>
            <a:off x="5511693" y="3373723"/>
            <a:ext cx="204197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Machine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status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: in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operation</a:t>
            </a:r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, in stop, </a:t>
            </a:r>
            <a:r>
              <a:rPr lang="fr-FR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faulty</a:t>
            </a:r>
            <a:endParaRPr lang="fr-FR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xmlns="" id="{C5E66FF9-6D39-42F3-9843-A74481C40A50}"/>
              </a:ext>
            </a:extLst>
          </p:cNvPr>
          <p:cNvSpPr txBox="1"/>
          <p:nvPr/>
        </p:nvSpPr>
        <p:spPr>
          <a:xfrm>
            <a:off x="3059832" y="2060848"/>
            <a:ext cx="1266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Verdana" panose="020B0604030504040204" pitchFamily="34" charset="0"/>
                <a:ea typeface="Verdana" panose="020B0604030504040204" pitchFamily="34" charset="0"/>
              </a:rPr>
              <a:t>PLC program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4FC29700-F951-4ADD-9D28-784EFEB261D1}"/>
              </a:ext>
            </a:extLst>
          </p:cNvPr>
          <p:cNvSpPr/>
          <p:nvPr/>
        </p:nvSpPr>
        <p:spPr>
          <a:xfrm>
            <a:off x="4683407" y="5301418"/>
            <a:ext cx="106471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Packaging</a:t>
            </a:r>
          </a:p>
          <a:p>
            <a:r>
              <a:rPr lang="fr-FR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FR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tablet</a:t>
            </a:r>
            <a:r>
              <a:rPr lang="fr-FR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line </a:t>
            </a:r>
            <a:endParaRPr lang="fr-FR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476672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modules 1 et 2  </a:t>
            </a:r>
          </a:p>
        </p:txBody>
      </p:sp>
      <p:pic>
        <p:nvPicPr>
          <p:cNvPr id="2050" name="Picture 2" descr="U:\Downloads\IMG_0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648405" cy="2736304"/>
          </a:xfrm>
          <a:prstGeom prst="rect">
            <a:avLst/>
          </a:prstGeom>
          <a:noFill/>
        </p:spPr>
      </p:pic>
      <p:pic>
        <p:nvPicPr>
          <p:cNvPr id="2051" name="Picture 3" descr="U:\Downloads\IMG_0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08920"/>
            <a:ext cx="2592288" cy="3456384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467544" y="43651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Fill the </a:t>
            </a:r>
            <a:r>
              <a:rPr lang="fr-FR" dirty="0" err="1"/>
              <a:t>flask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644008" y="22048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Seal the </a:t>
            </a:r>
            <a:r>
              <a:rPr lang="fr-FR" dirty="0" err="1"/>
              <a:t>flask</a:t>
            </a:r>
            <a:endParaRPr lang="fr-FR" dirty="0"/>
          </a:p>
        </p:txBody>
      </p:sp>
      <p:pic>
        <p:nvPicPr>
          <p:cNvPr id="9" name="Image 8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71600" y="620688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modules 1 &amp; 2 </a:t>
            </a:r>
          </a:p>
        </p:txBody>
      </p:sp>
      <p:pic>
        <p:nvPicPr>
          <p:cNvPr id="1026" name="Picture 2" descr="U:\Downloads\IMG_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2808312" cy="3744416"/>
          </a:xfrm>
          <a:prstGeom prst="rect">
            <a:avLst/>
          </a:prstGeom>
          <a:noFill/>
        </p:spPr>
      </p:pic>
      <p:cxnSp>
        <p:nvCxnSpPr>
          <p:cNvPr id="9" name="Connecteur en angle 8"/>
          <p:cNvCxnSpPr/>
          <p:nvPr/>
        </p:nvCxnSpPr>
        <p:spPr>
          <a:xfrm rot="10800000">
            <a:off x="1691680" y="4149080"/>
            <a:ext cx="2016224" cy="8640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cxnSpLocks/>
            <a:stCxn id="17" idx="1"/>
          </p:cNvCxnSpPr>
          <p:nvPr/>
        </p:nvCxnSpPr>
        <p:spPr>
          <a:xfrm flipH="1">
            <a:off x="2627785" y="2441968"/>
            <a:ext cx="1120484" cy="5549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748269" y="225730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plastic </a:t>
            </a:r>
            <a:r>
              <a:rPr lang="fr-FR" dirty="0" err="1"/>
              <a:t>conveyor</a:t>
            </a:r>
            <a:r>
              <a:rPr lang="fr-FR" dirty="0"/>
              <a:t> </a:t>
            </a:r>
            <a:r>
              <a:rPr lang="fr-FR" dirty="0" err="1"/>
              <a:t>belt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851920" y="486916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Motor</a:t>
            </a:r>
            <a:r>
              <a:rPr lang="fr-FR" dirty="0"/>
              <a:t> </a:t>
            </a:r>
          </a:p>
        </p:txBody>
      </p:sp>
      <p:pic>
        <p:nvPicPr>
          <p:cNvPr id="1027" name="Picture 3" descr="R:\Année 2017 - 2018  Ressources Professeurs par classes\___BTSMS1\Co animation Anglais 1718\Transmiss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2936"/>
            <a:ext cx="4038606" cy="2159254"/>
          </a:xfrm>
          <a:prstGeom prst="rect">
            <a:avLst/>
          </a:prstGeom>
          <a:noFill/>
        </p:spPr>
      </p:pic>
      <p:pic>
        <p:nvPicPr>
          <p:cNvPr id="10" name="Image 9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Ravoux projet anglais 2018\IMG_4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0888"/>
            <a:ext cx="4536504" cy="340222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971600" y="620688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modules 1 &amp; 2 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4283968" y="4797152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Connecteur en angle 9"/>
          <p:cNvCxnSpPr/>
          <p:nvPr/>
        </p:nvCxnSpPr>
        <p:spPr>
          <a:xfrm rot="10800000">
            <a:off x="2051720" y="4869160"/>
            <a:ext cx="3960440" cy="1296144"/>
          </a:xfrm>
          <a:prstGeom prst="bentConnector3">
            <a:avLst>
              <a:gd name="adj1" fmla="val 82679"/>
            </a:avLst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3779912" y="3429000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5868144" y="324433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Roller </a:t>
            </a:r>
            <a:r>
              <a:rPr lang="fr-FR" dirty="0" err="1"/>
              <a:t>chain</a:t>
            </a:r>
            <a:r>
              <a:rPr lang="fr-FR" dirty="0"/>
              <a:t> transmission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012160" y="45811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Motor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084168" y="587727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Gear</a:t>
            </a:r>
            <a:r>
              <a:rPr lang="fr-FR" dirty="0"/>
              <a:t> unit</a:t>
            </a:r>
          </a:p>
        </p:txBody>
      </p:sp>
      <p:pic>
        <p:nvPicPr>
          <p:cNvPr id="11" name="Image 10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047322" cy="8711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D3CD86C9-821B-4F81-BED9-756365DA620A}"/>
              </a:ext>
            </a:extLst>
          </p:cNvPr>
          <p:cNvSpPr txBox="1"/>
          <p:nvPr/>
        </p:nvSpPr>
        <p:spPr>
          <a:xfrm>
            <a:off x="1187624" y="1709363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>
                <a:latin typeface="Verdana" pitchFamily="34" charset="0"/>
                <a:ea typeface="Verdana" pitchFamily="34" charset="0"/>
              </a:rPr>
              <a:t>Conveyor</a:t>
            </a:r>
            <a:r>
              <a:rPr lang="fr-FR" sz="2800" dirty="0">
                <a:latin typeface="Verdana" pitchFamily="34" charset="0"/>
                <a:ea typeface="Verdana" pitchFamily="34" charset="0"/>
              </a:rPr>
              <a:t> </a:t>
            </a:r>
            <a:r>
              <a:rPr lang="fr-FR" sz="2800" dirty="0" err="1">
                <a:latin typeface="Verdana" pitchFamily="34" charset="0"/>
                <a:ea typeface="Verdana" pitchFamily="34" charset="0"/>
              </a:rPr>
              <a:t>belt</a:t>
            </a:r>
            <a:r>
              <a:rPr lang="fr-FR" sz="2800" dirty="0">
                <a:latin typeface="Verdana" pitchFamily="34" charset="0"/>
                <a:ea typeface="Verdana" pitchFamily="34" charset="0"/>
              </a:rPr>
              <a:t> transmission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3688" y="635667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Ravoux</a:t>
            </a:r>
            <a:r>
              <a:rPr lang="fr-FR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 modules 1 &amp; 2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691680" y="22768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Top </a:t>
            </a:r>
            <a:r>
              <a:rPr lang="fr-FR" dirty="0" err="1"/>
              <a:t>view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148064" y="22768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Front </a:t>
            </a:r>
            <a:r>
              <a:rPr lang="fr-FR" dirty="0" err="1"/>
              <a:t>view</a:t>
            </a:r>
            <a:endParaRPr lang="fr-FR" dirty="0"/>
          </a:p>
        </p:txBody>
      </p:sp>
      <p:pic>
        <p:nvPicPr>
          <p:cNvPr id="1026" name="Picture 2" descr="Z:\Ravoux projet anglais 2018\Présentation Ravoux module 1 et 2\plan\plan de coup de profil couleur.png"/>
          <p:cNvPicPr>
            <a:picLocks noChangeAspect="1" noChangeArrowheads="1"/>
          </p:cNvPicPr>
          <p:nvPr/>
        </p:nvPicPr>
        <p:blipFill>
          <a:blip r:embed="rId2" cstate="print"/>
          <a:srcRect l="19050" t="31373" r="10466" b="19608"/>
          <a:stretch>
            <a:fillRect/>
          </a:stretch>
        </p:blipFill>
        <p:spPr bwMode="auto">
          <a:xfrm>
            <a:off x="4427984" y="3140968"/>
            <a:ext cx="3830826" cy="2588396"/>
          </a:xfrm>
          <a:prstGeom prst="rect">
            <a:avLst/>
          </a:prstGeom>
          <a:noFill/>
        </p:spPr>
      </p:pic>
      <p:pic>
        <p:nvPicPr>
          <p:cNvPr id="1027" name="Picture 3" descr="Z:\Ravoux projet anglais 2018\Présentation Ravoux module 1 et 2\plan\plan de dessu couleu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3744416" cy="3643521"/>
          </a:xfrm>
          <a:prstGeom prst="rect">
            <a:avLst/>
          </a:prstGeom>
          <a:noFill/>
        </p:spPr>
      </p:pic>
      <p:cxnSp>
        <p:nvCxnSpPr>
          <p:cNvPr id="12" name="Connecteur droit avec flèche 11"/>
          <p:cNvCxnSpPr>
            <a:cxnSpLocks/>
            <a:stCxn id="19" idx="0"/>
          </p:cNvCxnSpPr>
          <p:nvPr/>
        </p:nvCxnSpPr>
        <p:spPr>
          <a:xfrm flipH="1" flipV="1">
            <a:off x="2627784" y="4077072"/>
            <a:ext cx="3398444" cy="2008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cxnSpLocks/>
            <a:stCxn id="19" idx="0"/>
          </p:cNvCxnSpPr>
          <p:nvPr/>
        </p:nvCxnSpPr>
        <p:spPr>
          <a:xfrm flipV="1">
            <a:off x="6026228" y="4365104"/>
            <a:ext cx="1066052" cy="17208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450164" y="6085906"/>
            <a:ext cx="1152128" cy="288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cogs</a:t>
            </a:r>
            <a:endParaRPr lang="fr-FR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 flipV="1">
            <a:off x="1691680" y="4581128"/>
            <a:ext cx="2088232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V="1">
            <a:off x="4644008" y="4221088"/>
            <a:ext cx="864096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491880" y="5949280"/>
            <a:ext cx="158417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Ferrodo</a:t>
            </a:r>
            <a:r>
              <a:rPr lang="fr-FR" dirty="0"/>
              <a:t> </a:t>
            </a:r>
            <a:r>
              <a:rPr lang="fr-FR" dirty="0" err="1"/>
              <a:t>washer</a:t>
            </a:r>
            <a:endParaRPr lang="fr-FR" dirty="0"/>
          </a:p>
        </p:txBody>
      </p:sp>
      <p:cxnSp>
        <p:nvCxnSpPr>
          <p:cNvPr id="40" name="Connecteur droit avec flèche 39"/>
          <p:cNvCxnSpPr>
            <a:stCxn id="1027" idx="3"/>
          </p:cNvCxnSpPr>
          <p:nvPr/>
        </p:nvCxnSpPr>
        <p:spPr>
          <a:xfrm flipH="1" flipV="1">
            <a:off x="1691680" y="4365104"/>
            <a:ext cx="2520280" cy="3095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>
            <a:stCxn id="1027" idx="3"/>
          </p:cNvCxnSpPr>
          <p:nvPr/>
        </p:nvCxnSpPr>
        <p:spPr>
          <a:xfrm flipV="1">
            <a:off x="4211960" y="4221088"/>
            <a:ext cx="1080120" cy="4536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419872" y="4581128"/>
            <a:ext cx="1440160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gear</a:t>
            </a:r>
            <a:endParaRPr lang="fr-FR" dirty="0"/>
          </a:p>
        </p:txBody>
      </p:sp>
      <p:pic>
        <p:nvPicPr>
          <p:cNvPr id="17" name="Image 16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047322" cy="87113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xmlns="" id="{A3D489B3-504C-49CE-B6E4-C146601D6C19}"/>
              </a:ext>
            </a:extLst>
          </p:cNvPr>
          <p:cNvSpPr txBox="1"/>
          <p:nvPr/>
        </p:nvSpPr>
        <p:spPr>
          <a:xfrm>
            <a:off x="1187624" y="1709363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>
                <a:latin typeface="Verdana" pitchFamily="34" charset="0"/>
                <a:ea typeface="Verdana" pitchFamily="34" charset="0"/>
              </a:rPr>
              <a:t>Conveyor</a:t>
            </a:r>
            <a:r>
              <a:rPr lang="fr-FR" sz="2800" dirty="0">
                <a:latin typeface="Verdana" pitchFamily="34" charset="0"/>
                <a:ea typeface="Verdana" pitchFamily="34" charset="0"/>
              </a:rPr>
              <a:t> </a:t>
            </a:r>
            <a:r>
              <a:rPr lang="fr-FR" sz="2800" dirty="0" err="1">
                <a:latin typeface="Verdana" pitchFamily="34" charset="0"/>
                <a:ea typeface="Verdana" pitchFamily="34" charset="0"/>
              </a:rPr>
              <a:t>belt</a:t>
            </a:r>
            <a:r>
              <a:rPr lang="fr-FR" sz="2800" dirty="0">
                <a:latin typeface="Verdana" pitchFamily="34" charset="0"/>
                <a:ea typeface="Verdana" pitchFamily="34" charset="0"/>
              </a:rPr>
              <a:t> transmission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413</TotalTime>
  <Words>115</Words>
  <Application>Microsoft Office PowerPoint</Application>
  <PresentationFormat>Affichage à l'écran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Oriel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Région Pays De la Loire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Lycée Blaise Pascal</dc:creator>
  <cp:lastModifiedBy>Lycée Blaise Pascal</cp:lastModifiedBy>
  <cp:revision>34</cp:revision>
  <dcterms:created xsi:type="dcterms:W3CDTF">2018-02-05T10:04:17Z</dcterms:created>
  <dcterms:modified xsi:type="dcterms:W3CDTF">2018-11-14T10:59:16Z</dcterms:modified>
</cp:coreProperties>
</file>