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/>
    <p:restoredTop sz="94701"/>
  </p:normalViewPr>
  <p:slideViewPr>
    <p:cSldViewPr snapToGrid="0" snapToObjects="1">
      <p:cViewPr>
        <p:scale>
          <a:sx n="89" d="100"/>
          <a:sy n="89" d="100"/>
        </p:scale>
        <p:origin x="79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54E86D4-BD5F-A74C-AEC3-AF5606F905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EFE649E2-8A05-3D48-ACE5-46DD7EE601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2A8CB484-F64C-1846-9675-FA47162C8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EAB9C-FE39-8E4E-AC95-DE72AD771CA8}" type="datetimeFigureOut">
              <a:rPr lang="fr-FR" smtClean="0"/>
              <a:t>22/06/2018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BAF572F1-6A2C-3A4C-9591-F36CCFB53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15317989-2DF9-0240-B278-A590D711E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B3CA0-0393-804B-B099-4DF694408BD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600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34B569A-DC8B-BF45-B997-20E72FB9F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CCA836CE-3F15-F54D-B2A5-140B1C0048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94BD4925-222D-0A48-AF23-792325D56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EAB9C-FE39-8E4E-AC95-DE72AD771CA8}" type="datetimeFigureOut">
              <a:rPr lang="fr-FR" smtClean="0"/>
              <a:t>22/06/2018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49BE242B-1E9F-A441-A1E9-A99A2D525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49645884-63A7-1B41-907F-D4A58C6A5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B3CA0-0393-804B-B099-4DF694408BD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760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xmlns="" id="{4F9E81C4-7002-644F-AC9B-C52CDFAEAC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2068B10A-3E45-C44A-8662-09A4B67503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D006E016-F2B4-7848-8F78-51D9984CE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EAB9C-FE39-8E4E-AC95-DE72AD771CA8}" type="datetimeFigureOut">
              <a:rPr lang="fr-FR" smtClean="0"/>
              <a:t>22/06/2018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70F5AB42-9BD3-A646-AC1E-5BFC03FE0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8B6ABDFF-6A05-4147-BF57-9126400DE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B3CA0-0393-804B-B099-4DF694408BD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374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13D30E97-2537-6649-9002-0BE33CDEF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B3AE3824-6309-3B48-80FE-BAC9016C3F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E91DEABE-6A10-9241-87F2-25748C512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EAB9C-FE39-8E4E-AC95-DE72AD771CA8}" type="datetimeFigureOut">
              <a:rPr lang="fr-FR" smtClean="0"/>
              <a:t>22/06/2018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EB248001-74E6-1F4E-ACE3-96639A477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88F5D219-6541-4146-9087-4DEE1416C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B3CA0-0393-804B-B099-4DF694408BD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207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31C42322-91FB-6D49-AFE7-F871252F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838EDC10-33AC-1B47-9EFA-8B1C6ABB2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174320BD-C619-944D-A66E-908B75987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EAB9C-FE39-8E4E-AC95-DE72AD771CA8}" type="datetimeFigureOut">
              <a:rPr lang="fr-FR" smtClean="0"/>
              <a:t>22/06/2018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82A00240-ECC4-8245-90BD-44712CCA4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7B192E97-9AD3-F34D-867A-D403F7200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B3CA0-0393-804B-B099-4DF694408BD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235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17EFB772-0513-7D4E-B881-D0E882FE0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6C09E592-32E7-0A4F-A3A7-416E576CC9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0A7F0A8E-9FD6-F645-B1E7-BF7CC383BF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BAB54B74-1402-FB4C-99EA-86E656751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EAB9C-FE39-8E4E-AC95-DE72AD771CA8}" type="datetimeFigureOut">
              <a:rPr lang="fr-FR" smtClean="0"/>
              <a:t>22/06/2018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0F5AE04D-C894-8643-8ED1-2EC4E2365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CCC06539-1378-B34A-9AEB-1A121C1A9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B3CA0-0393-804B-B099-4DF694408BD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7055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E630C8E1-D72B-0E42-8560-5342AD2DA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8270FA7C-BD5C-9746-B9F1-FFE7917AC7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95007D9C-A599-A740-8C14-6F389CDA6D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00DB32A4-7AB4-1743-AD51-E24BB8D84C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3B88FAD9-AAA8-EF49-A812-70A891ED8A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xmlns="" id="{80ACAD1B-4BFF-C645-823C-FA20819EB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EAB9C-FE39-8E4E-AC95-DE72AD771CA8}" type="datetimeFigureOut">
              <a:rPr lang="fr-FR" smtClean="0"/>
              <a:t>22/06/2018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4882CBC0-80E0-7D45-AFAC-7663AB25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177EAD1B-EF17-AE4E-B01A-51102035B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B3CA0-0393-804B-B099-4DF694408BD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45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6118AB1-94BF-4D4A-AA67-53AEDBF4D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E7C58158-BC6C-124C-8ADD-5DF1B4EC5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EAB9C-FE39-8E4E-AC95-DE72AD771CA8}" type="datetimeFigureOut">
              <a:rPr lang="fr-FR" smtClean="0"/>
              <a:t>22/06/2018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2D2F130F-455C-D54B-87EB-F2A6C0EA6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C3255ED6-0CF2-5043-9D2D-E46C3808D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B3CA0-0393-804B-B099-4DF694408BD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094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9E0CA499-8FBF-5D42-8BCF-30A245E7B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EAB9C-FE39-8E4E-AC95-DE72AD771CA8}" type="datetimeFigureOut">
              <a:rPr lang="fr-FR" smtClean="0"/>
              <a:t>22/06/2018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F7314272-684E-A749-949F-275289CCC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D33AFA78-4866-254C-88C2-BAD0A3DCB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B3CA0-0393-804B-B099-4DF694408BD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171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91BC8F7-5FCC-4644-AB5A-986247B1B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5C23ECC1-6884-8E4C-989F-02FF7E59D3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23593DF8-53CF-8945-8D3E-EB135E30BC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798297EA-1864-D241-966D-783927E69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EAB9C-FE39-8E4E-AC95-DE72AD771CA8}" type="datetimeFigureOut">
              <a:rPr lang="fr-FR" smtClean="0"/>
              <a:t>22/06/2018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F816E63E-3E9D-B249-A04D-8055BFB53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C5F3FB76-959F-E247-8FBA-5161C6B44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B3CA0-0393-804B-B099-4DF694408BD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5995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CE2F8357-94EA-2344-B5A0-FB8AB25F9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xmlns="" id="{86C04877-97FC-1449-9D73-119537530A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2EAD8908-FB87-9C44-A883-AE5BFB2D1B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77E9CEE4-5099-594E-9771-6EC5D9BC6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EAB9C-FE39-8E4E-AC95-DE72AD771CA8}" type="datetimeFigureOut">
              <a:rPr lang="fr-FR" smtClean="0"/>
              <a:t>22/06/2018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2A9CF8A6-5F1A-8B44-98BB-921D5F9C3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98FB7C24-5611-284A-A2C1-F428089EF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B3CA0-0393-804B-B099-4DF694408BD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0904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xmlns="" id="{C516A416-62D4-814D-9479-6C3639E88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6F8E5C52-C3C4-6747-899D-9B685E0877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E97A4B22-3E0F-7845-A80C-81DBFE38FD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AB9C-FE39-8E4E-AC95-DE72AD771CA8}" type="datetimeFigureOut">
              <a:rPr lang="fr-FR" smtClean="0"/>
              <a:t>22/06/2018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493F9931-51E6-E14A-AE35-926224A62D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277B3B80-BAC0-D44C-8D44-C4D229EB58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B3CA0-0393-804B-B099-4DF694408BD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1775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JPG"/><Relationship Id="rId1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JPG"/><Relationship Id="rId6" Type="http://schemas.openxmlformats.org/officeDocument/2006/relationships/image" Target="../media/image7.JPG"/><Relationship Id="rId7" Type="http://schemas.openxmlformats.org/officeDocument/2006/relationships/image" Target="../media/image8.JPG"/><Relationship Id="rId8" Type="http://schemas.openxmlformats.org/officeDocument/2006/relationships/image" Target="../media/image9.JPG"/><Relationship Id="rId9" Type="http://schemas.openxmlformats.org/officeDocument/2006/relationships/image" Target="../media/image10.JPG"/><Relationship Id="rId10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EE75FD6A-E21D-E640-B109-58071826CB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2570" y="276543"/>
            <a:ext cx="9144000" cy="935037"/>
          </a:xfrm>
        </p:spPr>
        <p:txBody>
          <a:bodyPr/>
          <a:lstStyle/>
          <a:p>
            <a:r>
              <a:rPr lang="fr-FR" dirty="0"/>
              <a:t>Ma boîte à outils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014EB500-C205-0343-A695-95525674ADAA}"/>
              </a:ext>
            </a:extLst>
          </p:cNvPr>
          <p:cNvSpPr txBox="1"/>
          <p:nvPr/>
        </p:nvSpPr>
        <p:spPr>
          <a:xfrm>
            <a:off x="4123456" y="5813802"/>
            <a:ext cx="39222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i="1" dirty="0"/>
              <a:t>Que vais-je y trouver ?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xmlns="" id="{AD88F3C1-9725-224F-B301-1731470ED1D8}"/>
              </a:ext>
            </a:extLst>
          </p:cNvPr>
          <p:cNvGrpSpPr/>
          <p:nvPr/>
        </p:nvGrpSpPr>
        <p:grpSpPr>
          <a:xfrm>
            <a:off x="1209673" y="1347956"/>
            <a:ext cx="9749793" cy="1109494"/>
            <a:chOff x="1209673" y="1347956"/>
            <a:chExt cx="9749793" cy="1109494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xmlns="" id="{EA28B460-0A59-6643-BA22-D08FC2A2F5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200000">
              <a:off x="1453123" y="1104507"/>
              <a:ext cx="1109493" cy="1596393"/>
            </a:xfrm>
            <a:prstGeom prst="rect">
              <a:avLst/>
            </a:prstGeom>
          </p:spPr>
        </p:pic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xmlns="" id="{792D3A91-C51E-2349-8591-EC7C0B4F1F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200000">
              <a:off x="3491473" y="1104507"/>
              <a:ext cx="1109493" cy="1596393"/>
            </a:xfrm>
            <a:prstGeom prst="rect">
              <a:avLst/>
            </a:prstGeom>
          </p:spPr>
        </p:pic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xmlns="" id="{05503EB6-140D-0046-8EA8-D511042E0E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200000">
              <a:off x="5529823" y="1104506"/>
              <a:ext cx="1109493" cy="1596393"/>
            </a:xfrm>
            <a:prstGeom prst="rect">
              <a:avLst/>
            </a:prstGeom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xmlns="" id="{D1AF5AE2-8FCA-BD4E-B57B-0EFBDB899D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200000">
              <a:off x="7567252" y="1104506"/>
              <a:ext cx="1109493" cy="1596393"/>
            </a:xfrm>
            <a:prstGeom prst="rect">
              <a:avLst/>
            </a:prstGeom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xmlns="" id="{211BFA60-5F43-CF4F-9F13-61C967F5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9606523" y="1104506"/>
              <a:ext cx="1109493" cy="1596393"/>
            </a:xfrm>
            <a:prstGeom prst="rect">
              <a:avLst/>
            </a:prstGeom>
          </p:spPr>
        </p:pic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xmlns="" id="{2F112AF3-AAF4-5641-93A9-11352C32389A}"/>
              </a:ext>
            </a:extLst>
          </p:cNvPr>
          <p:cNvGrpSpPr/>
          <p:nvPr/>
        </p:nvGrpSpPr>
        <p:grpSpPr>
          <a:xfrm>
            <a:off x="1209673" y="2942178"/>
            <a:ext cx="9749793" cy="1109494"/>
            <a:chOff x="1209673" y="1347956"/>
            <a:chExt cx="9749793" cy="1109494"/>
          </a:xfrm>
        </p:grpSpPr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xmlns="" id="{9CE94CF5-FDFE-1A44-83DC-4C09025E5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200000">
              <a:off x="1453123" y="1104507"/>
              <a:ext cx="1109493" cy="1596393"/>
            </a:xfrm>
            <a:prstGeom prst="rect">
              <a:avLst/>
            </a:prstGeom>
          </p:spPr>
        </p:pic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xmlns="" id="{10D0C083-8528-944A-BEA9-68281EAEFC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200000">
              <a:off x="3491473" y="1104507"/>
              <a:ext cx="1109493" cy="1596393"/>
            </a:xfrm>
            <a:prstGeom prst="rect">
              <a:avLst/>
            </a:prstGeom>
          </p:spPr>
        </p:pic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xmlns="" id="{A196ADC1-7877-964E-ABD3-3DA2B1211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200000">
              <a:off x="5529823" y="1104506"/>
              <a:ext cx="1109493" cy="1596393"/>
            </a:xfrm>
            <a:prstGeom prst="rect">
              <a:avLst/>
            </a:prstGeom>
          </p:spPr>
        </p:pic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xmlns="" id="{4FBC0EEE-1B7E-BB4F-A98A-8391DF7935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6200000">
              <a:off x="7567252" y="1104506"/>
              <a:ext cx="1109493" cy="1596393"/>
            </a:xfrm>
            <a:prstGeom prst="rect">
              <a:avLst/>
            </a:prstGeom>
          </p:spPr>
        </p:pic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xmlns="" id="{23A6A6C3-8E1D-C04B-8B1D-257A921BC3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6200000">
              <a:off x="9606523" y="1104506"/>
              <a:ext cx="1109493" cy="1596393"/>
            </a:xfrm>
            <a:prstGeom prst="rect">
              <a:avLst/>
            </a:prstGeom>
          </p:spPr>
        </p:pic>
      </p:grpSp>
      <p:grpSp>
        <p:nvGrpSpPr>
          <p:cNvPr id="36" name="Groupe 35">
            <a:extLst>
              <a:ext uri="{FF2B5EF4-FFF2-40B4-BE49-F238E27FC236}">
                <a16:creationId xmlns:a16="http://schemas.microsoft.com/office/drawing/2014/main" xmlns="" id="{03FF4E7B-A7E4-9548-AB01-6FA1079E15AD}"/>
              </a:ext>
            </a:extLst>
          </p:cNvPr>
          <p:cNvGrpSpPr/>
          <p:nvPr/>
        </p:nvGrpSpPr>
        <p:grpSpPr>
          <a:xfrm>
            <a:off x="1209672" y="4403743"/>
            <a:ext cx="9749793" cy="1109494"/>
            <a:chOff x="1209673" y="1347956"/>
            <a:chExt cx="9749793" cy="1109494"/>
          </a:xfrm>
        </p:grpSpPr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xmlns="" id="{E5476C81-7B3D-2345-9943-E6ABE7733F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6200000">
              <a:off x="1453123" y="1104507"/>
              <a:ext cx="1109493" cy="1596393"/>
            </a:xfrm>
            <a:prstGeom prst="rect">
              <a:avLst/>
            </a:prstGeom>
          </p:spPr>
        </p:pic>
        <p:pic>
          <p:nvPicPr>
            <p:cNvPr id="38" name="Image 37">
              <a:extLst>
                <a:ext uri="{FF2B5EF4-FFF2-40B4-BE49-F238E27FC236}">
                  <a16:creationId xmlns:a16="http://schemas.microsoft.com/office/drawing/2014/main" xmlns="" id="{71CAE742-EFD1-EB4F-ADA6-6E9E9803BF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6200000">
              <a:off x="3491473" y="1104507"/>
              <a:ext cx="1109493" cy="1596393"/>
            </a:xfrm>
            <a:prstGeom prst="rect">
              <a:avLst/>
            </a:prstGeom>
          </p:spPr>
        </p:pic>
        <p:pic>
          <p:nvPicPr>
            <p:cNvPr id="39" name="Image 38">
              <a:extLst>
                <a:ext uri="{FF2B5EF4-FFF2-40B4-BE49-F238E27FC236}">
                  <a16:creationId xmlns:a16="http://schemas.microsoft.com/office/drawing/2014/main" xmlns="" id="{35EBE7BA-3DAD-E144-9480-6521C3001E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6200000">
              <a:off x="5529823" y="1104506"/>
              <a:ext cx="1109493" cy="1596393"/>
            </a:xfrm>
            <a:prstGeom prst="rect">
              <a:avLst/>
            </a:prstGeom>
          </p:spPr>
        </p:pic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xmlns="" id="{68C054D9-D419-C541-9D8D-6F96455636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6200000">
              <a:off x="7567252" y="1104506"/>
              <a:ext cx="1109493" cy="1596393"/>
            </a:xfrm>
            <a:prstGeom prst="rect">
              <a:avLst/>
            </a:prstGeom>
          </p:spPr>
        </p:pic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xmlns="" id="{A2A42A0A-3D93-8745-B07D-ACCF2548ED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6200000">
              <a:off x="9606523" y="1104506"/>
              <a:ext cx="1109493" cy="15963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737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0" r="6874"/>
          <a:stretch/>
        </p:blipFill>
        <p:spPr>
          <a:xfrm rot="16200000">
            <a:off x="2646324" y="-2081205"/>
            <a:ext cx="6851717" cy="11029950"/>
          </a:xfrm>
          <a:prstGeom prst="rect">
            <a:avLst/>
          </a:prstGeom>
        </p:spPr>
      </p:pic>
      <p:grpSp>
        <p:nvGrpSpPr>
          <p:cNvPr id="3" name="Grouper 2"/>
          <p:cNvGrpSpPr/>
          <p:nvPr/>
        </p:nvGrpSpPr>
        <p:grpSpPr>
          <a:xfrm>
            <a:off x="984194" y="829106"/>
            <a:ext cx="8915713" cy="6028711"/>
            <a:chOff x="984194" y="829106"/>
            <a:chExt cx="8915713" cy="6028711"/>
          </a:xfrm>
        </p:grpSpPr>
        <p:sp>
          <p:nvSpPr>
            <p:cNvPr id="5" name="ZoneTexte 4"/>
            <p:cNvSpPr txBox="1"/>
            <p:nvPr/>
          </p:nvSpPr>
          <p:spPr>
            <a:xfrm>
              <a:off x="2505764" y="1600200"/>
              <a:ext cx="231864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FR" dirty="0"/>
                <a:t>Plaque de polystyrène </a:t>
              </a:r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2371227" y="3799015"/>
              <a:ext cx="152157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FR" dirty="0"/>
                <a:t>Ruban adhésif</a:t>
              </a: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984194" y="5028335"/>
              <a:ext cx="1521570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/>
                <a:t>Ruban adhésif</a:t>
              </a:r>
            </a:p>
            <a:p>
              <a:pPr algn="ctr"/>
              <a:r>
                <a:rPr lang="fr-FR" dirty="0"/>
                <a:t>double-face</a:t>
              </a: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315505" y="6196990"/>
              <a:ext cx="1849416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/>
                <a:t>Pique à brochette</a:t>
              </a:r>
              <a:br>
                <a:rPr lang="fr-FR" dirty="0"/>
              </a:br>
              <a:r>
                <a:rPr lang="fr-FR" dirty="0"/>
                <a:t>grande taille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3735988" y="6211486"/>
              <a:ext cx="1849416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/>
                <a:t>Pique à brochette</a:t>
              </a:r>
              <a:br>
                <a:rPr lang="fr-FR" dirty="0"/>
              </a:br>
              <a:r>
                <a:rPr lang="fr-FR" dirty="0"/>
                <a:t>taille moyenne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6419386" y="6197381"/>
              <a:ext cx="1522019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/>
                <a:t>« Conteneur »</a:t>
              </a:r>
              <a:br>
                <a:rPr lang="fr-FR" dirty="0"/>
              </a:br>
              <a:r>
                <a:rPr lang="fr-FR" dirty="0"/>
                <a:t>à sable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8772674" y="4925963"/>
              <a:ext cx="1127233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/>
                <a:t>Ficelle</a:t>
              </a:r>
              <a:br>
                <a:rPr lang="fr-FR" dirty="0"/>
              </a:br>
              <a:r>
                <a:rPr lang="fr-FR" dirty="0"/>
                <a:t>de cuisine</a:t>
              </a: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7941405" y="3983681"/>
              <a:ext cx="870751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/>
                <a:t>Epingle</a:t>
              </a: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5423238" y="4061033"/>
              <a:ext cx="1849416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/>
                <a:t>Pique à brochette</a:t>
              </a:r>
              <a:br>
                <a:rPr lang="fr-FR" dirty="0"/>
              </a:br>
              <a:r>
                <a:rPr lang="fr-FR" dirty="0"/>
                <a:t>petite taille</a:t>
              </a: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8561659" y="1969532"/>
              <a:ext cx="965329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/>
                <a:t>Seau</a:t>
              </a:r>
              <a:br>
                <a:rPr lang="fr-FR" dirty="0"/>
              </a:br>
              <a:r>
                <a:rPr lang="fr-FR" dirty="0"/>
                <a:t>de sable</a:t>
              </a: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5831276" y="829106"/>
              <a:ext cx="2110129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/>
                <a:t>Manchon d’isolation</a:t>
              </a:r>
              <a:br>
                <a:rPr lang="fr-FR" dirty="0"/>
              </a:br>
              <a:r>
                <a:rPr lang="fr-FR" dirty="0"/>
                <a:t>polyéthylène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8591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59326"/>
              </p:ext>
            </p:extLst>
          </p:nvPr>
        </p:nvGraphicFramePr>
        <p:xfrm>
          <a:off x="6308297" y="305527"/>
          <a:ext cx="5438225" cy="53402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4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340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15438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Photos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Désignations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8495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/>
                        <a:t>« Conteneur »</a:t>
                      </a:r>
                      <a:br>
                        <a:rPr lang="fr-FR" sz="2400" dirty="0"/>
                      </a:br>
                      <a:r>
                        <a:rPr lang="fr-FR" sz="2400" dirty="0"/>
                        <a:t>à sable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8495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/>
                        <a:t>Epingle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8495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/>
                        <a:t>Manchon d’isolation</a:t>
                      </a:r>
                      <a:br>
                        <a:rPr lang="fr-FR" sz="2400" dirty="0"/>
                      </a:br>
                      <a:r>
                        <a:rPr lang="fr-FR" sz="2400" dirty="0"/>
                        <a:t>polyéthylène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8495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/>
                        <a:t>Ficelle</a:t>
                      </a:r>
                      <a:br>
                        <a:rPr lang="fr-FR" sz="2400" dirty="0"/>
                      </a:br>
                      <a:r>
                        <a:rPr lang="fr-FR" sz="2400" dirty="0"/>
                        <a:t>de cuisine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8495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/>
                        <a:t>Seau</a:t>
                      </a:r>
                      <a:br>
                        <a:rPr lang="fr-FR" sz="2400" dirty="0"/>
                      </a:br>
                      <a:r>
                        <a:rPr lang="fr-FR" sz="2400" dirty="0"/>
                        <a:t>de sable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100281"/>
              </p:ext>
            </p:extLst>
          </p:nvPr>
        </p:nvGraphicFramePr>
        <p:xfrm>
          <a:off x="429174" y="305527"/>
          <a:ext cx="5438225" cy="63251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4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340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15438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Photos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Désignations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8495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/>
                        <a:t>Plaque de polystyrène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8495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Ruban adhésif</a:t>
                      </a:r>
                    </a:p>
                    <a:p>
                      <a:pPr algn="ctr"/>
                      <a:r>
                        <a:rPr lang="fr-FR" sz="2400" dirty="0"/>
                        <a:t>double-face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8495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/>
                        <a:t>Ruban adhésif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8495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/>
                        <a:t>Pique à brochette</a:t>
                      </a:r>
                      <a:br>
                        <a:rPr lang="fr-FR" sz="2400" dirty="0"/>
                      </a:br>
                      <a:r>
                        <a:rPr lang="fr-FR" sz="2400" dirty="0"/>
                        <a:t>grande taille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8495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/>
                        <a:t>Pique à brochette</a:t>
                      </a:r>
                      <a:br>
                        <a:rPr lang="fr-FR" sz="2400" dirty="0"/>
                      </a:br>
                      <a:r>
                        <a:rPr lang="fr-FR" sz="2400" dirty="0"/>
                        <a:t>taille moyenne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8495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/>
                        <a:t>Pique à brochette</a:t>
                      </a:r>
                      <a:br>
                        <a:rPr lang="fr-FR" sz="2400" dirty="0"/>
                      </a:br>
                      <a:r>
                        <a:rPr lang="fr-FR" sz="2400" dirty="0"/>
                        <a:t>petite taille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3601" y="600936"/>
            <a:ext cx="832690" cy="126484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51581" y="1812998"/>
            <a:ext cx="916728" cy="78838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92035" y="2756002"/>
            <a:ext cx="1035818" cy="88389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14656" y="3466594"/>
            <a:ext cx="790575" cy="142445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41887" y="4425271"/>
            <a:ext cx="736114" cy="1477152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206519" y="5370352"/>
            <a:ext cx="606849" cy="1450635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157894" y="628380"/>
            <a:ext cx="783552" cy="1160818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113274" y="1499521"/>
            <a:ext cx="872792" cy="1415339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174029" y="2513933"/>
            <a:ext cx="827661" cy="1368035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142501" y="3510811"/>
            <a:ext cx="814801" cy="132848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152090" y="4582822"/>
            <a:ext cx="871537" cy="1162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3755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59</Words>
  <Application>Microsoft Macintosh PowerPoint</Application>
  <PresentationFormat>Grand écran</PresentationFormat>
  <Paragraphs>30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Thème Office</vt:lpstr>
      <vt:lpstr>Ma boîte à outils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 boîte à outils</dc:title>
  <dc:creator>Vincent SIMON</dc:creator>
  <cp:lastModifiedBy>Vincent SIMON</cp:lastModifiedBy>
  <cp:revision>12</cp:revision>
  <dcterms:created xsi:type="dcterms:W3CDTF">2018-06-15T17:29:45Z</dcterms:created>
  <dcterms:modified xsi:type="dcterms:W3CDTF">2018-06-22T08:39:03Z</dcterms:modified>
</cp:coreProperties>
</file>