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  <p:sldId id="259" r:id="rId7"/>
    <p:sldId id="258" r:id="rId8"/>
    <p:sldId id="257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2130-945D-406A-A13E-689FE4FFF1D4}" type="datetimeFigureOut">
              <a:rPr lang="fr-FR" smtClean="0"/>
              <a:t>18/01/2018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066D-7EDD-4F04-BDBF-C61B459EC8E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D71STA00013G01_A</a:t>
            </a:r>
            <a:endParaRPr lang="fr-FR"/>
          </a:p>
        </p:txBody>
      </p:sp>
      <p:pic>
        <p:nvPicPr>
          <p:cNvPr id="5" name="Espace réservé de l'image de la bibliothèque 4" descr="glv1.tmp.png"/>
          <p:cNvPicPr>
            <a:picLocks noGrp="1" noChangeAspect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7500" y="1651000"/>
            <a:ext cx="6382641" cy="3810532"/>
          </a:xfrm>
        </p:spPr>
      </p:pic>
      <p:sp>
        <p:nvSpPr>
          <p:cNvPr id="4" name="Espace réservé du texte 3"/>
          <p:cNvSpPr>
            <a:spLocks noGrp="1" noChangeAspect="1"/>
          </p:cNvSpPr>
          <p:nvPr>
            <p:ph type="body" sz="half" idx="2"/>
          </p:nvPr>
        </p:nvSpPr>
        <p:spPr>
          <a:xfrm>
            <a:off x="6700141" y="1651000"/>
            <a:ext cx="2095500" cy="1384995"/>
          </a:xfrm>
        </p:spPr>
        <p:txBody>
          <a:bodyPr>
            <a:spAutoFit/>
          </a:bodyPr>
          <a:lstStyle/>
          <a:p>
            <a:pPr>
              <a:buNone/>
            </a:pPr>
            <a:r>
              <a:rPr lang="fr-FR" sz="1200" b="1" smtClean="0"/>
              <a:t>DIMENSIONS
Longueur : 5360.04 mm
largeur : 5969.12 mm
Profondeur : 3126.41 mm
ATTRIBUTES
Unité : mm</a:t>
            </a:r>
            <a:endParaRPr lang="fr-FR" sz="1200" b="1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Isométrique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Avant 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Haut 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Droite 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Arrière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Bas 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spect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fr-FR" smtClean="0"/>
              <a:t>Gauche </a:t>
            </a:r>
            <a:endParaRPr lang="fr-FR"/>
          </a:p>
        </p:txBody>
      </p:sp>
      <p:pic>
        <p:nvPicPr>
          <p:cNvPr id="3" name="Image 2" descr="glv1.t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397000"/>
            <a:ext cx="8509000" cy="508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Créé avec Glovius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Affichage à l'écran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D71STA00013G01_A</vt:lpstr>
      <vt:lpstr>Isométrique</vt:lpstr>
      <vt:lpstr>Avant </vt:lpstr>
      <vt:lpstr>Haut </vt:lpstr>
      <vt:lpstr>Droite </vt:lpstr>
      <vt:lpstr>Arrière</vt:lpstr>
      <vt:lpstr>Bas </vt:lpstr>
      <vt:lpstr>Gauche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D71STA00013G01_A</dc:title>
  <dc:creator>jriot</dc:creator>
  <cp:lastModifiedBy>jriot</cp:lastModifiedBy>
  <cp:revision>1</cp:revision>
  <dcterms:created xsi:type="dcterms:W3CDTF">2018-01-18T17:07:47Z</dcterms:created>
  <dcterms:modified xsi:type="dcterms:W3CDTF">2018-01-18T17:08:29Z</dcterms:modified>
</cp:coreProperties>
</file>