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9" d="100"/>
          <a:sy n="89" d="100"/>
        </p:scale>
        <p:origin x="-62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1CA4-5D33-47F0-95E9-617BD0DC05CF}" type="datetimeFigureOut">
              <a:rPr lang="fr-FR" smtClean="0"/>
              <a:t>12/01/2013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FC5B-87C6-42DB-BC32-100DBFC5226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1CA4-5D33-47F0-95E9-617BD0DC05CF}" type="datetimeFigureOut">
              <a:rPr lang="fr-FR" smtClean="0"/>
              <a:t>12/01/2013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FC5B-87C6-42DB-BC32-100DBFC5226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1CA4-5D33-47F0-95E9-617BD0DC05CF}" type="datetimeFigureOut">
              <a:rPr lang="fr-FR" smtClean="0"/>
              <a:t>12/01/2013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FC5B-87C6-42DB-BC32-100DBFC5226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1CA4-5D33-47F0-95E9-617BD0DC05CF}" type="datetimeFigureOut">
              <a:rPr lang="fr-FR" smtClean="0"/>
              <a:t>12/01/2013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FC5B-87C6-42DB-BC32-100DBFC5226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1CA4-5D33-47F0-95E9-617BD0DC05CF}" type="datetimeFigureOut">
              <a:rPr lang="fr-FR" smtClean="0"/>
              <a:t>12/01/2013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FC5B-87C6-42DB-BC32-100DBFC5226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1CA4-5D33-47F0-95E9-617BD0DC05CF}" type="datetimeFigureOut">
              <a:rPr lang="fr-FR" smtClean="0"/>
              <a:t>12/01/2013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FC5B-87C6-42DB-BC32-100DBFC5226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1CA4-5D33-47F0-95E9-617BD0DC05CF}" type="datetimeFigureOut">
              <a:rPr lang="fr-FR" smtClean="0"/>
              <a:t>12/01/2013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FC5B-87C6-42DB-BC32-100DBFC5226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1CA4-5D33-47F0-95E9-617BD0DC05CF}" type="datetimeFigureOut">
              <a:rPr lang="fr-FR" smtClean="0"/>
              <a:t>12/01/2013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FC5B-87C6-42DB-BC32-100DBFC5226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1CA4-5D33-47F0-95E9-617BD0DC05CF}" type="datetimeFigureOut">
              <a:rPr lang="fr-FR" smtClean="0"/>
              <a:t>12/01/2013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FC5B-87C6-42DB-BC32-100DBFC5226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1CA4-5D33-47F0-95E9-617BD0DC05CF}" type="datetimeFigureOut">
              <a:rPr lang="fr-FR" smtClean="0"/>
              <a:t>12/01/2013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FC5B-87C6-42DB-BC32-100DBFC5226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1CA4-5D33-47F0-95E9-617BD0DC05CF}" type="datetimeFigureOut">
              <a:rPr lang="fr-FR" smtClean="0"/>
              <a:t>12/01/2013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4FC5B-87C6-42DB-BC32-100DBFC5226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41CA4-5D33-47F0-95E9-617BD0DC05CF}" type="datetimeFigureOut">
              <a:rPr lang="fr-FR" smtClean="0"/>
              <a:t>12/01/2013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4FC5B-87C6-42DB-BC32-100DBFC5226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000100" y="785794"/>
            <a:ext cx="7272337" cy="1368425"/>
          </a:xfrm>
          <a:prstGeom prst="rect">
            <a:avLst/>
          </a:prstGeom>
          <a:solidFill>
            <a:srgbClr val="FFCC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PRESENTATION DE L’ETAT ACTUEL 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L’EGLISE ST SYMPHORIEN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DE VALVIGNERES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/>
          <a:stretch>
            <a:fillRect/>
          </a:stretch>
        </p:blipFill>
        <p:spPr bwMode="auto">
          <a:xfrm>
            <a:off x="2714612" y="2500306"/>
            <a:ext cx="4090987" cy="3779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71663" y="0"/>
            <a:ext cx="7272337" cy="571480"/>
          </a:xfrm>
          <a:prstGeom prst="rect">
            <a:avLst/>
          </a:prstGeom>
          <a:solidFill>
            <a:srgbClr val="FFCC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600" dirty="0" smtClean="0">
                <a:solidFill>
                  <a:srgbClr val="000000"/>
                </a:solidFill>
                <a:latin typeface="Arial" pitchFamily="34" charset="0"/>
              </a:rPr>
              <a:t>Photos des fissures intérieures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 l="15683" t="16667" r="26410" b="20175"/>
          <a:stretch>
            <a:fillRect/>
          </a:stretch>
        </p:blipFill>
        <p:spPr bwMode="auto">
          <a:xfrm>
            <a:off x="500034" y="1071546"/>
            <a:ext cx="342902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 descr="C:\Documents and Settings\MICHEL\Mes documents\Mes numérisations\Numériser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71546"/>
            <a:ext cx="3929090" cy="5089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871663" y="1"/>
            <a:ext cx="7272337" cy="571480"/>
          </a:xfrm>
          <a:prstGeom prst="rect">
            <a:avLst/>
          </a:prstGeom>
          <a:solidFill>
            <a:srgbClr val="FFCC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Situation géographique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5000628" y="2643182"/>
            <a:ext cx="3929058" cy="2721335"/>
            <a:chOff x="1581150" y="1350607"/>
            <a:chExt cx="5981700" cy="4156785"/>
          </a:xfrm>
        </p:grpSpPr>
        <p:pic>
          <p:nvPicPr>
            <p:cNvPr id="5" name="Image 4" descr="carte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1150" y="1350607"/>
              <a:ext cx="5981700" cy="4156785"/>
            </a:xfrm>
            <a:prstGeom prst="rect">
              <a:avLst/>
            </a:prstGeom>
          </p:spPr>
        </p:pic>
        <p:sp>
          <p:nvSpPr>
            <p:cNvPr id="6" name="Ellipse 5"/>
            <p:cNvSpPr/>
            <p:nvPr/>
          </p:nvSpPr>
          <p:spPr>
            <a:xfrm>
              <a:off x="3000364" y="3857628"/>
              <a:ext cx="785818" cy="28575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52" name="Picture 4" descr="Carte de Fra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4857784" cy="5029235"/>
          </a:xfrm>
          <a:prstGeom prst="rect">
            <a:avLst/>
          </a:prstGeom>
          <a:noFill/>
        </p:spPr>
      </p:pic>
      <p:sp>
        <p:nvSpPr>
          <p:cNvPr id="9" name="Flèche courbée vers le bas 8"/>
          <p:cNvSpPr/>
          <p:nvPr/>
        </p:nvSpPr>
        <p:spPr>
          <a:xfrm rot="20895991">
            <a:off x="3553474" y="3912075"/>
            <a:ext cx="2704195" cy="605612"/>
          </a:xfrm>
          <a:prstGeom prst="curvedDownArrow">
            <a:avLst>
              <a:gd name="adj1" fmla="val 30182"/>
              <a:gd name="adj2" fmla="val 51947"/>
              <a:gd name="adj3" fmla="val 27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71663" y="0"/>
            <a:ext cx="7272337" cy="571480"/>
          </a:xfrm>
          <a:prstGeom prst="rect">
            <a:avLst/>
          </a:prstGeom>
          <a:solidFill>
            <a:srgbClr val="FFCC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600" dirty="0" smtClean="0">
                <a:solidFill>
                  <a:srgbClr val="000000"/>
                </a:solidFill>
                <a:latin typeface="Arial" pitchFamily="34" charset="0"/>
              </a:rPr>
              <a:t>Environnement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5362" name="Picture 2" descr="C:\Documents and Settings\MICHEL\Mes documents\Mes images\PhotosPerso\PA290830.JPG"/>
          <p:cNvPicPr>
            <a:picLocks noChangeAspect="1" noChangeArrowheads="1"/>
          </p:cNvPicPr>
          <p:nvPr/>
        </p:nvPicPr>
        <p:blipFill>
          <a:blip r:embed="rId2" cstate="print"/>
          <a:srcRect r="1471"/>
          <a:stretch>
            <a:fillRect/>
          </a:stretch>
        </p:blipFill>
        <p:spPr bwMode="auto">
          <a:xfrm>
            <a:off x="285720" y="785794"/>
            <a:ext cx="4786346" cy="2732504"/>
          </a:xfrm>
          <a:prstGeom prst="rect">
            <a:avLst/>
          </a:prstGeom>
          <a:noFill/>
        </p:spPr>
      </p:pic>
      <p:pic>
        <p:nvPicPr>
          <p:cNvPr id="15364" name="Picture 4" descr="C:\Documents and Settings\MICHEL\Mes documents\Mes images\PhotosPerso\PA290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3786190"/>
            <a:ext cx="4786346" cy="2692319"/>
          </a:xfrm>
          <a:prstGeom prst="rect">
            <a:avLst/>
          </a:prstGeom>
          <a:noFill/>
        </p:spPr>
      </p:pic>
      <p:pic>
        <p:nvPicPr>
          <p:cNvPr id="15365" name="Picture 5" descr="C:\Documents and Settings\MICHEL\Mes documents\Mes images\PhotosPerso\PA290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107653" y="2035958"/>
            <a:ext cx="5715039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71663" y="0"/>
            <a:ext cx="7272337" cy="571480"/>
          </a:xfrm>
          <a:prstGeom prst="rect">
            <a:avLst/>
          </a:prstGeom>
          <a:solidFill>
            <a:srgbClr val="FFCC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600" dirty="0" smtClean="0">
                <a:solidFill>
                  <a:srgbClr val="000000"/>
                </a:solidFill>
                <a:latin typeface="Arial" pitchFamily="34" charset="0"/>
              </a:rPr>
              <a:t>Photos rue du Fort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386" name="Picture 2" descr="C:\Documents and Settings\MICHEL\Mes documents\Mes images\PhotosPerso\PA290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928670"/>
            <a:ext cx="3071834" cy="5461039"/>
          </a:xfrm>
          <a:prstGeom prst="rect">
            <a:avLst/>
          </a:prstGeom>
          <a:noFill/>
        </p:spPr>
      </p:pic>
      <p:pic>
        <p:nvPicPr>
          <p:cNvPr id="16387" name="Picture 3" descr="C:\Documents and Settings\MICHEL\Mes documents\Mes images\PhotosPerso\PA290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928670"/>
            <a:ext cx="3071834" cy="546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71663" y="0"/>
            <a:ext cx="7272337" cy="571480"/>
          </a:xfrm>
          <a:prstGeom prst="rect">
            <a:avLst/>
          </a:prstGeom>
          <a:solidFill>
            <a:srgbClr val="FFCC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600" dirty="0" smtClean="0">
                <a:solidFill>
                  <a:srgbClr val="000000"/>
                </a:solidFill>
                <a:latin typeface="Arial" pitchFamily="34" charset="0"/>
              </a:rPr>
              <a:t>Photos côté entrée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7410" name="Picture 2" descr="C:\Documents and Settings\MICHEL\Mes documents\Mes images\PhotosPerso\PA290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4318030" cy="2428892"/>
          </a:xfrm>
          <a:prstGeom prst="rect">
            <a:avLst/>
          </a:prstGeom>
          <a:noFill/>
        </p:spPr>
      </p:pic>
      <p:pic>
        <p:nvPicPr>
          <p:cNvPr id="17411" name="Picture 3" descr="C:\Documents and Settings\MICHEL\Mes documents\Mes images\PhotosPerso\PA290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929066"/>
            <a:ext cx="4357718" cy="2451217"/>
          </a:xfrm>
          <a:prstGeom prst="rect">
            <a:avLst/>
          </a:prstGeom>
          <a:noFill/>
        </p:spPr>
      </p:pic>
      <p:pic>
        <p:nvPicPr>
          <p:cNvPr id="17412" name="Picture 4" descr="C:\Documents and Settings\MICHEL\Mes documents\Mes images\PhotosPerso\PA290810.JPG"/>
          <p:cNvPicPr>
            <a:picLocks noChangeAspect="1" noChangeArrowheads="1"/>
          </p:cNvPicPr>
          <p:nvPr/>
        </p:nvPicPr>
        <p:blipFill>
          <a:blip r:embed="rId4" cstate="print"/>
          <a:srcRect t="9235"/>
          <a:stretch>
            <a:fillRect/>
          </a:stretch>
        </p:blipFill>
        <p:spPr bwMode="auto">
          <a:xfrm rot="16200000">
            <a:off x="4368848" y="2203392"/>
            <a:ext cx="5500726" cy="2808406"/>
          </a:xfrm>
          <a:prstGeom prst="rect">
            <a:avLst/>
          </a:prstGeom>
          <a:noFill/>
        </p:spPr>
      </p:pic>
      <p:sp>
        <p:nvSpPr>
          <p:cNvPr id="8" name="Rectangle à coins arrondis 7"/>
          <p:cNvSpPr/>
          <p:nvPr/>
        </p:nvSpPr>
        <p:spPr>
          <a:xfrm>
            <a:off x="1643042" y="2357430"/>
            <a:ext cx="642942" cy="4286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71663" y="0"/>
            <a:ext cx="7272337" cy="571480"/>
          </a:xfrm>
          <a:prstGeom prst="rect">
            <a:avLst/>
          </a:prstGeom>
          <a:solidFill>
            <a:srgbClr val="FFCC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600" dirty="0" smtClean="0">
                <a:solidFill>
                  <a:srgbClr val="000000"/>
                </a:solidFill>
                <a:latin typeface="Arial" pitchFamily="34" charset="0"/>
              </a:rPr>
              <a:t>Photos côté Nord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8434" name="Picture 2" descr="C:\Documents and Settings\MICHEL\Mes documents\Lycée\Séq Etude de fais TP Valvignères\Moi\PhotosPerso2\PC240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4214842" cy="2370849"/>
          </a:xfrm>
          <a:prstGeom prst="rect">
            <a:avLst/>
          </a:prstGeom>
          <a:noFill/>
        </p:spPr>
      </p:pic>
      <p:pic>
        <p:nvPicPr>
          <p:cNvPr id="18435" name="Picture 3" descr="C:\Documents and Settings\MICHEL\Mes documents\Lycée\Séq Etude de fais TP Valvignères\Moi\PhotosPerso2\PC240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929066"/>
            <a:ext cx="4214842" cy="2370848"/>
          </a:xfrm>
          <a:prstGeom prst="rect">
            <a:avLst/>
          </a:prstGeom>
          <a:noFill/>
        </p:spPr>
      </p:pic>
      <p:pic>
        <p:nvPicPr>
          <p:cNvPr id="18436" name="Picture 4" descr="C:\Documents and Settings\MICHEL\Mes documents\Lycée\Séq Etude de fais TP Valvignères\Moi\PhotosPerso2\PC2401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071546"/>
            <a:ext cx="4191030" cy="2357454"/>
          </a:xfrm>
          <a:prstGeom prst="rect">
            <a:avLst/>
          </a:prstGeom>
          <a:noFill/>
        </p:spPr>
      </p:pic>
      <p:pic>
        <p:nvPicPr>
          <p:cNvPr id="18437" name="Picture 5" descr="C:\Documents and Settings\MICHEL\Mes documents\Lycée\Séq Etude de fais TP Valvignères\Moi\PhotosPerso2\PC2401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3929066"/>
            <a:ext cx="4191029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71663" y="0"/>
            <a:ext cx="7272337" cy="571480"/>
          </a:xfrm>
          <a:prstGeom prst="rect">
            <a:avLst/>
          </a:prstGeom>
          <a:solidFill>
            <a:srgbClr val="FFCC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600" dirty="0" smtClean="0">
                <a:solidFill>
                  <a:srgbClr val="000000"/>
                </a:solidFill>
                <a:latin typeface="Arial" pitchFamily="34" charset="0"/>
              </a:rPr>
              <a:t>Photos côté Est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458" name="Picture 2" descr="C:\Documents and Settings\MICHEL\Mes documents\Lycée\Séq Etude de fais TP Valvignères\Moi\PhotosPerso2\PC240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234654" y="2051834"/>
            <a:ext cx="5461038" cy="3071834"/>
          </a:xfrm>
          <a:prstGeom prst="rect">
            <a:avLst/>
          </a:prstGeom>
          <a:noFill/>
        </p:spPr>
      </p:pic>
      <p:pic>
        <p:nvPicPr>
          <p:cNvPr id="19459" name="Picture 3" descr="C:\Documents and Settings\MICHEL\Mes documents\Lycée\Séq Etude de fais TP Valvignères\Moi\PhotosPerso2\PC240170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l="5813" r="26163"/>
          <a:stretch>
            <a:fillRect/>
          </a:stretch>
        </p:blipFill>
        <p:spPr bwMode="auto">
          <a:xfrm rot="16200000">
            <a:off x="-113865" y="1328257"/>
            <a:ext cx="5442644" cy="4500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71663" y="0"/>
            <a:ext cx="7272337" cy="571480"/>
          </a:xfrm>
          <a:prstGeom prst="rect">
            <a:avLst/>
          </a:prstGeom>
          <a:solidFill>
            <a:srgbClr val="FFCC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600" dirty="0" smtClean="0">
                <a:solidFill>
                  <a:srgbClr val="000000"/>
                </a:solidFill>
                <a:latin typeface="Arial" pitchFamily="34" charset="0"/>
              </a:rPr>
              <a:t>Photos des fissures extérieures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482" name="Picture 2" descr="C:\Documents and Settings\MICHEL\Mes documents\Lycée\Séq Etude de fais TP Valvignères\Moi\PhotosPerso1\PA290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85794"/>
            <a:ext cx="3683026" cy="2071702"/>
          </a:xfrm>
          <a:prstGeom prst="rect">
            <a:avLst/>
          </a:prstGeom>
          <a:noFill/>
        </p:spPr>
      </p:pic>
      <p:pic>
        <p:nvPicPr>
          <p:cNvPr id="20483" name="Picture 3" descr="C:\Documents and Settings\MICHEL\Mes documents\Lycée\Séq Etude de fais TP Valvignères\Moi\PhotosPerso1\PA290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65896" y="1692163"/>
            <a:ext cx="4143404" cy="2330665"/>
          </a:xfrm>
          <a:prstGeom prst="rect">
            <a:avLst/>
          </a:prstGeom>
          <a:noFill/>
        </p:spPr>
      </p:pic>
      <p:pic>
        <p:nvPicPr>
          <p:cNvPr id="20484" name="Picture 4" descr="C:\Documents and Settings\MICHEL\Mes documents\Lycée\Séq Etude de fais TP Valvignères\Moi\PhotosPerso1\PA290799.JPG"/>
          <p:cNvPicPr>
            <a:picLocks noChangeAspect="1" noChangeArrowheads="1"/>
          </p:cNvPicPr>
          <p:nvPr/>
        </p:nvPicPr>
        <p:blipFill>
          <a:blip r:embed="rId4" cstate="print"/>
          <a:srcRect l="6786" r="14464"/>
          <a:stretch>
            <a:fillRect/>
          </a:stretch>
        </p:blipFill>
        <p:spPr bwMode="auto">
          <a:xfrm rot="16200000">
            <a:off x="3428994" y="1285860"/>
            <a:ext cx="3500461" cy="2500330"/>
          </a:xfrm>
          <a:prstGeom prst="rect">
            <a:avLst/>
          </a:prstGeom>
          <a:noFill/>
        </p:spPr>
      </p:pic>
      <p:pic>
        <p:nvPicPr>
          <p:cNvPr id="20485" name="Picture 5" descr="C:\Documents and Settings\MICHEL\Mes documents\Lycée\Séq Etude de fais TP Valvignères\Moi\PhotosPerso1\PA2907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635022" y="3706802"/>
            <a:ext cx="3555961" cy="2000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871663" y="0"/>
            <a:ext cx="7272337" cy="571480"/>
          </a:xfrm>
          <a:prstGeom prst="rect">
            <a:avLst/>
          </a:prstGeom>
          <a:solidFill>
            <a:srgbClr val="FFCC00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600" dirty="0" smtClean="0">
                <a:solidFill>
                  <a:srgbClr val="000000"/>
                </a:solidFill>
                <a:latin typeface="Arial" pitchFamily="34" charset="0"/>
              </a:rPr>
              <a:t>Photos des fissures intérieures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Image 4" descr="G:\Archi\Valvignères église\Photos\Valvignère 03 2010\3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715140" y="857232"/>
            <a:ext cx="2004822" cy="2657856"/>
          </a:xfrm>
          <a:prstGeom prst="rect">
            <a:avLst/>
          </a:prstGeom>
          <a:noFill/>
        </p:spPr>
      </p:pic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6500826" y="3643314"/>
            <a:ext cx="2436812" cy="2640012"/>
            <a:chOff x="3314" y="-2836"/>
            <a:chExt cx="1844" cy="2315"/>
          </a:xfrm>
        </p:grpSpPr>
        <p:grpSp>
          <p:nvGrpSpPr>
            <p:cNvPr id="21507" name="Group 3"/>
            <p:cNvGrpSpPr>
              <a:grpSpLocks/>
            </p:cNvGrpSpPr>
            <p:nvPr/>
          </p:nvGrpSpPr>
          <p:grpSpPr bwMode="auto">
            <a:xfrm>
              <a:off x="3322" y="-2829"/>
              <a:ext cx="1829" cy="2300"/>
              <a:chOff x="3322" y="-2829"/>
              <a:chExt cx="1829" cy="2300"/>
            </a:xfrm>
          </p:grpSpPr>
          <p:sp>
            <p:nvSpPr>
              <p:cNvPr id="21508" name="Freeform 4"/>
              <p:cNvSpPr>
                <a:spLocks/>
              </p:cNvSpPr>
              <p:nvPr/>
            </p:nvSpPr>
            <p:spPr bwMode="auto">
              <a:xfrm>
                <a:off x="3322" y="-2829"/>
                <a:ext cx="1829" cy="230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0" y="0"/>
                  </a:cxn>
                  <a:cxn ang="0">
                    <a:pos x="0" y="2301"/>
                  </a:cxn>
                  <a:cxn ang="0">
                    <a:pos x="1828" y="2301"/>
                  </a:cxn>
                  <a:cxn ang="0">
                    <a:pos x="1828" y="0"/>
                  </a:cxn>
                </a:cxnLst>
                <a:rect l="0" t="0" r="r" b="b"/>
                <a:pathLst>
                  <a:path w="1829" h="2300">
                    <a:moveTo>
                      <a:pt x="1828" y="0"/>
                    </a:moveTo>
                    <a:lnTo>
                      <a:pt x="0" y="0"/>
                    </a:lnTo>
                    <a:lnTo>
                      <a:pt x="0" y="2301"/>
                    </a:lnTo>
                    <a:lnTo>
                      <a:pt x="1828" y="2301"/>
                    </a:lnTo>
                    <a:lnTo>
                      <a:pt x="1828" y="0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pic>
            <p:nvPicPr>
              <p:cNvPr id="21509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474" y="-2748"/>
                <a:ext cx="1525" cy="2141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85794"/>
            <a:ext cx="38004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G:\Archi\Valvignères église\Photos\Valvignère 03 2010\Situation 4 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4143380"/>
            <a:ext cx="2695898" cy="2021924"/>
          </a:xfrm>
          <a:prstGeom prst="rect">
            <a:avLst/>
          </a:prstGeom>
          <a:noFill/>
        </p:spPr>
      </p:pic>
      <p:pic>
        <p:nvPicPr>
          <p:cNvPr id="12" name="Picture 5" descr="G:\Archi\Valvignères église\Photos\Valvignère 03 2010\Situation 4 1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857232"/>
            <a:ext cx="2096598" cy="2795464"/>
          </a:xfrm>
          <a:prstGeom prst="rect">
            <a:avLst/>
          </a:prstGeom>
          <a:noFill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643313"/>
            <a:ext cx="3357586" cy="253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38</Words>
  <Application>Microsoft Office PowerPoint</Application>
  <PresentationFormat>Affichage à l'écran (4:3)</PresentationFormat>
  <Paragraphs>13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</vt:vector>
  </TitlesOfParts>
  <Company>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MICHEL</dc:creator>
  <cp:lastModifiedBy>MICHEL</cp:lastModifiedBy>
  <cp:revision>20</cp:revision>
  <dcterms:created xsi:type="dcterms:W3CDTF">2013-01-12T05:31:06Z</dcterms:created>
  <dcterms:modified xsi:type="dcterms:W3CDTF">2013-01-12T09:29:20Z</dcterms:modified>
</cp:coreProperties>
</file>