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2AEEF-75CA-4D55-8515-F2C447FCD2F6}" type="datetimeFigureOut">
              <a:rPr lang="fr-FR" smtClean="0"/>
              <a:t>23/01/2013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96FAB-7A98-4116-8B31-401B3B6001A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871663" y="0"/>
            <a:ext cx="7272337" cy="571480"/>
          </a:xfrm>
          <a:prstGeom prst="rect">
            <a:avLst/>
          </a:prstGeom>
          <a:solidFill>
            <a:srgbClr val="FFCC00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600" dirty="0" smtClean="0">
                <a:solidFill>
                  <a:srgbClr val="000000"/>
                </a:solidFill>
                <a:latin typeface="Arial" pitchFamily="34" charset="0"/>
              </a:rPr>
              <a:t>Photos des </a:t>
            </a:r>
            <a:r>
              <a:rPr lang="fr-FR" sz="2600" dirty="0" smtClean="0">
                <a:solidFill>
                  <a:srgbClr val="000000"/>
                </a:solidFill>
                <a:latin typeface="Arial" pitchFamily="34" charset="0"/>
              </a:rPr>
              <a:t>fissures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44" y="5929330"/>
            <a:ext cx="2214578" cy="571480"/>
          </a:xfrm>
          <a:prstGeom prst="rect">
            <a:avLst/>
          </a:prstGeom>
          <a:solidFill>
            <a:srgbClr val="FFCC00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600" dirty="0" smtClean="0">
                <a:solidFill>
                  <a:srgbClr val="000000"/>
                </a:solidFill>
                <a:latin typeface="Arial" pitchFamily="34" charset="0"/>
              </a:rPr>
              <a:t>Photo N°1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 descr="C:\Documents and Settings\MICHEL\Mes documents\Lycée\Séq Etude de fais TP Valvignères\Moi\PhotosPerso1\PA2907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5038" y="1428735"/>
            <a:ext cx="6794548" cy="3821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714744" y="5929330"/>
            <a:ext cx="2214578" cy="571480"/>
          </a:xfrm>
          <a:prstGeom prst="rect">
            <a:avLst/>
          </a:prstGeom>
          <a:solidFill>
            <a:srgbClr val="FFCC00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600" dirty="0" smtClean="0">
                <a:solidFill>
                  <a:srgbClr val="000000"/>
                </a:solidFill>
                <a:latin typeface="Arial" pitchFamily="34" charset="0"/>
              </a:rPr>
              <a:t>Photo N°2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6306" y="785794"/>
            <a:ext cx="6753505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714744" y="5929330"/>
            <a:ext cx="2214578" cy="571480"/>
          </a:xfrm>
          <a:prstGeom prst="rect">
            <a:avLst/>
          </a:prstGeom>
          <a:solidFill>
            <a:srgbClr val="FFCC00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600" dirty="0" smtClean="0">
                <a:solidFill>
                  <a:srgbClr val="000000"/>
                </a:solidFill>
                <a:latin typeface="Arial" pitchFamily="34" charset="0"/>
              </a:rPr>
              <a:t>Photo N° 3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4" descr="C:\Documents and Settings\MICHEL\Mes documents\Lycée\Séq Etude de fais TP Valvignères\Moi\PhotosPerso1\PA290799.JPG"/>
          <p:cNvPicPr>
            <a:picLocks noChangeAspect="1" noChangeArrowheads="1"/>
          </p:cNvPicPr>
          <p:nvPr/>
        </p:nvPicPr>
        <p:blipFill>
          <a:blip r:embed="rId2" cstate="print"/>
          <a:srcRect l="6786" r="14464"/>
          <a:stretch>
            <a:fillRect/>
          </a:stretch>
        </p:blipFill>
        <p:spPr bwMode="auto">
          <a:xfrm rot="16200000">
            <a:off x="2114534" y="1314434"/>
            <a:ext cx="5200684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714744" y="5929330"/>
            <a:ext cx="2214578" cy="571480"/>
          </a:xfrm>
          <a:prstGeom prst="rect">
            <a:avLst/>
          </a:prstGeom>
          <a:solidFill>
            <a:srgbClr val="FFCC00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600" dirty="0" smtClean="0">
                <a:solidFill>
                  <a:srgbClr val="000000"/>
                </a:solidFill>
                <a:latin typeface="Arial" pitchFamily="34" charset="0"/>
              </a:rPr>
              <a:t>Photo N° 4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857488" y="928670"/>
            <a:ext cx="3929090" cy="4643470"/>
            <a:chOff x="3314" y="-2836"/>
            <a:chExt cx="1844" cy="2315"/>
          </a:xfrm>
        </p:grpSpPr>
        <p:grpSp>
          <p:nvGrpSpPr>
            <p:cNvPr id="6" name="Group 3"/>
            <p:cNvGrpSpPr>
              <a:grpSpLocks/>
            </p:cNvGrpSpPr>
            <p:nvPr/>
          </p:nvGrpSpPr>
          <p:grpSpPr bwMode="auto">
            <a:xfrm>
              <a:off x="3322" y="-2829"/>
              <a:ext cx="1829" cy="2300"/>
              <a:chOff x="3322" y="-2829"/>
              <a:chExt cx="1829" cy="2300"/>
            </a:xfrm>
          </p:grpSpPr>
          <p:sp>
            <p:nvSpPr>
              <p:cNvPr id="7" name="Freeform 4"/>
              <p:cNvSpPr>
                <a:spLocks/>
              </p:cNvSpPr>
              <p:nvPr/>
            </p:nvSpPr>
            <p:spPr bwMode="auto">
              <a:xfrm>
                <a:off x="3322" y="-2829"/>
                <a:ext cx="1829" cy="2300"/>
              </a:xfrm>
              <a:custGeom>
                <a:avLst/>
                <a:gdLst/>
                <a:ahLst/>
                <a:cxnLst>
                  <a:cxn ang="0">
                    <a:pos x="1828" y="0"/>
                  </a:cxn>
                  <a:cxn ang="0">
                    <a:pos x="0" y="0"/>
                  </a:cxn>
                  <a:cxn ang="0">
                    <a:pos x="0" y="2301"/>
                  </a:cxn>
                  <a:cxn ang="0">
                    <a:pos x="1828" y="2301"/>
                  </a:cxn>
                  <a:cxn ang="0">
                    <a:pos x="1828" y="0"/>
                  </a:cxn>
                </a:cxnLst>
                <a:rect l="0" t="0" r="r" b="b"/>
                <a:pathLst>
                  <a:path w="1829" h="2300">
                    <a:moveTo>
                      <a:pt x="1828" y="0"/>
                    </a:moveTo>
                    <a:lnTo>
                      <a:pt x="0" y="0"/>
                    </a:lnTo>
                    <a:lnTo>
                      <a:pt x="0" y="2301"/>
                    </a:lnTo>
                    <a:lnTo>
                      <a:pt x="1828" y="2301"/>
                    </a:lnTo>
                    <a:lnTo>
                      <a:pt x="1828" y="0"/>
                    </a:lnTo>
                    <a:close/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pic>
            <p:nvPicPr>
              <p:cNvPr id="8" name="Picture 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474" y="-2748"/>
                <a:ext cx="1525" cy="2141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714744" y="5929330"/>
            <a:ext cx="2214578" cy="571480"/>
          </a:xfrm>
          <a:prstGeom prst="rect">
            <a:avLst/>
          </a:prstGeom>
          <a:solidFill>
            <a:srgbClr val="FFCC00"/>
          </a:solidFill>
          <a:ln w="9525" algn="in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600" dirty="0" smtClean="0">
                <a:solidFill>
                  <a:srgbClr val="000000"/>
                </a:solidFill>
                <a:latin typeface="Arial" pitchFamily="34" charset="0"/>
              </a:rPr>
              <a:t>Photo N° 5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 l="778" t="4110"/>
          <a:stretch>
            <a:fillRect/>
          </a:stretch>
        </p:blipFill>
        <p:spPr bwMode="auto">
          <a:xfrm>
            <a:off x="1285852" y="642918"/>
            <a:ext cx="685432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</Words>
  <Application>Microsoft Office PowerPoint</Application>
  <PresentationFormat>Affichage à l'écran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Diapositive 1</vt:lpstr>
      <vt:lpstr>Diapositive 2</vt:lpstr>
      <vt:lpstr>Diapositive 3</vt:lpstr>
      <vt:lpstr>Diapositive 4</vt:lpstr>
      <vt:lpstr>Diapositive 5</vt:lpstr>
    </vt:vector>
  </TitlesOfParts>
  <Company>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MICHEL</dc:creator>
  <cp:lastModifiedBy>MICHEL</cp:lastModifiedBy>
  <cp:revision>2</cp:revision>
  <dcterms:created xsi:type="dcterms:W3CDTF">2013-01-23T17:17:43Z</dcterms:created>
  <dcterms:modified xsi:type="dcterms:W3CDTF">2013-01-23T17:36:47Z</dcterms:modified>
</cp:coreProperties>
</file>