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83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346C9-78C6-42B9-AA67-7A301ED7618F}" type="datetimeFigureOut">
              <a:rPr lang="fr-FR" smtClean="0"/>
              <a:t>18/12/2012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A06E4-AB95-4148-ACD0-788EF7964FF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12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0.xml"/><Relationship Id="rId5" Type="http://schemas.openxmlformats.org/officeDocument/2006/relationships/slide" Target="slide5.xml"/><Relationship Id="rId10" Type="http://schemas.openxmlformats.org/officeDocument/2006/relationships/slide" Target="slide13.xml"/><Relationship Id="rId4" Type="http://schemas.openxmlformats.org/officeDocument/2006/relationships/slide" Target="slide4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72" y="-7597"/>
            <a:ext cx="6503798" cy="915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717" y="0"/>
            <a:ext cx="645498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90170" y="486887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65120" y="451263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952" y="0"/>
            <a:ext cx="6490509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42655" y="510638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41370" y="463138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959" y="0"/>
            <a:ext cx="6466081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90170" y="486887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735745" y="878763"/>
            <a:ext cx="11400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0" y="1298575"/>
            <a:ext cx="4622800" cy="65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005" y="3288"/>
            <a:ext cx="6478734" cy="914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Bouton d'action : Début 5">
            <a:hlinkClick r:id="rId4" action="ppaction://hlinksldjump" highlightClick="1"/>
          </p:cNvPr>
          <p:cNvSpPr/>
          <p:nvPr/>
        </p:nvSpPr>
        <p:spPr>
          <a:xfrm>
            <a:off x="5842655" y="498763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429495" y="451263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957" y="0"/>
            <a:ext cx="6466083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Bouton d'action : Début 5">
            <a:hlinkClick r:id="rId3" action="ppaction://hlinksldjump" highlightClick="1"/>
          </p:cNvPr>
          <p:cNvSpPr/>
          <p:nvPr/>
        </p:nvSpPr>
        <p:spPr>
          <a:xfrm>
            <a:off x="5890170" y="486887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735745" y="890638"/>
            <a:ext cx="11400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011" y="0"/>
            <a:ext cx="6469979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42655" y="486888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735745" y="878763"/>
            <a:ext cx="11400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71" y="-919"/>
            <a:ext cx="6508546" cy="914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1433513" y="547688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2037163" y="533838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2237063" y="543738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hlinkClick r:id="rId6" action="ppaction://hlinksldjump"/>
          </p:cNvPr>
          <p:cNvSpPr/>
          <p:nvPr/>
        </p:nvSpPr>
        <p:spPr>
          <a:xfrm>
            <a:off x="2448838" y="541763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hlinkClick r:id="rId7" action="ppaction://hlinksldjump"/>
          </p:cNvPr>
          <p:cNvSpPr/>
          <p:nvPr/>
        </p:nvSpPr>
        <p:spPr>
          <a:xfrm>
            <a:off x="2850613" y="539788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hlinkClick r:id="rId8" action="ppaction://hlinksldjump"/>
          </p:cNvPr>
          <p:cNvSpPr/>
          <p:nvPr/>
        </p:nvSpPr>
        <p:spPr>
          <a:xfrm>
            <a:off x="3062388" y="549688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hlinkClick r:id="rId9" action="ppaction://hlinksldjump"/>
          </p:cNvPr>
          <p:cNvSpPr/>
          <p:nvPr/>
        </p:nvSpPr>
        <p:spPr>
          <a:xfrm>
            <a:off x="3464163" y="547713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hlinkClick r:id="rId10" action="ppaction://hlinksldjump"/>
          </p:cNvPr>
          <p:cNvSpPr/>
          <p:nvPr/>
        </p:nvSpPr>
        <p:spPr>
          <a:xfrm>
            <a:off x="3675938" y="533863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hlinkClick r:id="rId11" action="ppaction://hlinksldjump"/>
          </p:cNvPr>
          <p:cNvSpPr/>
          <p:nvPr/>
        </p:nvSpPr>
        <p:spPr>
          <a:xfrm>
            <a:off x="3272188" y="533863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hlinkClick r:id="rId12" action="ppaction://hlinksldjump"/>
          </p:cNvPr>
          <p:cNvSpPr/>
          <p:nvPr/>
        </p:nvSpPr>
        <p:spPr>
          <a:xfrm>
            <a:off x="2658638" y="549688"/>
            <a:ext cx="195262" cy="671036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71" y="-7598"/>
            <a:ext cx="6503798" cy="915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66420" y="475012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76995" y="439388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632" y="127054"/>
            <a:ext cx="6401944" cy="901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Bouton d'action : Début 5">
            <a:hlinkClick r:id="rId3" action="ppaction://hlinksldjump" highlightClick="1"/>
          </p:cNvPr>
          <p:cNvSpPr/>
          <p:nvPr/>
        </p:nvSpPr>
        <p:spPr>
          <a:xfrm>
            <a:off x="5842670" y="629387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476995" y="570013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124" y="-1"/>
            <a:ext cx="6483927" cy="91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54545" y="510637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65120" y="451263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298" y="0"/>
            <a:ext cx="6479406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90170" y="486887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76995" y="439388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75" y="1"/>
            <a:ext cx="6481066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42655" y="510638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41370" y="451263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957" y="0"/>
            <a:ext cx="6466083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90170" y="486887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76995" y="451263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298" y="0"/>
            <a:ext cx="6479406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uton d'action : Début 4">
            <a:hlinkClick r:id="rId3" action="ppaction://hlinksldjump" highlightClick="1"/>
          </p:cNvPr>
          <p:cNvSpPr/>
          <p:nvPr/>
        </p:nvSpPr>
        <p:spPr>
          <a:xfrm>
            <a:off x="5854530" y="498763"/>
            <a:ext cx="439388" cy="43938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4453245" y="451263"/>
            <a:ext cx="146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/>
                </a:solidFill>
              </a:rPr>
              <a:t>Retour domaines d’application</a:t>
            </a:r>
            <a:endParaRPr lang="fr-FR" sz="1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39</Words>
  <Application>Microsoft Office PowerPoint</Application>
  <PresentationFormat>Affichage à l'écran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Franck</dc:creator>
  <cp:lastModifiedBy>Franck</cp:lastModifiedBy>
  <cp:revision>7</cp:revision>
  <dcterms:created xsi:type="dcterms:W3CDTF">2012-12-18T09:44:47Z</dcterms:created>
  <dcterms:modified xsi:type="dcterms:W3CDTF">2012-12-18T12:10:28Z</dcterms:modified>
</cp:coreProperties>
</file>