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 id="2147483770" r:id="rId2"/>
  </p:sldMasterIdLst>
  <p:sldIdLst>
    <p:sldId id="256" r:id="rId3"/>
    <p:sldId id="259" r:id="rId4"/>
    <p:sldId id="258" r:id="rId5"/>
    <p:sldId id="265" r:id="rId6"/>
    <p:sldId id="269" r:id="rId7"/>
  </p:sldIdLst>
  <p:sldSz cx="9144000" cy="6858000" type="screen4x3"/>
  <p:notesSz cx="6858000" cy="9144000"/>
  <p:embeddedFontLst>
    <p:embeddedFont>
      <p:font typeface="Calibri" pitchFamily="34" charset="0"/>
      <p:regular r:id="rId8"/>
      <p:bold r:id="rId9"/>
      <p:italic r:id="rId10"/>
      <p:boldItalic r:id="rId11"/>
    </p:embeddedFont>
    <p:embeddedFont>
      <p:font typeface="MS PGothic" pitchFamily="34" charset="-128"/>
      <p:regular r:id="rId12"/>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2" autoAdjust="0"/>
    <p:restoredTop sz="94655" autoAdjust="0"/>
  </p:normalViewPr>
  <p:slideViewPr>
    <p:cSldViewPr>
      <p:cViewPr>
        <p:scale>
          <a:sx n="80" d="100"/>
          <a:sy n="80" d="100"/>
        </p:scale>
        <p:origin x="-774"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F0241-C48D-4CE9-8105-477EF3F41D8E}" type="doc">
      <dgm:prSet loTypeId="urn:microsoft.com/office/officeart/2005/8/layout/chevron2" loCatId="list" qsTypeId="urn:microsoft.com/office/officeart/2005/8/quickstyle/3d3" qsCatId="3D" csTypeId="urn:microsoft.com/office/officeart/2005/8/colors/accent1_2" csCatId="accent1" phldr="1"/>
      <dgm:spPr/>
      <dgm:t>
        <a:bodyPr/>
        <a:lstStyle/>
        <a:p>
          <a:endParaRPr lang="fr-FR"/>
        </a:p>
      </dgm:t>
    </dgm:pt>
    <dgm:pt modelId="{FB1545C5-15BF-4A4A-AC08-239E26682FE3}">
      <dgm:prSet phldrT="[Texte]" custT="1"/>
      <dgm:spPr/>
      <dgm:t>
        <a:bodyPr/>
        <a:lstStyle/>
        <a:p>
          <a:pPr algn="ctr"/>
          <a:r>
            <a:rPr lang="fr-FR" sz="1100" b="0" i="0" u="none" dirty="0" smtClean="0"/>
            <a:t>C 1.22</a:t>
          </a:r>
          <a:endParaRPr lang="fr-FR" sz="1100" dirty="0"/>
        </a:p>
      </dgm:t>
    </dgm:pt>
    <dgm:pt modelId="{D6E6C169-9AA7-4489-B483-F26A2A5C13B2}" type="parTrans" cxnId="{B96DD6EA-5A2B-4E88-A1F4-C866E8AB523F}">
      <dgm:prSet/>
      <dgm:spPr/>
      <dgm:t>
        <a:bodyPr/>
        <a:lstStyle/>
        <a:p>
          <a:endParaRPr lang="fr-FR" sz="1200"/>
        </a:p>
      </dgm:t>
    </dgm:pt>
    <dgm:pt modelId="{FD7D0FEE-00ED-401B-86AF-709591DFA7DC}" type="sibTrans" cxnId="{B96DD6EA-5A2B-4E88-A1F4-C866E8AB523F}">
      <dgm:prSet/>
      <dgm:spPr/>
      <dgm:t>
        <a:bodyPr/>
        <a:lstStyle/>
        <a:p>
          <a:endParaRPr lang="fr-FR" sz="1200"/>
        </a:p>
      </dgm:t>
    </dgm:pt>
    <dgm:pt modelId="{BB526C3C-808E-4B69-A546-397E7799A20D}">
      <dgm:prSet custT="1"/>
      <dgm:spPr/>
      <dgm:t>
        <a:bodyPr/>
        <a:lstStyle/>
        <a:p>
          <a:r>
            <a:rPr lang="fr-FR" sz="1400" b="0" i="0" u="none" dirty="0" smtClean="0"/>
            <a:t>Choisir les procédés et optimiser les processus de fabrication des produits</a:t>
          </a:r>
          <a:endParaRPr lang="fr-FR" sz="1400" dirty="0"/>
        </a:p>
      </dgm:t>
    </dgm:pt>
    <dgm:pt modelId="{4009CD12-022E-4FA8-A659-B0FFD016EC53}" type="parTrans" cxnId="{C4D12961-F013-44EC-8D52-29E630DE3A11}">
      <dgm:prSet/>
      <dgm:spPr/>
      <dgm:t>
        <a:bodyPr/>
        <a:lstStyle/>
        <a:p>
          <a:endParaRPr lang="fr-FR" sz="1200"/>
        </a:p>
      </dgm:t>
    </dgm:pt>
    <dgm:pt modelId="{28BC708C-69BB-417C-B681-6E144AC94286}" type="sibTrans" cxnId="{C4D12961-F013-44EC-8D52-29E630DE3A11}">
      <dgm:prSet/>
      <dgm:spPr/>
      <dgm:t>
        <a:bodyPr/>
        <a:lstStyle/>
        <a:p>
          <a:endParaRPr lang="fr-FR" sz="1200"/>
        </a:p>
      </dgm:t>
    </dgm:pt>
    <dgm:pt modelId="{A0D40BAC-D456-43D0-9F69-224004103B70}">
      <dgm:prSet phldrT="[Texte]" custT="1"/>
      <dgm:spPr/>
      <dgm:t>
        <a:bodyPr/>
        <a:lstStyle/>
        <a:p>
          <a:r>
            <a:rPr lang="fr-FR" sz="1050" dirty="0" smtClean="0"/>
            <a:t>C2.1</a:t>
          </a:r>
          <a:endParaRPr lang="fr-FR" sz="1050" dirty="0"/>
        </a:p>
      </dgm:t>
    </dgm:pt>
    <dgm:pt modelId="{0EEB8EDD-FDCC-4DD5-9ACF-3BF4F45F8779}" type="sibTrans" cxnId="{E4285F82-1DCC-4559-AAF7-6F7FED21ED7E}">
      <dgm:prSet/>
      <dgm:spPr/>
      <dgm:t>
        <a:bodyPr/>
        <a:lstStyle/>
        <a:p>
          <a:endParaRPr lang="fr-FR" sz="1200"/>
        </a:p>
      </dgm:t>
    </dgm:pt>
    <dgm:pt modelId="{4A5AB628-6562-4FD0-801C-6CB00D53CC30}" type="parTrans" cxnId="{E4285F82-1DCC-4559-AAF7-6F7FED21ED7E}">
      <dgm:prSet/>
      <dgm:spPr/>
      <dgm:t>
        <a:bodyPr/>
        <a:lstStyle/>
        <a:p>
          <a:endParaRPr lang="fr-FR" sz="1200"/>
        </a:p>
      </dgm:t>
    </dgm:pt>
    <dgm:pt modelId="{D423A95E-2383-42D6-BA87-71CC11954E3E}">
      <dgm:prSet phldrT="[Texte]" custT="1"/>
      <dgm:spPr/>
      <dgm:t>
        <a:bodyPr/>
        <a:lstStyle/>
        <a:p>
          <a:r>
            <a:rPr lang="fr-FR" sz="1400" b="0" i="0" u="none" dirty="0" smtClean="0"/>
            <a:t>S’approprier les données économiques</a:t>
          </a:r>
          <a:endParaRPr lang="fr-FR" sz="1400" dirty="0"/>
        </a:p>
      </dgm:t>
    </dgm:pt>
    <dgm:pt modelId="{489C52FD-E050-4FFC-A104-BC078495C90D}">
      <dgm:prSet phldrT="[Texte]" custT="1"/>
      <dgm:spPr/>
      <dgm:t>
        <a:bodyPr/>
        <a:lstStyle/>
        <a:p>
          <a:r>
            <a:rPr lang="fr-FR" sz="1050" dirty="0" smtClean="0"/>
            <a:t>C1.10</a:t>
          </a:r>
          <a:endParaRPr lang="fr-FR" sz="1050" dirty="0"/>
        </a:p>
      </dgm:t>
    </dgm:pt>
    <dgm:pt modelId="{EF3C5B7F-DF56-4F44-9AEA-064A738098C9}" type="sibTrans" cxnId="{F75E0738-982F-442B-9D73-D2E440DE51C8}">
      <dgm:prSet/>
      <dgm:spPr/>
      <dgm:t>
        <a:bodyPr/>
        <a:lstStyle/>
        <a:p>
          <a:endParaRPr lang="fr-FR" sz="1200"/>
        </a:p>
      </dgm:t>
    </dgm:pt>
    <dgm:pt modelId="{0320AA36-8A06-49FA-8914-E35F8E40A023}" type="parTrans" cxnId="{F75E0738-982F-442B-9D73-D2E440DE51C8}">
      <dgm:prSet/>
      <dgm:spPr/>
      <dgm:t>
        <a:bodyPr/>
        <a:lstStyle/>
        <a:p>
          <a:endParaRPr lang="fr-FR" sz="1200"/>
        </a:p>
      </dgm:t>
    </dgm:pt>
    <dgm:pt modelId="{E792D8A2-4F06-4C6E-AF0C-8BBE316DE69F}" type="sibTrans" cxnId="{8DE36786-5BE3-4981-94EF-7FA371521310}">
      <dgm:prSet/>
      <dgm:spPr/>
      <dgm:t>
        <a:bodyPr/>
        <a:lstStyle/>
        <a:p>
          <a:endParaRPr lang="fr-FR" sz="1200"/>
        </a:p>
      </dgm:t>
    </dgm:pt>
    <dgm:pt modelId="{68666A52-CC97-495A-8A83-90070E579E89}" type="parTrans" cxnId="{8DE36786-5BE3-4981-94EF-7FA371521310}">
      <dgm:prSet/>
      <dgm:spPr/>
      <dgm:t>
        <a:bodyPr/>
        <a:lstStyle/>
        <a:p>
          <a:endParaRPr lang="fr-FR" sz="1200"/>
        </a:p>
      </dgm:t>
    </dgm:pt>
    <dgm:pt modelId="{6CE90347-9955-4AEE-AF79-11DF7B55DCE0}">
      <dgm:prSet phldrT="[Texte]" custT="1"/>
      <dgm:spPr/>
      <dgm:t>
        <a:bodyPr/>
        <a:lstStyle/>
        <a:p>
          <a:r>
            <a:rPr lang="fr-FR" sz="1400" b="0" i="0" u="none" dirty="0" smtClean="0"/>
            <a:t>Réaliser des essais au porter</a:t>
          </a:r>
          <a:endParaRPr lang="fr-FR" sz="1400" dirty="0"/>
        </a:p>
      </dgm:t>
    </dgm:pt>
    <dgm:pt modelId="{7007A33E-3504-44AA-A5CB-4A75E0B999CB}">
      <dgm:prSet phldrT="[Texte]" custT="1"/>
      <dgm:spPr/>
      <dgm:t>
        <a:bodyPr/>
        <a:lstStyle/>
        <a:p>
          <a:r>
            <a:rPr lang="fr-FR" sz="1050" dirty="0" smtClean="0"/>
            <a:t>C1.9</a:t>
          </a:r>
          <a:endParaRPr lang="fr-FR" sz="1050" dirty="0"/>
        </a:p>
      </dgm:t>
    </dgm:pt>
    <dgm:pt modelId="{EBF79E08-6FC3-4AA2-AEF8-745639A30653}" type="sibTrans" cxnId="{A03E2896-B22E-4BED-B3C1-91EB83E5EF6A}">
      <dgm:prSet/>
      <dgm:spPr/>
      <dgm:t>
        <a:bodyPr/>
        <a:lstStyle/>
        <a:p>
          <a:endParaRPr lang="fr-FR" sz="1200"/>
        </a:p>
      </dgm:t>
    </dgm:pt>
    <dgm:pt modelId="{903AB417-A4CE-4A79-8A5C-AD55BD2CF3F5}" type="parTrans" cxnId="{A03E2896-B22E-4BED-B3C1-91EB83E5EF6A}">
      <dgm:prSet/>
      <dgm:spPr/>
      <dgm:t>
        <a:bodyPr/>
        <a:lstStyle/>
        <a:p>
          <a:endParaRPr lang="fr-FR" sz="1200"/>
        </a:p>
      </dgm:t>
    </dgm:pt>
    <dgm:pt modelId="{F403E93F-E732-430B-98F8-E41D44800024}" type="sibTrans" cxnId="{F92E2795-E4B0-41E0-904B-2ACD79A93EFB}">
      <dgm:prSet/>
      <dgm:spPr/>
      <dgm:t>
        <a:bodyPr/>
        <a:lstStyle/>
        <a:p>
          <a:endParaRPr lang="fr-FR" sz="1200"/>
        </a:p>
      </dgm:t>
    </dgm:pt>
    <dgm:pt modelId="{590DEE16-39C3-4A44-BFB3-DAA8AF21CDE1}" type="parTrans" cxnId="{F92E2795-E4B0-41E0-904B-2ACD79A93EFB}">
      <dgm:prSet/>
      <dgm:spPr/>
      <dgm:t>
        <a:bodyPr/>
        <a:lstStyle/>
        <a:p>
          <a:endParaRPr lang="fr-FR" sz="1200"/>
        </a:p>
      </dgm:t>
    </dgm:pt>
    <dgm:pt modelId="{4F80A2F2-EDC6-40D8-9D99-D57FB06498A4}">
      <dgm:prSet phldrT="[Texte]" custT="1"/>
      <dgm:spPr/>
      <dgm:t>
        <a:bodyPr/>
        <a:lstStyle/>
        <a:p>
          <a:r>
            <a:rPr lang="fr-FR" sz="1400" dirty="0" smtClean="0"/>
            <a:t>Intégrer dans la conception les normes et législation en vigueur</a:t>
          </a:r>
          <a:endParaRPr lang="fr-FR" sz="1400" dirty="0"/>
        </a:p>
      </dgm:t>
    </dgm:pt>
    <dgm:pt modelId="{17628978-15FE-43FA-81F7-37BB4ABA13B6}" type="sibTrans" cxnId="{56F861C5-76D2-4B93-BE1B-9632DA26FA64}">
      <dgm:prSet/>
      <dgm:spPr/>
      <dgm:t>
        <a:bodyPr/>
        <a:lstStyle/>
        <a:p>
          <a:endParaRPr lang="fr-FR" sz="1200"/>
        </a:p>
      </dgm:t>
    </dgm:pt>
    <dgm:pt modelId="{BBD5A385-3FFF-4EFA-8D28-D556B5E26945}" type="parTrans" cxnId="{56F861C5-76D2-4B93-BE1B-9632DA26FA64}">
      <dgm:prSet/>
      <dgm:spPr/>
      <dgm:t>
        <a:bodyPr/>
        <a:lstStyle/>
        <a:p>
          <a:endParaRPr lang="fr-FR" sz="1200"/>
        </a:p>
      </dgm:t>
    </dgm:pt>
    <dgm:pt modelId="{F7A7882B-93F6-4D0D-B958-A9F96CD36282}">
      <dgm:prSet custT="1"/>
      <dgm:spPr/>
      <dgm:t>
        <a:bodyPr/>
        <a:lstStyle/>
        <a:p>
          <a:r>
            <a:rPr lang="fr-FR" sz="1400" dirty="0" smtClean="0"/>
            <a:t>C3.41</a:t>
          </a:r>
          <a:endParaRPr lang="fr-FR" sz="1400" dirty="0"/>
        </a:p>
      </dgm:t>
    </dgm:pt>
    <dgm:pt modelId="{EFE57138-B931-4E1B-8E7F-A354B682E24B}" type="parTrans" cxnId="{280A8681-6DF9-4020-A85F-ECAEE79053DB}">
      <dgm:prSet/>
      <dgm:spPr/>
      <dgm:t>
        <a:bodyPr/>
        <a:lstStyle/>
        <a:p>
          <a:endParaRPr lang="fr-FR" sz="1200"/>
        </a:p>
      </dgm:t>
    </dgm:pt>
    <dgm:pt modelId="{4370BBB5-32D3-4836-8A85-3834E510A6F1}" type="sibTrans" cxnId="{280A8681-6DF9-4020-A85F-ECAEE79053DB}">
      <dgm:prSet/>
      <dgm:spPr/>
      <dgm:t>
        <a:bodyPr/>
        <a:lstStyle/>
        <a:p>
          <a:endParaRPr lang="fr-FR" sz="1200"/>
        </a:p>
      </dgm:t>
    </dgm:pt>
    <dgm:pt modelId="{DCA8E38E-26C6-41EF-85F5-CB8B9CF63215}">
      <dgm:prSet custT="1"/>
      <dgm:spPr/>
      <dgm:t>
        <a:bodyPr/>
        <a:lstStyle/>
        <a:p>
          <a:r>
            <a:rPr lang="fr-FR" sz="1200" dirty="0" smtClean="0"/>
            <a:t>C2.12</a:t>
          </a:r>
          <a:endParaRPr lang="fr-FR" sz="1200" dirty="0"/>
        </a:p>
      </dgm:t>
    </dgm:pt>
    <dgm:pt modelId="{7AB2DDF2-D393-4B2F-8091-451A4F9821A1}" type="parTrans" cxnId="{E128B2DB-0838-4C42-8D80-F279507036C5}">
      <dgm:prSet/>
      <dgm:spPr/>
      <dgm:t>
        <a:bodyPr/>
        <a:lstStyle/>
        <a:p>
          <a:endParaRPr lang="fr-FR" sz="1200"/>
        </a:p>
      </dgm:t>
    </dgm:pt>
    <dgm:pt modelId="{A2A2FA8C-4BAE-41AB-9681-1001DB0B911C}" type="sibTrans" cxnId="{E128B2DB-0838-4C42-8D80-F279507036C5}">
      <dgm:prSet/>
      <dgm:spPr/>
      <dgm:t>
        <a:bodyPr/>
        <a:lstStyle/>
        <a:p>
          <a:endParaRPr lang="fr-FR" sz="1200"/>
        </a:p>
      </dgm:t>
    </dgm:pt>
    <dgm:pt modelId="{924BDA08-E839-4136-AD8F-4193533473AA}">
      <dgm:prSet custT="1"/>
      <dgm:spPr/>
      <dgm:t>
        <a:bodyPr/>
        <a:lstStyle/>
        <a:p>
          <a:r>
            <a:rPr lang="fr-FR" sz="1400" dirty="0" smtClean="0"/>
            <a:t>Définir les paramètres et critères de qualité</a:t>
          </a:r>
          <a:endParaRPr lang="fr-FR" sz="1400" dirty="0"/>
        </a:p>
      </dgm:t>
    </dgm:pt>
    <dgm:pt modelId="{DC895C7E-0DF4-4C9D-AAEC-636B2A142E1E}" type="parTrans" cxnId="{7F82042E-C216-47A9-9C75-F7A04C0AFF15}">
      <dgm:prSet/>
      <dgm:spPr/>
      <dgm:t>
        <a:bodyPr/>
        <a:lstStyle/>
        <a:p>
          <a:endParaRPr lang="fr-FR" sz="1200"/>
        </a:p>
      </dgm:t>
    </dgm:pt>
    <dgm:pt modelId="{5D769B29-C475-44EB-8248-C6284B5B10F5}" type="sibTrans" cxnId="{7F82042E-C216-47A9-9C75-F7A04C0AFF15}">
      <dgm:prSet/>
      <dgm:spPr/>
      <dgm:t>
        <a:bodyPr/>
        <a:lstStyle/>
        <a:p>
          <a:endParaRPr lang="fr-FR" sz="1200"/>
        </a:p>
      </dgm:t>
    </dgm:pt>
    <dgm:pt modelId="{A40122A6-5D59-4965-84DF-1569F5E6D579}">
      <dgm:prSet custT="1"/>
      <dgm:spPr/>
      <dgm:t>
        <a:bodyPr/>
        <a:lstStyle/>
        <a:p>
          <a:r>
            <a:rPr lang="fr-FR" sz="1200" dirty="0" smtClean="0"/>
            <a:t>C3.13</a:t>
          </a:r>
          <a:endParaRPr lang="fr-FR" sz="1200" dirty="0"/>
        </a:p>
      </dgm:t>
    </dgm:pt>
    <dgm:pt modelId="{D68FA021-E370-4A8A-AF4C-8D0BD84CF111}" type="parTrans" cxnId="{CFD7F37C-EBC8-4520-AF25-849171230B50}">
      <dgm:prSet/>
      <dgm:spPr/>
      <dgm:t>
        <a:bodyPr/>
        <a:lstStyle/>
        <a:p>
          <a:endParaRPr lang="fr-FR" sz="1200"/>
        </a:p>
      </dgm:t>
    </dgm:pt>
    <dgm:pt modelId="{95A59AD0-3950-46E5-A1EA-7A0EBCFDC123}" type="sibTrans" cxnId="{CFD7F37C-EBC8-4520-AF25-849171230B50}">
      <dgm:prSet/>
      <dgm:spPr/>
      <dgm:t>
        <a:bodyPr/>
        <a:lstStyle/>
        <a:p>
          <a:endParaRPr lang="fr-FR" sz="1200"/>
        </a:p>
      </dgm:t>
    </dgm:pt>
    <dgm:pt modelId="{765CE4F5-9C27-453B-87D3-F17E9BCCEB6C}">
      <dgm:prSet custT="1"/>
      <dgm:spPr/>
      <dgm:t>
        <a:bodyPr/>
        <a:lstStyle/>
        <a:p>
          <a:r>
            <a:rPr lang="fr-FR" sz="1400" dirty="0" smtClean="0"/>
            <a:t>Réceptionner les matières composants et accessoires pour une production</a:t>
          </a:r>
          <a:endParaRPr lang="fr-FR" sz="1400" dirty="0"/>
        </a:p>
      </dgm:t>
    </dgm:pt>
    <dgm:pt modelId="{F42CE8C3-D74D-48D9-A9D5-78D0E77A75A5}" type="parTrans" cxnId="{54E9839E-A9F5-4D0C-9F45-891AFD34BF42}">
      <dgm:prSet/>
      <dgm:spPr/>
      <dgm:t>
        <a:bodyPr/>
        <a:lstStyle/>
        <a:p>
          <a:endParaRPr lang="fr-FR" sz="1200"/>
        </a:p>
      </dgm:t>
    </dgm:pt>
    <dgm:pt modelId="{7340B3D0-D1E7-4EF0-B883-EF65B247048C}" type="sibTrans" cxnId="{54E9839E-A9F5-4D0C-9F45-891AFD34BF42}">
      <dgm:prSet/>
      <dgm:spPr/>
      <dgm:t>
        <a:bodyPr/>
        <a:lstStyle/>
        <a:p>
          <a:endParaRPr lang="fr-FR" sz="1200"/>
        </a:p>
      </dgm:t>
    </dgm:pt>
    <dgm:pt modelId="{48F77C96-9FEA-4A4A-B057-BB7715BA857A}">
      <dgm:prSet custT="1"/>
      <dgm:spPr/>
      <dgm:t>
        <a:bodyPr/>
        <a:lstStyle/>
        <a:p>
          <a:r>
            <a:rPr lang="fr-FR" sz="1400" dirty="0" smtClean="0"/>
            <a:t>C3.2</a:t>
          </a:r>
          <a:endParaRPr lang="fr-FR" sz="1400" dirty="0"/>
        </a:p>
      </dgm:t>
    </dgm:pt>
    <dgm:pt modelId="{F571E257-1304-4DFD-B7FA-5876F6D8BE21}" type="parTrans" cxnId="{5DC043E7-F336-4371-B6CF-EEB1692D887C}">
      <dgm:prSet/>
      <dgm:spPr/>
      <dgm:t>
        <a:bodyPr/>
        <a:lstStyle/>
        <a:p>
          <a:endParaRPr lang="fr-FR" sz="1200"/>
        </a:p>
      </dgm:t>
    </dgm:pt>
    <dgm:pt modelId="{FEC6366E-5CA7-4446-A2B2-9CF8BC232363}" type="sibTrans" cxnId="{5DC043E7-F336-4371-B6CF-EEB1692D887C}">
      <dgm:prSet/>
      <dgm:spPr/>
      <dgm:t>
        <a:bodyPr/>
        <a:lstStyle/>
        <a:p>
          <a:endParaRPr lang="fr-FR" sz="1200"/>
        </a:p>
      </dgm:t>
    </dgm:pt>
    <dgm:pt modelId="{67D8EA30-DD3A-435A-8C0D-E39DE529F2D2}">
      <dgm:prSet custT="1"/>
      <dgm:spPr/>
      <dgm:t>
        <a:bodyPr/>
        <a:lstStyle/>
        <a:p>
          <a:r>
            <a:rPr lang="fr-FR" sz="1400" dirty="0" smtClean="0"/>
            <a:t>Remédier aux dysfonctionnements de la production afin de tenir les objectifs (coût, qualité, délais)</a:t>
          </a:r>
          <a:endParaRPr lang="fr-FR" sz="1400" dirty="0"/>
        </a:p>
      </dgm:t>
    </dgm:pt>
    <dgm:pt modelId="{B891CFCF-8783-4E6D-91B0-4789C26797E0}" type="parTrans" cxnId="{241B37CA-9D06-4700-A2DF-ADE7B91994AC}">
      <dgm:prSet/>
      <dgm:spPr/>
      <dgm:t>
        <a:bodyPr/>
        <a:lstStyle/>
        <a:p>
          <a:endParaRPr lang="fr-FR" sz="1200"/>
        </a:p>
      </dgm:t>
    </dgm:pt>
    <dgm:pt modelId="{9C4737B9-36F4-4C0A-98BF-12AEFCEE108C}" type="sibTrans" cxnId="{241B37CA-9D06-4700-A2DF-ADE7B91994AC}">
      <dgm:prSet/>
      <dgm:spPr/>
      <dgm:t>
        <a:bodyPr/>
        <a:lstStyle/>
        <a:p>
          <a:endParaRPr lang="fr-FR" sz="1200"/>
        </a:p>
      </dgm:t>
    </dgm:pt>
    <dgm:pt modelId="{32ACA413-09EC-42F7-8A39-C425DFD8DA67}">
      <dgm:prSet custT="1"/>
      <dgm:spPr/>
      <dgm:t>
        <a:bodyPr/>
        <a:lstStyle/>
        <a:p>
          <a:r>
            <a:rPr lang="fr-FR" sz="1400" dirty="0" smtClean="0"/>
            <a:t>Contrôler la qualité des produits</a:t>
          </a:r>
          <a:endParaRPr lang="fr-FR" sz="1400" dirty="0"/>
        </a:p>
      </dgm:t>
    </dgm:pt>
    <dgm:pt modelId="{12F42F32-9DEF-48E4-8C7A-16F09B7583CE}" type="parTrans" cxnId="{AD4D3FFE-EAC3-4A4C-99C6-07A97E8D45C0}">
      <dgm:prSet/>
      <dgm:spPr/>
      <dgm:t>
        <a:bodyPr/>
        <a:lstStyle/>
        <a:p>
          <a:endParaRPr lang="fr-FR" sz="1200"/>
        </a:p>
      </dgm:t>
    </dgm:pt>
    <dgm:pt modelId="{D3E69201-7CAD-41F5-A044-8DCE6A904074}" type="sibTrans" cxnId="{AD4D3FFE-EAC3-4A4C-99C6-07A97E8D45C0}">
      <dgm:prSet/>
      <dgm:spPr/>
      <dgm:t>
        <a:bodyPr/>
        <a:lstStyle/>
        <a:p>
          <a:endParaRPr lang="fr-FR" sz="1200"/>
        </a:p>
      </dgm:t>
    </dgm:pt>
    <dgm:pt modelId="{18B66E18-C1E6-45F8-8516-C729625E227F}">
      <dgm:prSet custT="1"/>
      <dgm:spPr/>
      <dgm:t>
        <a:bodyPr/>
        <a:lstStyle/>
        <a:p>
          <a:r>
            <a:rPr lang="fr-FR" sz="1400" dirty="0" smtClean="0"/>
            <a:t>Réceptionner et contrôler une livraison de produits</a:t>
          </a:r>
          <a:endParaRPr lang="fr-FR" sz="1400" dirty="0"/>
        </a:p>
      </dgm:t>
    </dgm:pt>
    <dgm:pt modelId="{7B2C6384-8613-49BB-B540-8ACA9C723489}" type="parTrans" cxnId="{804D9AC3-9386-4382-BD48-6E7FEFCC0971}">
      <dgm:prSet/>
      <dgm:spPr/>
      <dgm:t>
        <a:bodyPr/>
        <a:lstStyle/>
        <a:p>
          <a:endParaRPr lang="fr-FR" sz="1200"/>
        </a:p>
      </dgm:t>
    </dgm:pt>
    <dgm:pt modelId="{2E3789AA-5FB8-4806-B571-D49D909BC614}" type="sibTrans" cxnId="{804D9AC3-9386-4382-BD48-6E7FEFCC0971}">
      <dgm:prSet/>
      <dgm:spPr/>
      <dgm:t>
        <a:bodyPr/>
        <a:lstStyle/>
        <a:p>
          <a:endParaRPr lang="fr-FR" sz="1200"/>
        </a:p>
      </dgm:t>
    </dgm:pt>
    <dgm:pt modelId="{C4A1FFED-180E-44F2-820A-ABFC7DF3443E}">
      <dgm:prSet custT="1"/>
      <dgm:spPr/>
      <dgm:t>
        <a:bodyPr/>
        <a:lstStyle/>
        <a:p>
          <a:r>
            <a:rPr lang="fr-FR" sz="1400" dirty="0" smtClean="0"/>
            <a:t>C3.6</a:t>
          </a:r>
          <a:endParaRPr lang="fr-FR" sz="1400" dirty="0"/>
        </a:p>
      </dgm:t>
    </dgm:pt>
    <dgm:pt modelId="{510764D6-6F76-4CE9-865F-B951DEA3AC91}" type="parTrans" cxnId="{C7168D7A-8C47-4F57-A68B-D889E98AE0FD}">
      <dgm:prSet/>
      <dgm:spPr/>
      <dgm:t>
        <a:bodyPr/>
        <a:lstStyle/>
        <a:p>
          <a:endParaRPr lang="fr-FR" sz="1200"/>
        </a:p>
      </dgm:t>
    </dgm:pt>
    <dgm:pt modelId="{5CF8026F-6D5C-44CA-A114-4DD47A03FA19}" type="sibTrans" cxnId="{C7168D7A-8C47-4F57-A68B-D889E98AE0FD}">
      <dgm:prSet/>
      <dgm:spPr/>
      <dgm:t>
        <a:bodyPr/>
        <a:lstStyle/>
        <a:p>
          <a:endParaRPr lang="fr-FR" sz="1200"/>
        </a:p>
      </dgm:t>
    </dgm:pt>
    <dgm:pt modelId="{3FA05A5D-3C39-4FDD-919A-00007A530B98}">
      <dgm:prSet custT="1"/>
      <dgm:spPr/>
      <dgm:t>
        <a:bodyPr/>
        <a:lstStyle/>
        <a:p>
          <a:r>
            <a:rPr lang="fr-FR" sz="1400" dirty="0" smtClean="0"/>
            <a:t>Organiser et superviser le travail d’une équipe de production</a:t>
          </a:r>
          <a:endParaRPr lang="fr-FR" sz="1400" dirty="0"/>
        </a:p>
      </dgm:t>
    </dgm:pt>
    <dgm:pt modelId="{D6D8F981-7FF7-42BD-AA69-6C586DA47681}" type="parTrans" cxnId="{ECF9D2DF-D8E3-4B58-9570-5033F79ACAB0}">
      <dgm:prSet/>
      <dgm:spPr/>
      <dgm:t>
        <a:bodyPr/>
        <a:lstStyle/>
        <a:p>
          <a:endParaRPr lang="fr-FR" sz="1200"/>
        </a:p>
      </dgm:t>
    </dgm:pt>
    <dgm:pt modelId="{E1F6D9AF-FB5E-4574-BF5C-D990155BBC01}" type="sibTrans" cxnId="{ECF9D2DF-D8E3-4B58-9570-5033F79ACAB0}">
      <dgm:prSet/>
      <dgm:spPr/>
      <dgm:t>
        <a:bodyPr/>
        <a:lstStyle/>
        <a:p>
          <a:endParaRPr lang="fr-FR" sz="1200"/>
        </a:p>
      </dgm:t>
    </dgm:pt>
    <dgm:pt modelId="{AF7D9DF3-C4A3-4C93-A071-DD022CFB040F}">
      <dgm:prSet custT="1"/>
      <dgm:spPr/>
      <dgm:t>
        <a:bodyPr/>
        <a:lstStyle/>
        <a:p>
          <a:r>
            <a:rPr lang="fr-FR" sz="1400" dirty="0" smtClean="0"/>
            <a:t>C3.7</a:t>
          </a:r>
          <a:endParaRPr lang="fr-FR" sz="1400" dirty="0"/>
        </a:p>
      </dgm:t>
    </dgm:pt>
    <dgm:pt modelId="{29BDE99B-1966-4AEF-9F56-20FD2AC757D8}" type="parTrans" cxnId="{6C8996ED-5BD9-4F55-93B2-E37256C3D083}">
      <dgm:prSet/>
      <dgm:spPr/>
      <dgm:t>
        <a:bodyPr/>
        <a:lstStyle/>
        <a:p>
          <a:endParaRPr lang="fr-FR" sz="1200"/>
        </a:p>
      </dgm:t>
    </dgm:pt>
    <dgm:pt modelId="{BB9DF1E8-7BCE-4FBC-938A-77CD5AAD4BE1}" type="sibTrans" cxnId="{6C8996ED-5BD9-4F55-93B2-E37256C3D083}">
      <dgm:prSet/>
      <dgm:spPr/>
      <dgm:t>
        <a:bodyPr/>
        <a:lstStyle/>
        <a:p>
          <a:endParaRPr lang="fr-FR" sz="1200"/>
        </a:p>
      </dgm:t>
    </dgm:pt>
    <dgm:pt modelId="{7CCCAFE4-E783-437E-9A8F-E537364EDF75}">
      <dgm:prSet custT="1"/>
      <dgm:spPr/>
      <dgm:t>
        <a:bodyPr/>
        <a:lstStyle/>
        <a:p>
          <a:r>
            <a:rPr lang="fr-FR" sz="1400" dirty="0" smtClean="0"/>
            <a:t>C2.8</a:t>
          </a:r>
          <a:endParaRPr lang="fr-FR" sz="1400" dirty="0"/>
        </a:p>
      </dgm:t>
    </dgm:pt>
    <dgm:pt modelId="{2CB44193-FE58-40D3-B553-0341168B36F0}" type="parTrans" cxnId="{D20F4CC9-1D57-4AF3-A632-22F258BEFF55}">
      <dgm:prSet/>
      <dgm:spPr/>
      <dgm:t>
        <a:bodyPr/>
        <a:lstStyle/>
        <a:p>
          <a:endParaRPr lang="fr-FR" sz="1200"/>
        </a:p>
      </dgm:t>
    </dgm:pt>
    <dgm:pt modelId="{BAC1B56B-E50B-4E61-B26F-DC0A3DEEF476}" type="sibTrans" cxnId="{D20F4CC9-1D57-4AF3-A632-22F258BEFF55}">
      <dgm:prSet/>
      <dgm:spPr/>
      <dgm:t>
        <a:bodyPr/>
        <a:lstStyle/>
        <a:p>
          <a:endParaRPr lang="fr-FR" sz="1200"/>
        </a:p>
      </dgm:t>
    </dgm:pt>
    <dgm:pt modelId="{27AA75DC-E47C-4DF6-9B18-47268648C153}">
      <dgm:prSet custT="1"/>
      <dgm:spPr/>
      <dgm:t>
        <a:bodyPr/>
        <a:lstStyle/>
        <a:p>
          <a:r>
            <a:rPr lang="fr-FR" sz="1400" dirty="0" smtClean="0"/>
            <a:t>Communiquer des informations ou des solutions de façon structurée et argumentée.</a:t>
          </a:r>
          <a:endParaRPr lang="fr-FR" sz="1400" dirty="0"/>
        </a:p>
      </dgm:t>
    </dgm:pt>
    <dgm:pt modelId="{87050D30-072F-40A4-AE68-1D466857573D}" type="parTrans" cxnId="{285D8BBF-1FE2-4B7F-90CE-BB55F125D4C7}">
      <dgm:prSet/>
      <dgm:spPr/>
      <dgm:t>
        <a:bodyPr/>
        <a:lstStyle/>
        <a:p>
          <a:endParaRPr lang="fr-FR" sz="1200"/>
        </a:p>
      </dgm:t>
    </dgm:pt>
    <dgm:pt modelId="{9D2E9BA6-AFFA-42ED-893A-D495AA6A33B4}" type="sibTrans" cxnId="{285D8BBF-1FE2-4B7F-90CE-BB55F125D4C7}">
      <dgm:prSet/>
      <dgm:spPr/>
      <dgm:t>
        <a:bodyPr/>
        <a:lstStyle/>
        <a:p>
          <a:endParaRPr lang="fr-FR" sz="1200"/>
        </a:p>
      </dgm:t>
    </dgm:pt>
    <dgm:pt modelId="{2CBCDF6F-FE7A-4125-A268-4082A9AF60A6}" type="pres">
      <dgm:prSet presAssocID="{2CDF0241-C48D-4CE9-8105-477EF3F41D8E}" presName="linearFlow" presStyleCnt="0">
        <dgm:presLayoutVars>
          <dgm:dir/>
          <dgm:animLvl val="lvl"/>
          <dgm:resizeHandles val="exact"/>
        </dgm:presLayoutVars>
      </dgm:prSet>
      <dgm:spPr/>
      <dgm:t>
        <a:bodyPr/>
        <a:lstStyle/>
        <a:p>
          <a:endParaRPr lang="fr-FR"/>
        </a:p>
      </dgm:t>
    </dgm:pt>
    <dgm:pt modelId="{146867A2-43A2-42DF-85D9-06751BF2FD84}" type="pres">
      <dgm:prSet presAssocID="{FB1545C5-15BF-4A4A-AC08-239E26682FE3}" presName="composite" presStyleCnt="0"/>
      <dgm:spPr/>
    </dgm:pt>
    <dgm:pt modelId="{58857EF3-4EEE-49F3-993D-B03FFFD880CE}" type="pres">
      <dgm:prSet presAssocID="{FB1545C5-15BF-4A4A-AC08-239E26682FE3}" presName="parentText" presStyleLbl="alignNode1" presStyleIdx="0" presStyleCnt="11">
        <dgm:presLayoutVars>
          <dgm:chMax val="1"/>
          <dgm:bulletEnabled val="1"/>
        </dgm:presLayoutVars>
      </dgm:prSet>
      <dgm:spPr/>
      <dgm:t>
        <a:bodyPr/>
        <a:lstStyle/>
        <a:p>
          <a:endParaRPr lang="fr-FR"/>
        </a:p>
      </dgm:t>
    </dgm:pt>
    <dgm:pt modelId="{3ABDC697-D4FC-4A13-9942-FBBCD40CACC3}" type="pres">
      <dgm:prSet presAssocID="{FB1545C5-15BF-4A4A-AC08-239E26682FE3}" presName="descendantText" presStyleLbl="alignAcc1" presStyleIdx="0" presStyleCnt="11" custLinFactNeighborX="3074" custLinFactNeighborY="-160">
        <dgm:presLayoutVars>
          <dgm:bulletEnabled val="1"/>
        </dgm:presLayoutVars>
      </dgm:prSet>
      <dgm:spPr/>
      <dgm:t>
        <a:bodyPr/>
        <a:lstStyle/>
        <a:p>
          <a:endParaRPr lang="fr-FR"/>
        </a:p>
      </dgm:t>
    </dgm:pt>
    <dgm:pt modelId="{7B920B88-87AD-40CE-A828-79E0574B15C9}" type="pres">
      <dgm:prSet presAssocID="{FD7D0FEE-00ED-401B-86AF-709591DFA7DC}" presName="sp" presStyleCnt="0"/>
      <dgm:spPr/>
    </dgm:pt>
    <dgm:pt modelId="{7007F10C-086A-475F-9149-1AAD9FD7F029}" type="pres">
      <dgm:prSet presAssocID="{7007A33E-3504-44AA-A5CB-4A75E0B999CB}" presName="composite" presStyleCnt="0"/>
      <dgm:spPr/>
    </dgm:pt>
    <dgm:pt modelId="{82383AE8-5C42-4B1E-8694-0006D9B75B9B}" type="pres">
      <dgm:prSet presAssocID="{7007A33E-3504-44AA-A5CB-4A75E0B999CB}" presName="parentText" presStyleLbl="alignNode1" presStyleIdx="1" presStyleCnt="11">
        <dgm:presLayoutVars>
          <dgm:chMax val="1"/>
          <dgm:bulletEnabled val="1"/>
        </dgm:presLayoutVars>
      </dgm:prSet>
      <dgm:spPr/>
      <dgm:t>
        <a:bodyPr/>
        <a:lstStyle/>
        <a:p>
          <a:endParaRPr lang="fr-FR"/>
        </a:p>
      </dgm:t>
    </dgm:pt>
    <dgm:pt modelId="{7C03DCCB-4F8A-4C34-A10B-7D93571D7390}" type="pres">
      <dgm:prSet presAssocID="{7007A33E-3504-44AA-A5CB-4A75E0B999CB}" presName="descendantText" presStyleLbl="alignAcc1" presStyleIdx="1" presStyleCnt="11" custScaleY="109693">
        <dgm:presLayoutVars>
          <dgm:bulletEnabled val="1"/>
        </dgm:presLayoutVars>
      </dgm:prSet>
      <dgm:spPr/>
      <dgm:t>
        <a:bodyPr/>
        <a:lstStyle/>
        <a:p>
          <a:endParaRPr lang="fr-FR"/>
        </a:p>
      </dgm:t>
    </dgm:pt>
    <dgm:pt modelId="{D20EFC3C-5316-473C-B07F-555E79306E70}" type="pres">
      <dgm:prSet presAssocID="{EBF79E08-6FC3-4AA2-AEF8-745639A30653}" presName="sp" presStyleCnt="0"/>
      <dgm:spPr/>
    </dgm:pt>
    <dgm:pt modelId="{82A8A5E9-48A3-4D2E-9147-5E9616DB6124}" type="pres">
      <dgm:prSet presAssocID="{489C52FD-E050-4FFC-A104-BC078495C90D}" presName="composite" presStyleCnt="0"/>
      <dgm:spPr/>
    </dgm:pt>
    <dgm:pt modelId="{B2AD49EE-8815-419D-9251-E0878ABBB69E}" type="pres">
      <dgm:prSet presAssocID="{489C52FD-E050-4FFC-A104-BC078495C90D}" presName="parentText" presStyleLbl="alignNode1" presStyleIdx="2" presStyleCnt="11">
        <dgm:presLayoutVars>
          <dgm:chMax val="1"/>
          <dgm:bulletEnabled val="1"/>
        </dgm:presLayoutVars>
      </dgm:prSet>
      <dgm:spPr/>
      <dgm:t>
        <a:bodyPr/>
        <a:lstStyle/>
        <a:p>
          <a:endParaRPr lang="fr-FR"/>
        </a:p>
      </dgm:t>
    </dgm:pt>
    <dgm:pt modelId="{94AD3FA7-007A-4517-902D-B5C0605CE12C}" type="pres">
      <dgm:prSet presAssocID="{489C52FD-E050-4FFC-A104-BC078495C90D}" presName="descendantText" presStyleLbl="alignAcc1" presStyleIdx="2" presStyleCnt="11">
        <dgm:presLayoutVars>
          <dgm:bulletEnabled val="1"/>
        </dgm:presLayoutVars>
      </dgm:prSet>
      <dgm:spPr/>
      <dgm:t>
        <a:bodyPr/>
        <a:lstStyle/>
        <a:p>
          <a:endParaRPr lang="fr-FR"/>
        </a:p>
      </dgm:t>
    </dgm:pt>
    <dgm:pt modelId="{7AAA83B1-E026-44FB-AE91-E2E80C923A72}" type="pres">
      <dgm:prSet presAssocID="{EF3C5B7F-DF56-4F44-9AEA-064A738098C9}" presName="sp" presStyleCnt="0"/>
      <dgm:spPr/>
    </dgm:pt>
    <dgm:pt modelId="{F91F7DEF-55FA-4E47-8B76-8F5BE43FB9C7}" type="pres">
      <dgm:prSet presAssocID="{A0D40BAC-D456-43D0-9F69-224004103B70}" presName="composite" presStyleCnt="0"/>
      <dgm:spPr/>
    </dgm:pt>
    <dgm:pt modelId="{7120A887-207B-4AF7-90D8-B3E2D1D7AD2D}" type="pres">
      <dgm:prSet presAssocID="{A0D40BAC-D456-43D0-9F69-224004103B70}" presName="parentText" presStyleLbl="alignNode1" presStyleIdx="3" presStyleCnt="11">
        <dgm:presLayoutVars>
          <dgm:chMax val="1"/>
          <dgm:bulletEnabled val="1"/>
        </dgm:presLayoutVars>
      </dgm:prSet>
      <dgm:spPr/>
      <dgm:t>
        <a:bodyPr/>
        <a:lstStyle/>
        <a:p>
          <a:endParaRPr lang="fr-FR"/>
        </a:p>
      </dgm:t>
    </dgm:pt>
    <dgm:pt modelId="{C59E2818-2023-4784-AD65-B25549950946}" type="pres">
      <dgm:prSet presAssocID="{A0D40BAC-D456-43D0-9F69-224004103B70}" presName="descendantText" presStyleLbl="alignAcc1" presStyleIdx="3" presStyleCnt="11">
        <dgm:presLayoutVars>
          <dgm:bulletEnabled val="1"/>
        </dgm:presLayoutVars>
      </dgm:prSet>
      <dgm:spPr/>
      <dgm:t>
        <a:bodyPr/>
        <a:lstStyle/>
        <a:p>
          <a:endParaRPr lang="fr-FR"/>
        </a:p>
      </dgm:t>
    </dgm:pt>
    <dgm:pt modelId="{B44C7D04-D643-4D35-AD76-7B6B19F7EAD8}" type="pres">
      <dgm:prSet presAssocID="{0EEB8EDD-FDCC-4DD5-9ACF-3BF4F45F8779}" presName="sp" presStyleCnt="0"/>
      <dgm:spPr/>
    </dgm:pt>
    <dgm:pt modelId="{4BB81CB7-30B6-4B56-BAAF-61B9A683FB92}" type="pres">
      <dgm:prSet presAssocID="{DCA8E38E-26C6-41EF-85F5-CB8B9CF63215}" presName="composite" presStyleCnt="0"/>
      <dgm:spPr/>
    </dgm:pt>
    <dgm:pt modelId="{99FCCBE2-0988-4584-B0E0-BB97D4877696}" type="pres">
      <dgm:prSet presAssocID="{DCA8E38E-26C6-41EF-85F5-CB8B9CF63215}" presName="parentText" presStyleLbl="alignNode1" presStyleIdx="4" presStyleCnt="11">
        <dgm:presLayoutVars>
          <dgm:chMax val="1"/>
          <dgm:bulletEnabled val="1"/>
        </dgm:presLayoutVars>
      </dgm:prSet>
      <dgm:spPr/>
      <dgm:t>
        <a:bodyPr/>
        <a:lstStyle/>
        <a:p>
          <a:endParaRPr lang="fr-FR"/>
        </a:p>
      </dgm:t>
    </dgm:pt>
    <dgm:pt modelId="{AD027FE8-D040-4B6D-96F7-5C3D85FD4B45}" type="pres">
      <dgm:prSet presAssocID="{DCA8E38E-26C6-41EF-85F5-CB8B9CF63215}" presName="descendantText" presStyleLbl="alignAcc1" presStyleIdx="4" presStyleCnt="11">
        <dgm:presLayoutVars>
          <dgm:bulletEnabled val="1"/>
        </dgm:presLayoutVars>
      </dgm:prSet>
      <dgm:spPr/>
      <dgm:t>
        <a:bodyPr/>
        <a:lstStyle/>
        <a:p>
          <a:endParaRPr lang="fr-FR"/>
        </a:p>
      </dgm:t>
    </dgm:pt>
    <dgm:pt modelId="{E56A1F9A-AEE8-4B7E-A1D4-698A68E040EB}" type="pres">
      <dgm:prSet presAssocID="{A2A2FA8C-4BAE-41AB-9681-1001DB0B911C}" presName="sp" presStyleCnt="0"/>
      <dgm:spPr/>
    </dgm:pt>
    <dgm:pt modelId="{086FB9A1-4330-46CA-9AC3-84E872277115}" type="pres">
      <dgm:prSet presAssocID="{A40122A6-5D59-4965-84DF-1569F5E6D579}" presName="composite" presStyleCnt="0"/>
      <dgm:spPr/>
    </dgm:pt>
    <dgm:pt modelId="{0CB2799E-B2A3-4538-AEB0-913EDC2DD7A1}" type="pres">
      <dgm:prSet presAssocID="{A40122A6-5D59-4965-84DF-1569F5E6D579}" presName="parentText" presStyleLbl="alignNode1" presStyleIdx="5" presStyleCnt="11">
        <dgm:presLayoutVars>
          <dgm:chMax val="1"/>
          <dgm:bulletEnabled val="1"/>
        </dgm:presLayoutVars>
      </dgm:prSet>
      <dgm:spPr/>
      <dgm:t>
        <a:bodyPr/>
        <a:lstStyle/>
        <a:p>
          <a:endParaRPr lang="fr-FR"/>
        </a:p>
      </dgm:t>
    </dgm:pt>
    <dgm:pt modelId="{7EAEED10-41B5-46B8-80A7-2D7CE776AE55}" type="pres">
      <dgm:prSet presAssocID="{A40122A6-5D59-4965-84DF-1569F5E6D579}" presName="descendantText" presStyleLbl="alignAcc1" presStyleIdx="5" presStyleCnt="11">
        <dgm:presLayoutVars>
          <dgm:bulletEnabled val="1"/>
        </dgm:presLayoutVars>
      </dgm:prSet>
      <dgm:spPr/>
      <dgm:t>
        <a:bodyPr/>
        <a:lstStyle/>
        <a:p>
          <a:endParaRPr lang="fr-FR"/>
        </a:p>
      </dgm:t>
    </dgm:pt>
    <dgm:pt modelId="{315AE91F-D520-49B0-B1DF-EC9408470C53}" type="pres">
      <dgm:prSet presAssocID="{95A59AD0-3950-46E5-A1EA-7A0EBCFDC123}" presName="sp" presStyleCnt="0"/>
      <dgm:spPr/>
    </dgm:pt>
    <dgm:pt modelId="{F0E1D002-7326-459A-A35D-DA8DB71571BD}" type="pres">
      <dgm:prSet presAssocID="{48F77C96-9FEA-4A4A-B057-BB7715BA857A}" presName="composite" presStyleCnt="0"/>
      <dgm:spPr/>
    </dgm:pt>
    <dgm:pt modelId="{B3DB4D99-C4DD-44FB-892D-75F414C2F0BE}" type="pres">
      <dgm:prSet presAssocID="{48F77C96-9FEA-4A4A-B057-BB7715BA857A}" presName="parentText" presStyleLbl="alignNode1" presStyleIdx="6" presStyleCnt="11">
        <dgm:presLayoutVars>
          <dgm:chMax val="1"/>
          <dgm:bulletEnabled val="1"/>
        </dgm:presLayoutVars>
      </dgm:prSet>
      <dgm:spPr/>
      <dgm:t>
        <a:bodyPr/>
        <a:lstStyle/>
        <a:p>
          <a:endParaRPr lang="fr-FR"/>
        </a:p>
      </dgm:t>
    </dgm:pt>
    <dgm:pt modelId="{F7C2F7D3-A985-416B-99A4-D93FA4ED8371}" type="pres">
      <dgm:prSet presAssocID="{48F77C96-9FEA-4A4A-B057-BB7715BA857A}" presName="descendantText" presStyleLbl="alignAcc1" presStyleIdx="6" presStyleCnt="11">
        <dgm:presLayoutVars>
          <dgm:bulletEnabled val="1"/>
        </dgm:presLayoutVars>
      </dgm:prSet>
      <dgm:spPr/>
      <dgm:t>
        <a:bodyPr/>
        <a:lstStyle/>
        <a:p>
          <a:endParaRPr lang="fr-FR"/>
        </a:p>
      </dgm:t>
    </dgm:pt>
    <dgm:pt modelId="{196AC210-E3A1-4088-86F5-70D601D97283}" type="pres">
      <dgm:prSet presAssocID="{FEC6366E-5CA7-4446-A2B2-9CF8BC232363}" presName="sp" presStyleCnt="0"/>
      <dgm:spPr/>
    </dgm:pt>
    <dgm:pt modelId="{A7BF71A0-66D3-42CE-8355-36787FC089E8}" type="pres">
      <dgm:prSet presAssocID="{F7A7882B-93F6-4D0D-B958-A9F96CD36282}" presName="composite" presStyleCnt="0"/>
      <dgm:spPr/>
    </dgm:pt>
    <dgm:pt modelId="{BDFDBB70-6B33-478A-9DBC-ED316F9D3B6B}" type="pres">
      <dgm:prSet presAssocID="{F7A7882B-93F6-4D0D-B958-A9F96CD36282}" presName="parentText" presStyleLbl="alignNode1" presStyleIdx="7" presStyleCnt="11">
        <dgm:presLayoutVars>
          <dgm:chMax val="1"/>
          <dgm:bulletEnabled val="1"/>
        </dgm:presLayoutVars>
      </dgm:prSet>
      <dgm:spPr/>
      <dgm:t>
        <a:bodyPr/>
        <a:lstStyle/>
        <a:p>
          <a:endParaRPr lang="fr-FR"/>
        </a:p>
      </dgm:t>
    </dgm:pt>
    <dgm:pt modelId="{71C78073-34F0-48B4-9DC2-9BB8975586EB}" type="pres">
      <dgm:prSet presAssocID="{F7A7882B-93F6-4D0D-B958-A9F96CD36282}" presName="descendantText" presStyleLbl="alignAcc1" presStyleIdx="7" presStyleCnt="11">
        <dgm:presLayoutVars>
          <dgm:bulletEnabled val="1"/>
        </dgm:presLayoutVars>
      </dgm:prSet>
      <dgm:spPr/>
      <dgm:t>
        <a:bodyPr/>
        <a:lstStyle/>
        <a:p>
          <a:endParaRPr lang="fr-FR"/>
        </a:p>
      </dgm:t>
    </dgm:pt>
    <dgm:pt modelId="{B0C2592F-57D8-41B5-B524-79263FEABDCC}" type="pres">
      <dgm:prSet presAssocID="{4370BBB5-32D3-4836-8A85-3834E510A6F1}" presName="sp" presStyleCnt="0"/>
      <dgm:spPr/>
    </dgm:pt>
    <dgm:pt modelId="{6DF0A027-5F0B-4FD9-8EA3-02E30FA7E8D2}" type="pres">
      <dgm:prSet presAssocID="{C4A1FFED-180E-44F2-820A-ABFC7DF3443E}" presName="composite" presStyleCnt="0"/>
      <dgm:spPr/>
    </dgm:pt>
    <dgm:pt modelId="{1A1A3BE5-49C4-4D41-903C-CF12959AAD6E}" type="pres">
      <dgm:prSet presAssocID="{C4A1FFED-180E-44F2-820A-ABFC7DF3443E}" presName="parentText" presStyleLbl="alignNode1" presStyleIdx="8" presStyleCnt="11">
        <dgm:presLayoutVars>
          <dgm:chMax val="1"/>
          <dgm:bulletEnabled val="1"/>
        </dgm:presLayoutVars>
      </dgm:prSet>
      <dgm:spPr/>
      <dgm:t>
        <a:bodyPr/>
        <a:lstStyle/>
        <a:p>
          <a:endParaRPr lang="fr-FR"/>
        </a:p>
      </dgm:t>
    </dgm:pt>
    <dgm:pt modelId="{1AC66A71-BC63-4DB3-AA97-4E14EF83C2DA}" type="pres">
      <dgm:prSet presAssocID="{C4A1FFED-180E-44F2-820A-ABFC7DF3443E}" presName="descendantText" presStyleLbl="alignAcc1" presStyleIdx="8" presStyleCnt="11">
        <dgm:presLayoutVars>
          <dgm:bulletEnabled val="1"/>
        </dgm:presLayoutVars>
      </dgm:prSet>
      <dgm:spPr/>
      <dgm:t>
        <a:bodyPr/>
        <a:lstStyle/>
        <a:p>
          <a:endParaRPr lang="fr-FR"/>
        </a:p>
      </dgm:t>
    </dgm:pt>
    <dgm:pt modelId="{CC918807-74E0-4722-8A7E-9D6AB64DA0AF}" type="pres">
      <dgm:prSet presAssocID="{5CF8026F-6D5C-44CA-A114-4DD47A03FA19}" presName="sp" presStyleCnt="0"/>
      <dgm:spPr/>
    </dgm:pt>
    <dgm:pt modelId="{D27E7888-D852-4C90-AC12-209B67CDF9D1}" type="pres">
      <dgm:prSet presAssocID="{AF7D9DF3-C4A3-4C93-A071-DD022CFB040F}" presName="composite" presStyleCnt="0"/>
      <dgm:spPr/>
    </dgm:pt>
    <dgm:pt modelId="{74354D42-8562-4395-BA05-7E292930DD50}" type="pres">
      <dgm:prSet presAssocID="{AF7D9DF3-C4A3-4C93-A071-DD022CFB040F}" presName="parentText" presStyleLbl="alignNode1" presStyleIdx="9" presStyleCnt="11">
        <dgm:presLayoutVars>
          <dgm:chMax val="1"/>
          <dgm:bulletEnabled val="1"/>
        </dgm:presLayoutVars>
      </dgm:prSet>
      <dgm:spPr/>
      <dgm:t>
        <a:bodyPr/>
        <a:lstStyle/>
        <a:p>
          <a:endParaRPr lang="fr-FR"/>
        </a:p>
      </dgm:t>
    </dgm:pt>
    <dgm:pt modelId="{E1ACE60C-5322-40EF-A1D7-57CE90BD51AF}" type="pres">
      <dgm:prSet presAssocID="{AF7D9DF3-C4A3-4C93-A071-DD022CFB040F}" presName="descendantText" presStyleLbl="alignAcc1" presStyleIdx="9" presStyleCnt="11">
        <dgm:presLayoutVars>
          <dgm:bulletEnabled val="1"/>
        </dgm:presLayoutVars>
      </dgm:prSet>
      <dgm:spPr/>
      <dgm:t>
        <a:bodyPr/>
        <a:lstStyle/>
        <a:p>
          <a:endParaRPr lang="fr-FR"/>
        </a:p>
      </dgm:t>
    </dgm:pt>
    <dgm:pt modelId="{240639FB-EC87-4FF3-94AF-2B1C5C088E81}" type="pres">
      <dgm:prSet presAssocID="{BB9DF1E8-7BCE-4FBC-938A-77CD5AAD4BE1}" presName="sp" presStyleCnt="0"/>
      <dgm:spPr/>
    </dgm:pt>
    <dgm:pt modelId="{9CFA252F-F08E-4ADF-A407-48217D73AD83}" type="pres">
      <dgm:prSet presAssocID="{7CCCAFE4-E783-437E-9A8F-E537364EDF75}" presName="composite" presStyleCnt="0"/>
      <dgm:spPr/>
    </dgm:pt>
    <dgm:pt modelId="{E6F72F2A-D0B7-46F6-9680-4D0811C5FFD6}" type="pres">
      <dgm:prSet presAssocID="{7CCCAFE4-E783-437E-9A8F-E537364EDF75}" presName="parentText" presStyleLbl="alignNode1" presStyleIdx="10" presStyleCnt="11">
        <dgm:presLayoutVars>
          <dgm:chMax val="1"/>
          <dgm:bulletEnabled val="1"/>
        </dgm:presLayoutVars>
      </dgm:prSet>
      <dgm:spPr/>
      <dgm:t>
        <a:bodyPr/>
        <a:lstStyle/>
        <a:p>
          <a:endParaRPr lang="fr-FR"/>
        </a:p>
      </dgm:t>
    </dgm:pt>
    <dgm:pt modelId="{CC45B41F-813C-4169-A841-71A073DFC46C}" type="pres">
      <dgm:prSet presAssocID="{7CCCAFE4-E783-437E-9A8F-E537364EDF75}" presName="descendantText" presStyleLbl="alignAcc1" presStyleIdx="10" presStyleCnt="11">
        <dgm:presLayoutVars>
          <dgm:bulletEnabled val="1"/>
        </dgm:presLayoutVars>
      </dgm:prSet>
      <dgm:spPr/>
      <dgm:t>
        <a:bodyPr/>
        <a:lstStyle/>
        <a:p>
          <a:endParaRPr lang="fr-FR"/>
        </a:p>
      </dgm:t>
    </dgm:pt>
  </dgm:ptLst>
  <dgm:cxnLst>
    <dgm:cxn modelId="{54E9839E-A9F5-4D0C-9F45-891AFD34BF42}" srcId="{A40122A6-5D59-4965-84DF-1569F5E6D579}" destId="{765CE4F5-9C27-453B-87D3-F17E9BCCEB6C}" srcOrd="0" destOrd="0" parTransId="{F42CE8C3-D74D-48D9-A9D5-78D0E77A75A5}" sibTransId="{7340B3D0-D1E7-4EF0-B883-EF65B247048C}"/>
    <dgm:cxn modelId="{D7F30D72-7AE6-482B-A0EF-C991F1A924AF}" type="presOf" srcId="{4F80A2F2-EDC6-40D8-9D99-D57FB06498A4}" destId="{3ABDC697-D4FC-4A13-9942-FBBCD40CACC3}" srcOrd="0" destOrd="0" presId="urn:microsoft.com/office/officeart/2005/8/layout/chevron2"/>
    <dgm:cxn modelId="{12150E6D-DAEB-4348-B0FA-CF6BB8E1BE7E}" type="presOf" srcId="{7007A33E-3504-44AA-A5CB-4A75E0B999CB}" destId="{82383AE8-5C42-4B1E-8694-0006D9B75B9B}" srcOrd="0" destOrd="0" presId="urn:microsoft.com/office/officeart/2005/8/layout/chevron2"/>
    <dgm:cxn modelId="{56F861C5-76D2-4B93-BE1B-9632DA26FA64}" srcId="{FB1545C5-15BF-4A4A-AC08-239E26682FE3}" destId="{4F80A2F2-EDC6-40D8-9D99-D57FB06498A4}" srcOrd="0" destOrd="0" parTransId="{BBD5A385-3FFF-4EFA-8D28-D556B5E26945}" sibTransId="{17628978-15FE-43FA-81F7-37BB4ABA13B6}"/>
    <dgm:cxn modelId="{37803F5A-6B77-474C-AC29-426948F8499E}" type="presOf" srcId="{AF7D9DF3-C4A3-4C93-A071-DD022CFB040F}" destId="{74354D42-8562-4395-BA05-7E292930DD50}" srcOrd="0" destOrd="0" presId="urn:microsoft.com/office/officeart/2005/8/layout/chevron2"/>
    <dgm:cxn modelId="{C7168D7A-8C47-4F57-A68B-D889E98AE0FD}" srcId="{2CDF0241-C48D-4CE9-8105-477EF3F41D8E}" destId="{C4A1FFED-180E-44F2-820A-ABFC7DF3443E}" srcOrd="8" destOrd="0" parTransId="{510764D6-6F76-4CE9-865F-B951DEA3AC91}" sibTransId="{5CF8026F-6D5C-44CA-A114-4DD47A03FA19}"/>
    <dgm:cxn modelId="{BE5C925F-E826-43DF-BE47-178C958066D5}" type="presOf" srcId="{3FA05A5D-3C39-4FDD-919A-00007A530B98}" destId="{E1ACE60C-5322-40EF-A1D7-57CE90BD51AF}" srcOrd="0" destOrd="0" presId="urn:microsoft.com/office/officeart/2005/8/layout/chevron2"/>
    <dgm:cxn modelId="{1156CF60-47C7-43AE-B7F0-FAD7610C760A}" type="presOf" srcId="{A0D40BAC-D456-43D0-9F69-224004103B70}" destId="{7120A887-207B-4AF7-90D8-B3E2D1D7AD2D}" srcOrd="0" destOrd="0" presId="urn:microsoft.com/office/officeart/2005/8/layout/chevron2"/>
    <dgm:cxn modelId="{54488FEF-BB5D-41FE-9770-4F190ACA9579}" type="presOf" srcId="{DCA8E38E-26C6-41EF-85F5-CB8B9CF63215}" destId="{99FCCBE2-0988-4584-B0E0-BB97D4877696}" srcOrd="0" destOrd="0" presId="urn:microsoft.com/office/officeart/2005/8/layout/chevron2"/>
    <dgm:cxn modelId="{AC87E734-B504-4414-B5DA-FAE6868DF5C5}" type="presOf" srcId="{7CCCAFE4-E783-437E-9A8F-E537364EDF75}" destId="{E6F72F2A-D0B7-46F6-9680-4D0811C5FFD6}" srcOrd="0" destOrd="0" presId="urn:microsoft.com/office/officeart/2005/8/layout/chevron2"/>
    <dgm:cxn modelId="{8BCA73D7-D034-4E86-8C0C-99FE6DD0AFF9}" type="presOf" srcId="{BB526C3C-808E-4B69-A546-397E7799A20D}" destId="{C59E2818-2023-4784-AD65-B25549950946}" srcOrd="0" destOrd="0" presId="urn:microsoft.com/office/officeart/2005/8/layout/chevron2"/>
    <dgm:cxn modelId="{6C8996ED-5BD9-4F55-93B2-E37256C3D083}" srcId="{2CDF0241-C48D-4CE9-8105-477EF3F41D8E}" destId="{AF7D9DF3-C4A3-4C93-A071-DD022CFB040F}" srcOrd="9" destOrd="0" parTransId="{29BDE99B-1966-4AEF-9F56-20FD2AC757D8}" sibTransId="{BB9DF1E8-7BCE-4FBC-938A-77CD5AAD4BE1}"/>
    <dgm:cxn modelId="{C49955B6-4235-4C5F-BE40-C46446FA23A7}" type="presOf" srcId="{D423A95E-2383-42D6-BA87-71CC11954E3E}" destId="{94AD3FA7-007A-4517-902D-B5C0605CE12C}" srcOrd="0" destOrd="0" presId="urn:microsoft.com/office/officeart/2005/8/layout/chevron2"/>
    <dgm:cxn modelId="{CE20F309-7F22-4253-AEEF-0678D6139CCF}" type="presOf" srcId="{489C52FD-E050-4FFC-A104-BC078495C90D}" destId="{B2AD49EE-8815-419D-9251-E0878ABBB69E}" srcOrd="0" destOrd="0" presId="urn:microsoft.com/office/officeart/2005/8/layout/chevron2"/>
    <dgm:cxn modelId="{A03E2896-B22E-4BED-B3C1-91EB83E5EF6A}" srcId="{2CDF0241-C48D-4CE9-8105-477EF3F41D8E}" destId="{7007A33E-3504-44AA-A5CB-4A75E0B999CB}" srcOrd="1" destOrd="0" parTransId="{903AB417-A4CE-4A79-8A5C-AD55BD2CF3F5}" sibTransId="{EBF79E08-6FC3-4AA2-AEF8-745639A30653}"/>
    <dgm:cxn modelId="{02DABEBD-54DD-40EC-8E68-27D8C4D384D5}" type="presOf" srcId="{18B66E18-C1E6-45F8-8516-C729625E227F}" destId="{1AC66A71-BC63-4DB3-AA97-4E14EF83C2DA}" srcOrd="0" destOrd="0" presId="urn:microsoft.com/office/officeart/2005/8/layout/chevron2"/>
    <dgm:cxn modelId="{7F82042E-C216-47A9-9C75-F7A04C0AFF15}" srcId="{DCA8E38E-26C6-41EF-85F5-CB8B9CF63215}" destId="{924BDA08-E839-4136-AD8F-4193533473AA}" srcOrd="0" destOrd="0" parTransId="{DC895C7E-0DF4-4C9D-AAEC-636B2A142E1E}" sibTransId="{5D769B29-C475-44EB-8248-C6284B5B10F5}"/>
    <dgm:cxn modelId="{90090EE5-E992-4440-8C46-AC615DFB1EC6}" type="presOf" srcId="{FB1545C5-15BF-4A4A-AC08-239E26682FE3}" destId="{58857EF3-4EEE-49F3-993D-B03FFFD880CE}" srcOrd="0" destOrd="0" presId="urn:microsoft.com/office/officeart/2005/8/layout/chevron2"/>
    <dgm:cxn modelId="{8DE36786-5BE3-4981-94EF-7FA371521310}" srcId="{489C52FD-E050-4FFC-A104-BC078495C90D}" destId="{D423A95E-2383-42D6-BA87-71CC11954E3E}" srcOrd="0" destOrd="0" parTransId="{68666A52-CC97-495A-8A83-90070E579E89}" sibTransId="{E792D8A2-4F06-4C6E-AF0C-8BBE316DE69F}"/>
    <dgm:cxn modelId="{AD4D3FFE-EAC3-4A4C-99C6-07A97E8D45C0}" srcId="{F7A7882B-93F6-4D0D-B958-A9F96CD36282}" destId="{32ACA413-09EC-42F7-8A39-C425DFD8DA67}" srcOrd="0" destOrd="0" parTransId="{12F42F32-9DEF-48E4-8C7A-16F09B7583CE}" sibTransId="{D3E69201-7CAD-41F5-A044-8DCE6A904074}"/>
    <dgm:cxn modelId="{B83B4454-2E27-4BD3-B506-FD90A43870B6}" type="presOf" srcId="{A40122A6-5D59-4965-84DF-1569F5E6D579}" destId="{0CB2799E-B2A3-4538-AEB0-913EDC2DD7A1}" srcOrd="0" destOrd="0" presId="urn:microsoft.com/office/officeart/2005/8/layout/chevron2"/>
    <dgm:cxn modelId="{804D9AC3-9386-4382-BD48-6E7FEFCC0971}" srcId="{C4A1FFED-180E-44F2-820A-ABFC7DF3443E}" destId="{18B66E18-C1E6-45F8-8516-C729625E227F}" srcOrd="0" destOrd="0" parTransId="{7B2C6384-8613-49BB-B540-8ACA9C723489}" sibTransId="{2E3789AA-5FB8-4806-B571-D49D909BC614}"/>
    <dgm:cxn modelId="{F494ED94-807A-4BFA-A4BF-6262ED1213F2}" type="presOf" srcId="{6CE90347-9955-4AEE-AF79-11DF7B55DCE0}" destId="{7C03DCCB-4F8A-4C34-A10B-7D93571D7390}" srcOrd="0" destOrd="0" presId="urn:microsoft.com/office/officeart/2005/8/layout/chevron2"/>
    <dgm:cxn modelId="{F75E0738-982F-442B-9D73-D2E440DE51C8}" srcId="{2CDF0241-C48D-4CE9-8105-477EF3F41D8E}" destId="{489C52FD-E050-4FFC-A104-BC078495C90D}" srcOrd="2" destOrd="0" parTransId="{0320AA36-8A06-49FA-8914-E35F8E40A023}" sibTransId="{EF3C5B7F-DF56-4F44-9AEA-064A738098C9}"/>
    <dgm:cxn modelId="{225F4E85-AC0A-4D6C-A8C0-FFE044369E0E}" type="presOf" srcId="{27AA75DC-E47C-4DF6-9B18-47268648C153}" destId="{CC45B41F-813C-4169-A841-71A073DFC46C}" srcOrd="0" destOrd="0" presId="urn:microsoft.com/office/officeart/2005/8/layout/chevron2"/>
    <dgm:cxn modelId="{C4D12961-F013-44EC-8D52-29E630DE3A11}" srcId="{A0D40BAC-D456-43D0-9F69-224004103B70}" destId="{BB526C3C-808E-4B69-A546-397E7799A20D}" srcOrd="0" destOrd="0" parTransId="{4009CD12-022E-4FA8-A659-B0FFD016EC53}" sibTransId="{28BC708C-69BB-417C-B681-6E144AC94286}"/>
    <dgm:cxn modelId="{952A01D1-E385-4739-B877-3BC95ACE38BD}" type="presOf" srcId="{C4A1FFED-180E-44F2-820A-ABFC7DF3443E}" destId="{1A1A3BE5-49C4-4D41-903C-CF12959AAD6E}" srcOrd="0" destOrd="0" presId="urn:microsoft.com/office/officeart/2005/8/layout/chevron2"/>
    <dgm:cxn modelId="{CFD7F37C-EBC8-4520-AF25-849171230B50}" srcId="{2CDF0241-C48D-4CE9-8105-477EF3F41D8E}" destId="{A40122A6-5D59-4965-84DF-1569F5E6D579}" srcOrd="5" destOrd="0" parTransId="{D68FA021-E370-4A8A-AF4C-8D0BD84CF111}" sibTransId="{95A59AD0-3950-46E5-A1EA-7A0EBCFDC123}"/>
    <dgm:cxn modelId="{ECF9D2DF-D8E3-4B58-9570-5033F79ACAB0}" srcId="{AF7D9DF3-C4A3-4C93-A071-DD022CFB040F}" destId="{3FA05A5D-3C39-4FDD-919A-00007A530B98}" srcOrd="0" destOrd="0" parTransId="{D6D8F981-7FF7-42BD-AA69-6C586DA47681}" sibTransId="{E1F6D9AF-FB5E-4574-BF5C-D990155BBC01}"/>
    <dgm:cxn modelId="{F92E2795-E4B0-41E0-904B-2ACD79A93EFB}" srcId="{7007A33E-3504-44AA-A5CB-4A75E0B999CB}" destId="{6CE90347-9955-4AEE-AF79-11DF7B55DCE0}" srcOrd="0" destOrd="0" parTransId="{590DEE16-39C3-4A44-BFB3-DAA8AF21CDE1}" sibTransId="{F403E93F-E732-430B-98F8-E41D44800024}"/>
    <dgm:cxn modelId="{B96DD6EA-5A2B-4E88-A1F4-C866E8AB523F}" srcId="{2CDF0241-C48D-4CE9-8105-477EF3F41D8E}" destId="{FB1545C5-15BF-4A4A-AC08-239E26682FE3}" srcOrd="0" destOrd="0" parTransId="{D6E6C169-9AA7-4489-B483-F26A2A5C13B2}" sibTransId="{FD7D0FEE-00ED-401B-86AF-709591DFA7DC}"/>
    <dgm:cxn modelId="{DA4865DB-4757-475D-ABBA-0DDDD834246A}" type="presOf" srcId="{67D8EA30-DD3A-435A-8C0D-E39DE529F2D2}" destId="{F7C2F7D3-A985-416B-99A4-D93FA4ED8371}" srcOrd="0" destOrd="0" presId="urn:microsoft.com/office/officeart/2005/8/layout/chevron2"/>
    <dgm:cxn modelId="{241B37CA-9D06-4700-A2DF-ADE7B91994AC}" srcId="{48F77C96-9FEA-4A4A-B057-BB7715BA857A}" destId="{67D8EA30-DD3A-435A-8C0D-E39DE529F2D2}" srcOrd="0" destOrd="0" parTransId="{B891CFCF-8783-4E6D-91B0-4789C26797E0}" sibTransId="{9C4737B9-36F4-4C0A-98BF-12AEFCEE108C}"/>
    <dgm:cxn modelId="{280A8681-6DF9-4020-A85F-ECAEE79053DB}" srcId="{2CDF0241-C48D-4CE9-8105-477EF3F41D8E}" destId="{F7A7882B-93F6-4D0D-B958-A9F96CD36282}" srcOrd="7" destOrd="0" parTransId="{EFE57138-B931-4E1B-8E7F-A354B682E24B}" sibTransId="{4370BBB5-32D3-4836-8A85-3834E510A6F1}"/>
    <dgm:cxn modelId="{E128B2DB-0838-4C42-8D80-F279507036C5}" srcId="{2CDF0241-C48D-4CE9-8105-477EF3F41D8E}" destId="{DCA8E38E-26C6-41EF-85F5-CB8B9CF63215}" srcOrd="4" destOrd="0" parTransId="{7AB2DDF2-D393-4B2F-8091-451A4F9821A1}" sibTransId="{A2A2FA8C-4BAE-41AB-9681-1001DB0B911C}"/>
    <dgm:cxn modelId="{E4285F82-1DCC-4559-AAF7-6F7FED21ED7E}" srcId="{2CDF0241-C48D-4CE9-8105-477EF3F41D8E}" destId="{A0D40BAC-D456-43D0-9F69-224004103B70}" srcOrd="3" destOrd="0" parTransId="{4A5AB628-6562-4FD0-801C-6CB00D53CC30}" sibTransId="{0EEB8EDD-FDCC-4DD5-9ACF-3BF4F45F8779}"/>
    <dgm:cxn modelId="{06A44FE1-42A8-4C10-8C11-363B3A102325}" type="presOf" srcId="{48F77C96-9FEA-4A4A-B057-BB7715BA857A}" destId="{B3DB4D99-C4DD-44FB-892D-75F414C2F0BE}" srcOrd="0" destOrd="0" presId="urn:microsoft.com/office/officeart/2005/8/layout/chevron2"/>
    <dgm:cxn modelId="{285D8BBF-1FE2-4B7F-90CE-BB55F125D4C7}" srcId="{7CCCAFE4-E783-437E-9A8F-E537364EDF75}" destId="{27AA75DC-E47C-4DF6-9B18-47268648C153}" srcOrd="0" destOrd="0" parTransId="{87050D30-072F-40A4-AE68-1D466857573D}" sibTransId="{9D2E9BA6-AFFA-42ED-893A-D495AA6A33B4}"/>
    <dgm:cxn modelId="{D20F4CC9-1D57-4AF3-A632-22F258BEFF55}" srcId="{2CDF0241-C48D-4CE9-8105-477EF3F41D8E}" destId="{7CCCAFE4-E783-437E-9A8F-E537364EDF75}" srcOrd="10" destOrd="0" parTransId="{2CB44193-FE58-40D3-B553-0341168B36F0}" sibTransId="{BAC1B56B-E50B-4E61-B26F-DC0A3DEEF476}"/>
    <dgm:cxn modelId="{EE043C92-D0EE-4343-A7EF-C20CB8D4BDBC}" type="presOf" srcId="{F7A7882B-93F6-4D0D-B958-A9F96CD36282}" destId="{BDFDBB70-6B33-478A-9DBC-ED316F9D3B6B}" srcOrd="0" destOrd="0" presId="urn:microsoft.com/office/officeart/2005/8/layout/chevron2"/>
    <dgm:cxn modelId="{D677EB6B-822D-4D64-9638-B1351E6432EE}" type="presOf" srcId="{32ACA413-09EC-42F7-8A39-C425DFD8DA67}" destId="{71C78073-34F0-48B4-9DC2-9BB8975586EB}" srcOrd="0" destOrd="0" presId="urn:microsoft.com/office/officeart/2005/8/layout/chevron2"/>
    <dgm:cxn modelId="{D966B88C-07DD-4ED3-9E87-21FE64960382}" type="presOf" srcId="{765CE4F5-9C27-453B-87D3-F17E9BCCEB6C}" destId="{7EAEED10-41B5-46B8-80A7-2D7CE776AE55}" srcOrd="0" destOrd="0" presId="urn:microsoft.com/office/officeart/2005/8/layout/chevron2"/>
    <dgm:cxn modelId="{A329D5A7-9F6D-42D8-B783-E716E2ACE49F}" type="presOf" srcId="{2CDF0241-C48D-4CE9-8105-477EF3F41D8E}" destId="{2CBCDF6F-FE7A-4125-A268-4082A9AF60A6}" srcOrd="0" destOrd="0" presId="urn:microsoft.com/office/officeart/2005/8/layout/chevron2"/>
    <dgm:cxn modelId="{D789572A-B2CE-4EC3-8054-321956AA4795}" type="presOf" srcId="{924BDA08-E839-4136-AD8F-4193533473AA}" destId="{AD027FE8-D040-4B6D-96F7-5C3D85FD4B45}" srcOrd="0" destOrd="0" presId="urn:microsoft.com/office/officeart/2005/8/layout/chevron2"/>
    <dgm:cxn modelId="{5DC043E7-F336-4371-B6CF-EEB1692D887C}" srcId="{2CDF0241-C48D-4CE9-8105-477EF3F41D8E}" destId="{48F77C96-9FEA-4A4A-B057-BB7715BA857A}" srcOrd="6" destOrd="0" parTransId="{F571E257-1304-4DFD-B7FA-5876F6D8BE21}" sibTransId="{FEC6366E-5CA7-4446-A2B2-9CF8BC232363}"/>
    <dgm:cxn modelId="{85813D02-6702-43DE-BC4A-BBF8E7F881DE}" type="presParOf" srcId="{2CBCDF6F-FE7A-4125-A268-4082A9AF60A6}" destId="{146867A2-43A2-42DF-85D9-06751BF2FD84}" srcOrd="0" destOrd="0" presId="urn:microsoft.com/office/officeart/2005/8/layout/chevron2"/>
    <dgm:cxn modelId="{D4A7C2B8-435C-428A-B800-65C68F857EA4}" type="presParOf" srcId="{146867A2-43A2-42DF-85D9-06751BF2FD84}" destId="{58857EF3-4EEE-49F3-993D-B03FFFD880CE}" srcOrd="0" destOrd="0" presId="urn:microsoft.com/office/officeart/2005/8/layout/chevron2"/>
    <dgm:cxn modelId="{65894038-A9D9-4D02-A6A9-F7046F8067E8}" type="presParOf" srcId="{146867A2-43A2-42DF-85D9-06751BF2FD84}" destId="{3ABDC697-D4FC-4A13-9942-FBBCD40CACC3}" srcOrd="1" destOrd="0" presId="urn:microsoft.com/office/officeart/2005/8/layout/chevron2"/>
    <dgm:cxn modelId="{772007DF-C576-4E0F-AB21-B053F40136BF}" type="presParOf" srcId="{2CBCDF6F-FE7A-4125-A268-4082A9AF60A6}" destId="{7B920B88-87AD-40CE-A828-79E0574B15C9}" srcOrd="1" destOrd="0" presId="urn:microsoft.com/office/officeart/2005/8/layout/chevron2"/>
    <dgm:cxn modelId="{0E8E6165-EDDD-45D8-8356-C35B56278D7E}" type="presParOf" srcId="{2CBCDF6F-FE7A-4125-A268-4082A9AF60A6}" destId="{7007F10C-086A-475F-9149-1AAD9FD7F029}" srcOrd="2" destOrd="0" presId="urn:microsoft.com/office/officeart/2005/8/layout/chevron2"/>
    <dgm:cxn modelId="{81451EB5-ECA0-4F55-911F-E6D008A27C99}" type="presParOf" srcId="{7007F10C-086A-475F-9149-1AAD9FD7F029}" destId="{82383AE8-5C42-4B1E-8694-0006D9B75B9B}" srcOrd="0" destOrd="0" presId="urn:microsoft.com/office/officeart/2005/8/layout/chevron2"/>
    <dgm:cxn modelId="{B5088218-754E-46A3-921D-63F8AA4C3FED}" type="presParOf" srcId="{7007F10C-086A-475F-9149-1AAD9FD7F029}" destId="{7C03DCCB-4F8A-4C34-A10B-7D93571D7390}" srcOrd="1" destOrd="0" presId="urn:microsoft.com/office/officeart/2005/8/layout/chevron2"/>
    <dgm:cxn modelId="{37AA469D-6338-4109-ABEE-372E1309D28C}" type="presParOf" srcId="{2CBCDF6F-FE7A-4125-A268-4082A9AF60A6}" destId="{D20EFC3C-5316-473C-B07F-555E79306E70}" srcOrd="3" destOrd="0" presId="urn:microsoft.com/office/officeart/2005/8/layout/chevron2"/>
    <dgm:cxn modelId="{92DF649B-4CF6-4936-A04B-E6606F9EE12B}" type="presParOf" srcId="{2CBCDF6F-FE7A-4125-A268-4082A9AF60A6}" destId="{82A8A5E9-48A3-4D2E-9147-5E9616DB6124}" srcOrd="4" destOrd="0" presId="urn:microsoft.com/office/officeart/2005/8/layout/chevron2"/>
    <dgm:cxn modelId="{920B8F4B-5171-4994-B23D-58732C6BE225}" type="presParOf" srcId="{82A8A5E9-48A3-4D2E-9147-5E9616DB6124}" destId="{B2AD49EE-8815-419D-9251-E0878ABBB69E}" srcOrd="0" destOrd="0" presId="urn:microsoft.com/office/officeart/2005/8/layout/chevron2"/>
    <dgm:cxn modelId="{D09E9DFF-B055-4319-B2C0-14E0048191DE}" type="presParOf" srcId="{82A8A5E9-48A3-4D2E-9147-5E9616DB6124}" destId="{94AD3FA7-007A-4517-902D-B5C0605CE12C}" srcOrd="1" destOrd="0" presId="urn:microsoft.com/office/officeart/2005/8/layout/chevron2"/>
    <dgm:cxn modelId="{71993D42-5523-49C7-8248-47474D30C664}" type="presParOf" srcId="{2CBCDF6F-FE7A-4125-A268-4082A9AF60A6}" destId="{7AAA83B1-E026-44FB-AE91-E2E80C923A72}" srcOrd="5" destOrd="0" presId="urn:microsoft.com/office/officeart/2005/8/layout/chevron2"/>
    <dgm:cxn modelId="{0EAE5101-11C2-4578-9B47-8657FDF62D61}" type="presParOf" srcId="{2CBCDF6F-FE7A-4125-A268-4082A9AF60A6}" destId="{F91F7DEF-55FA-4E47-8B76-8F5BE43FB9C7}" srcOrd="6" destOrd="0" presId="urn:microsoft.com/office/officeart/2005/8/layout/chevron2"/>
    <dgm:cxn modelId="{0770C9E1-63E9-49BD-8864-FDC4BF33B4CF}" type="presParOf" srcId="{F91F7DEF-55FA-4E47-8B76-8F5BE43FB9C7}" destId="{7120A887-207B-4AF7-90D8-B3E2D1D7AD2D}" srcOrd="0" destOrd="0" presId="urn:microsoft.com/office/officeart/2005/8/layout/chevron2"/>
    <dgm:cxn modelId="{4A941077-F38A-4334-86CF-7696A8E89316}" type="presParOf" srcId="{F91F7DEF-55FA-4E47-8B76-8F5BE43FB9C7}" destId="{C59E2818-2023-4784-AD65-B25549950946}" srcOrd="1" destOrd="0" presId="urn:microsoft.com/office/officeart/2005/8/layout/chevron2"/>
    <dgm:cxn modelId="{D8B320EF-798B-4158-BF7D-9E88A7D1EAD1}" type="presParOf" srcId="{2CBCDF6F-FE7A-4125-A268-4082A9AF60A6}" destId="{B44C7D04-D643-4D35-AD76-7B6B19F7EAD8}" srcOrd="7" destOrd="0" presId="urn:microsoft.com/office/officeart/2005/8/layout/chevron2"/>
    <dgm:cxn modelId="{A3CD1064-DC8A-4135-AF70-50564331C04A}" type="presParOf" srcId="{2CBCDF6F-FE7A-4125-A268-4082A9AF60A6}" destId="{4BB81CB7-30B6-4B56-BAAF-61B9A683FB92}" srcOrd="8" destOrd="0" presId="urn:microsoft.com/office/officeart/2005/8/layout/chevron2"/>
    <dgm:cxn modelId="{F7AAE652-6CCE-4A2F-8B6C-E13142843686}" type="presParOf" srcId="{4BB81CB7-30B6-4B56-BAAF-61B9A683FB92}" destId="{99FCCBE2-0988-4584-B0E0-BB97D4877696}" srcOrd="0" destOrd="0" presId="urn:microsoft.com/office/officeart/2005/8/layout/chevron2"/>
    <dgm:cxn modelId="{247A7B5C-4897-4E22-99E2-6D7910AF1981}" type="presParOf" srcId="{4BB81CB7-30B6-4B56-BAAF-61B9A683FB92}" destId="{AD027FE8-D040-4B6D-96F7-5C3D85FD4B45}" srcOrd="1" destOrd="0" presId="urn:microsoft.com/office/officeart/2005/8/layout/chevron2"/>
    <dgm:cxn modelId="{C42A9ADD-733C-4FA6-A3B9-94AE47FA6481}" type="presParOf" srcId="{2CBCDF6F-FE7A-4125-A268-4082A9AF60A6}" destId="{E56A1F9A-AEE8-4B7E-A1D4-698A68E040EB}" srcOrd="9" destOrd="0" presId="urn:microsoft.com/office/officeart/2005/8/layout/chevron2"/>
    <dgm:cxn modelId="{E94CB0AD-95C3-4E16-8BE2-DEDA3A7E228D}" type="presParOf" srcId="{2CBCDF6F-FE7A-4125-A268-4082A9AF60A6}" destId="{086FB9A1-4330-46CA-9AC3-84E872277115}" srcOrd="10" destOrd="0" presId="urn:microsoft.com/office/officeart/2005/8/layout/chevron2"/>
    <dgm:cxn modelId="{63F77878-6C0C-4557-BF45-7A84CEAAF1AC}" type="presParOf" srcId="{086FB9A1-4330-46CA-9AC3-84E872277115}" destId="{0CB2799E-B2A3-4538-AEB0-913EDC2DD7A1}" srcOrd="0" destOrd="0" presId="urn:microsoft.com/office/officeart/2005/8/layout/chevron2"/>
    <dgm:cxn modelId="{B59A01D9-9798-473F-A4B4-E06FC4FB3D29}" type="presParOf" srcId="{086FB9A1-4330-46CA-9AC3-84E872277115}" destId="{7EAEED10-41B5-46B8-80A7-2D7CE776AE55}" srcOrd="1" destOrd="0" presId="urn:microsoft.com/office/officeart/2005/8/layout/chevron2"/>
    <dgm:cxn modelId="{56F38B44-C125-4372-8CF0-7953B5DBBC90}" type="presParOf" srcId="{2CBCDF6F-FE7A-4125-A268-4082A9AF60A6}" destId="{315AE91F-D520-49B0-B1DF-EC9408470C53}" srcOrd="11" destOrd="0" presId="urn:microsoft.com/office/officeart/2005/8/layout/chevron2"/>
    <dgm:cxn modelId="{C8492999-0BB4-425F-AD43-C00AF20BA4A5}" type="presParOf" srcId="{2CBCDF6F-FE7A-4125-A268-4082A9AF60A6}" destId="{F0E1D002-7326-459A-A35D-DA8DB71571BD}" srcOrd="12" destOrd="0" presId="urn:microsoft.com/office/officeart/2005/8/layout/chevron2"/>
    <dgm:cxn modelId="{28CC8BFC-FDC6-4542-B04C-85B3191171CB}" type="presParOf" srcId="{F0E1D002-7326-459A-A35D-DA8DB71571BD}" destId="{B3DB4D99-C4DD-44FB-892D-75F414C2F0BE}" srcOrd="0" destOrd="0" presId="urn:microsoft.com/office/officeart/2005/8/layout/chevron2"/>
    <dgm:cxn modelId="{0C70A7FC-08AE-4016-AA9A-10FA090CEF0A}" type="presParOf" srcId="{F0E1D002-7326-459A-A35D-DA8DB71571BD}" destId="{F7C2F7D3-A985-416B-99A4-D93FA4ED8371}" srcOrd="1" destOrd="0" presId="urn:microsoft.com/office/officeart/2005/8/layout/chevron2"/>
    <dgm:cxn modelId="{4398A0ED-FFA3-4DDB-90CD-3F209A21AAB1}" type="presParOf" srcId="{2CBCDF6F-FE7A-4125-A268-4082A9AF60A6}" destId="{196AC210-E3A1-4088-86F5-70D601D97283}" srcOrd="13" destOrd="0" presId="urn:microsoft.com/office/officeart/2005/8/layout/chevron2"/>
    <dgm:cxn modelId="{325049C8-ED94-433A-86AB-7B0947D21A35}" type="presParOf" srcId="{2CBCDF6F-FE7A-4125-A268-4082A9AF60A6}" destId="{A7BF71A0-66D3-42CE-8355-36787FC089E8}" srcOrd="14" destOrd="0" presId="urn:microsoft.com/office/officeart/2005/8/layout/chevron2"/>
    <dgm:cxn modelId="{0C208E31-F0E3-4C1E-8F1D-1CAB94A8CE51}" type="presParOf" srcId="{A7BF71A0-66D3-42CE-8355-36787FC089E8}" destId="{BDFDBB70-6B33-478A-9DBC-ED316F9D3B6B}" srcOrd="0" destOrd="0" presId="urn:microsoft.com/office/officeart/2005/8/layout/chevron2"/>
    <dgm:cxn modelId="{C7EF7873-F00C-456E-9E47-A82C9C43503A}" type="presParOf" srcId="{A7BF71A0-66D3-42CE-8355-36787FC089E8}" destId="{71C78073-34F0-48B4-9DC2-9BB8975586EB}" srcOrd="1" destOrd="0" presId="urn:microsoft.com/office/officeart/2005/8/layout/chevron2"/>
    <dgm:cxn modelId="{5A52B6C0-7996-44F5-9C7D-986DCC045C65}" type="presParOf" srcId="{2CBCDF6F-FE7A-4125-A268-4082A9AF60A6}" destId="{B0C2592F-57D8-41B5-B524-79263FEABDCC}" srcOrd="15" destOrd="0" presId="urn:microsoft.com/office/officeart/2005/8/layout/chevron2"/>
    <dgm:cxn modelId="{DA8A3204-5C50-45F6-AC59-C145F1067499}" type="presParOf" srcId="{2CBCDF6F-FE7A-4125-A268-4082A9AF60A6}" destId="{6DF0A027-5F0B-4FD9-8EA3-02E30FA7E8D2}" srcOrd="16" destOrd="0" presId="urn:microsoft.com/office/officeart/2005/8/layout/chevron2"/>
    <dgm:cxn modelId="{BC8AA808-F3CA-48D9-B02A-7DD44E627AC4}" type="presParOf" srcId="{6DF0A027-5F0B-4FD9-8EA3-02E30FA7E8D2}" destId="{1A1A3BE5-49C4-4D41-903C-CF12959AAD6E}" srcOrd="0" destOrd="0" presId="urn:microsoft.com/office/officeart/2005/8/layout/chevron2"/>
    <dgm:cxn modelId="{1AF30F35-3653-4C37-945C-FB9D67AAF39C}" type="presParOf" srcId="{6DF0A027-5F0B-4FD9-8EA3-02E30FA7E8D2}" destId="{1AC66A71-BC63-4DB3-AA97-4E14EF83C2DA}" srcOrd="1" destOrd="0" presId="urn:microsoft.com/office/officeart/2005/8/layout/chevron2"/>
    <dgm:cxn modelId="{1EE26034-8EBE-448C-8A1B-B1D992A0D8EA}" type="presParOf" srcId="{2CBCDF6F-FE7A-4125-A268-4082A9AF60A6}" destId="{CC918807-74E0-4722-8A7E-9D6AB64DA0AF}" srcOrd="17" destOrd="0" presId="urn:microsoft.com/office/officeart/2005/8/layout/chevron2"/>
    <dgm:cxn modelId="{AF2F8927-4922-4070-9A75-DAC4494061DC}" type="presParOf" srcId="{2CBCDF6F-FE7A-4125-A268-4082A9AF60A6}" destId="{D27E7888-D852-4C90-AC12-209B67CDF9D1}" srcOrd="18" destOrd="0" presId="urn:microsoft.com/office/officeart/2005/8/layout/chevron2"/>
    <dgm:cxn modelId="{3098C601-BD65-4C68-A9F0-AD3AE188C2B7}" type="presParOf" srcId="{D27E7888-D852-4C90-AC12-209B67CDF9D1}" destId="{74354D42-8562-4395-BA05-7E292930DD50}" srcOrd="0" destOrd="0" presId="urn:microsoft.com/office/officeart/2005/8/layout/chevron2"/>
    <dgm:cxn modelId="{F6974547-5AEF-4A45-B7A0-B862548E3BBA}" type="presParOf" srcId="{D27E7888-D852-4C90-AC12-209B67CDF9D1}" destId="{E1ACE60C-5322-40EF-A1D7-57CE90BD51AF}" srcOrd="1" destOrd="0" presId="urn:microsoft.com/office/officeart/2005/8/layout/chevron2"/>
    <dgm:cxn modelId="{A60D7747-1579-481D-A1BD-84A345EA6B4F}" type="presParOf" srcId="{2CBCDF6F-FE7A-4125-A268-4082A9AF60A6}" destId="{240639FB-EC87-4FF3-94AF-2B1C5C088E81}" srcOrd="19" destOrd="0" presId="urn:microsoft.com/office/officeart/2005/8/layout/chevron2"/>
    <dgm:cxn modelId="{8B26B1BF-ABFB-41CD-81A5-4443970DBF25}" type="presParOf" srcId="{2CBCDF6F-FE7A-4125-A268-4082A9AF60A6}" destId="{9CFA252F-F08E-4ADF-A407-48217D73AD83}" srcOrd="20" destOrd="0" presId="urn:microsoft.com/office/officeart/2005/8/layout/chevron2"/>
    <dgm:cxn modelId="{23D792B9-59A3-49AD-A73D-93D8CD733369}" type="presParOf" srcId="{9CFA252F-F08E-4ADF-A407-48217D73AD83}" destId="{E6F72F2A-D0B7-46F6-9680-4D0811C5FFD6}" srcOrd="0" destOrd="0" presId="urn:microsoft.com/office/officeart/2005/8/layout/chevron2"/>
    <dgm:cxn modelId="{C0C0E6B9-A78C-4A50-9E48-7A67408F4BC8}" type="presParOf" srcId="{9CFA252F-F08E-4ADF-A407-48217D73AD83}" destId="{CC45B41F-813C-4169-A841-71A073DFC46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857EF3-4EEE-49F3-993D-B03FFFD880CE}">
      <dsp:nvSpPr>
        <dsp:cNvPr id="0" name=""/>
        <dsp:cNvSpPr/>
      </dsp:nvSpPr>
      <dsp:spPr>
        <a:xfrm rot="5400000">
          <a:off x="-74709" y="80267"/>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b="0" i="0" u="none" kern="1200" dirty="0" smtClean="0"/>
            <a:t>C 1.22</a:t>
          </a:r>
          <a:endParaRPr lang="fr-FR" sz="1100" kern="1200" dirty="0"/>
        </a:p>
      </dsp:txBody>
      <dsp:txXfrm rot="5400000">
        <a:off x="-74709" y="80267"/>
        <a:ext cx="498066" cy="348646"/>
      </dsp:txXfrm>
    </dsp:sp>
    <dsp:sp modelId="{3ABDC697-D4FC-4A13-9942-FBBCD40CACC3}">
      <dsp:nvSpPr>
        <dsp:cNvPr id="0" name=""/>
        <dsp:cNvSpPr/>
      </dsp:nvSpPr>
      <dsp:spPr>
        <a:xfrm rot="5400000">
          <a:off x="3972806" y="-3619120"/>
          <a:ext cx="32391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Intégrer dans la conception les normes et législation en vigueur</a:t>
          </a:r>
          <a:endParaRPr lang="fr-FR" sz="1400" kern="1200" dirty="0"/>
        </a:p>
      </dsp:txBody>
      <dsp:txXfrm rot="5400000">
        <a:off x="3972806" y="-3619120"/>
        <a:ext cx="323913" cy="7572233"/>
      </dsp:txXfrm>
    </dsp:sp>
    <dsp:sp modelId="{82383AE8-5C42-4B1E-8694-0006D9B75B9B}">
      <dsp:nvSpPr>
        <dsp:cNvPr id="0" name=""/>
        <dsp:cNvSpPr/>
      </dsp:nvSpPr>
      <dsp:spPr>
        <a:xfrm rot="5400000">
          <a:off x="-74709" y="540325"/>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C1.9</a:t>
          </a:r>
          <a:endParaRPr lang="fr-FR" sz="1050" kern="1200" dirty="0"/>
        </a:p>
      </dsp:txBody>
      <dsp:txXfrm rot="5400000">
        <a:off x="-74709" y="540325"/>
        <a:ext cx="498066" cy="348646"/>
      </dsp:txXfrm>
    </dsp:sp>
    <dsp:sp modelId="{7C03DCCB-4F8A-4C34-A10B-7D93571D7390}">
      <dsp:nvSpPr>
        <dsp:cNvPr id="0" name=""/>
        <dsp:cNvSpPr/>
      </dsp:nvSpPr>
      <dsp:spPr>
        <a:xfrm rot="5400000">
          <a:off x="3957201" y="-3158629"/>
          <a:ext cx="35512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0" i="0" u="none" kern="1200" dirty="0" smtClean="0"/>
            <a:t>Réaliser des essais au porter</a:t>
          </a:r>
          <a:endParaRPr lang="fr-FR" sz="1400" kern="1200" dirty="0"/>
        </a:p>
      </dsp:txBody>
      <dsp:txXfrm rot="5400000">
        <a:off x="3957201" y="-3158629"/>
        <a:ext cx="355123" cy="7572233"/>
      </dsp:txXfrm>
    </dsp:sp>
    <dsp:sp modelId="{B2AD49EE-8815-419D-9251-E0878ABBB69E}">
      <dsp:nvSpPr>
        <dsp:cNvPr id="0" name=""/>
        <dsp:cNvSpPr/>
      </dsp:nvSpPr>
      <dsp:spPr>
        <a:xfrm rot="5400000">
          <a:off x="-74709" y="984693"/>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C1.10</a:t>
          </a:r>
          <a:endParaRPr lang="fr-FR" sz="1050" kern="1200" dirty="0"/>
        </a:p>
      </dsp:txBody>
      <dsp:txXfrm rot="5400000">
        <a:off x="-74709" y="984693"/>
        <a:ext cx="498066" cy="348646"/>
      </dsp:txXfrm>
    </dsp:sp>
    <dsp:sp modelId="{94AD3FA7-007A-4517-902D-B5C0605CE12C}">
      <dsp:nvSpPr>
        <dsp:cNvPr id="0" name=""/>
        <dsp:cNvSpPr/>
      </dsp:nvSpPr>
      <dsp:spPr>
        <a:xfrm rot="5400000">
          <a:off x="3972891" y="-2714261"/>
          <a:ext cx="32374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0" i="0" u="none" kern="1200" dirty="0" smtClean="0"/>
            <a:t>S’approprier les données économiques</a:t>
          </a:r>
          <a:endParaRPr lang="fr-FR" sz="1400" kern="1200" dirty="0"/>
        </a:p>
      </dsp:txBody>
      <dsp:txXfrm rot="5400000">
        <a:off x="3972891" y="-2714261"/>
        <a:ext cx="323743" cy="7572233"/>
      </dsp:txXfrm>
    </dsp:sp>
    <dsp:sp modelId="{7120A887-207B-4AF7-90D8-B3E2D1D7AD2D}">
      <dsp:nvSpPr>
        <dsp:cNvPr id="0" name=""/>
        <dsp:cNvSpPr/>
      </dsp:nvSpPr>
      <dsp:spPr>
        <a:xfrm rot="5400000">
          <a:off x="-74709" y="1429061"/>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C2.1</a:t>
          </a:r>
          <a:endParaRPr lang="fr-FR" sz="1050" kern="1200" dirty="0"/>
        </a:p>
      </dsp:txBody>
      <dsp:txXfrm rot="5400000">
        <a:off x="-74709" y="1429061"/>
        <a:ext cx="498066" cy="348646"/>
      </dsp:txXfrm>
    </dsp:sp>
    <dsp:sp modelId="{C59E2818-2023-4784-AD65-B25549950946}">
      <dsp:nvSpPr>
        <dsp:cNvPr id="0" name=""/>
        <dsp:cNvSpPr/>
      </dsp:nvSpPr>
      <dsp:spPr>
        <a:xfrm rot="5400000">
          <a:off x="3972891" y="-2269893"/>
          <a:ext cx="32374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0" i="0" u="none" kern="1200" dirty="0" smtClean="0"/>
            <a:t>Choisir les procédés et optimiser les processus de fabrication des produits</a:t>
          </a:r>
          <a:endParaRPr lang="fr-FR" sz="1400" kern="1200" dirty="0"/>
        </a:p>
      </dsp:txBody>
      <dsp:txXfrm rot="5400000">
        <a:off x="3972891" y="-2269893"/>
        <a:ext cx="323743" cy="7572233"/>
      </dsp:txXfrm>
    </dsp:sp>
    <dsp:sp modelId="{99FCCBE2-0988-4584-B0E0-BB97D4877696}">
      <dsp:nvSpPr>
        <dsp:cNvPr id="0" name=""/>
        <dsp:cNvSpPr/>
      </dsp:nvSpPr>
      <dsp:spPr>
        <a:xfrm rot="5400000">
          <a:off x="-74709" y="1873429"/>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C2.12</a:t>
          </a:r>
          <a:endParaRPr lang="fr-FR" sz="1200" kern="1200" dirty="0"/>
        </a:p>
      </dsp:txBody>
      <dsp:txXfrm rot="5400000">
        <a:off x="-74709" y="1873429"/>
        <a:ext cx="498066" cy="348646"/>
      </dsp:txXfrm>
    </dsp:sp>
    <dsp:sp modelId="{AD027FE8-D040-4B6D-96F7-5C3D85FD4B45}">
      <dsp:nvSpPr>
        <dsp:cNvPr id="0" name=""/>
        <dsp:cNvSpPr/>
      </dsp:nvSpPr>
      <dsp:spPr>
        <a:xfrm rot="5400000">
          <a:off x="3972891" y="-1825525"/>
          <a:ext cx="32374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Définir les paramètres et critères de qualité</a:t>
          </a:r>
          <a:endParaRPr lang="fr-FR" sz="1400" kern="1200" dirty="0"/>
        </a:p>
      </dsp:txBody>
      <dsp:txXfrm rot="5400000">
        <a:off x="3972891" y="-1825525"/>
        <a:ext cx="323743" cy="7572233"/>
      </dsp:txXfrm>
    </dsp:sp>
    <dsp:sp modelId="{0CB2799E-B2A3-4538-AEB0-913EDC2DD7A1}">
      <dsp:nvSpPr>
        <dsp:cNvPr id="0" name=""/>
        <dsp:cNvSpPr/>
      </dsp:nvSpPr>
      <dsp:spPr>
        <a:xfrm rot="5400000">
          <a:off x="-74709" y="2317797"/>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C3.13</a:t>
          </a:r>
          <a:endParaRPr lang="fr-FR" sz="1200" kern="1200" dirty="0"/>
        </a:p>
      </dsp:txBody>
      <dsp:txXfrm rot="5400000">
        <a:off x="-74709" y="2317797"/>
        <a:ext cx="498066" cy="348646"/>
      </dsp:txXfrm>
    </dsp:sp>
    <dsp:sp modelId="{7EAEED10-41B5-46B8-80A7-2D7CE776AE55}">
      <dsp:nvSpPr>
        <dsp:cNvPr id="0" name=""/>
        <dsp:cNvSpPr/>
      </dsp:nvSpPr>
      <dsp:spPr>
        <a:xfrm rot="5400000">
          <a:off x="3972891" y="-1381157"/>
          <a:ext cx="32374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Réceptionner les matières composants et accessoires pour une production</a:t>
          </a:r>
          <a:endParaRPr lang="fr-FR" sz="1400" kern="1200" dirty="0"/>
        </a:p>
      </dsp:txBody>
      <dsp:txXfrm rot="5400000">
        <a:off x="3972891" y="-1381157"/>
        <a:ext cx="323743" cy="7572233"/>
      </dsp:txXfrm>
    </dsp:sp>
    <dsp:sp modelId="{B3DB4D99-C4DD-44FB-892D-75F414C2F0BE}">
      <dsp:nvSpPr>
        <dsp:cNvPr id="0" name=""/>
        <dsp:cNvSpPr/>
      </dsp:nvSpPr>
      <dsp:spPr>
        <a:xfrm rot="5400000">
          <a:off x="-74709" y="2762165"/>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C3.2</a:t>
          </a:r>
          <a:endParaRPr lang="fr-FR" sz="1400" kern="1200" dirty="0"/>
        </a:p>
      </dsp:txBody>
      <dsp:txXfrm rot="5400000">
        <a:off x="-74709" y="2762165"/>
        <a:ext cx="498066" cy="348646"/>
      </dsp:txXfrm>
    </dsp:sp>
    <dsp:sp modelId="{F7C2F7D3-A985-416B-99A4-D93FA4ED8371}">
      <dsp:nvSpPr>
        <dsp:cNvPr id="0" name=""/>
        <dsp:cNvSpPr/>
      </dsp:nvSpPr>
      <dsp:spPr>
        <a:xfrm rot="5400000">
          <a:off x="3972891" y="-936789"/>
          <a:ext cx="32374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Remédier aux dysfonctionnements de la production afin de tenir les objectifs (coût, qualité, délais)</a:t>
          </a:r>
          <a:endParaRPr lang="fr-FR" sz="1400" kern="1200" dirty="0"/>
        </a:p>
      </dsp:txBody>
      <dsp:txXfrm rot="5400000">
        <a:off x="3972891" y="-936789"/>
        <a:ext cx="323743" cy="7572233"/>
      </dsp:txXfrm>
    </dsp:sp>
    <dsp:sp modelId="{BDFDBB70-6B33-478A-9DBC-ED316F9D3B6B}">
      <dsp:nvSpPr>
        <dsp:cNvPr id="0" name=""/>
        <dsp:cNvSpPr/>
      </dsp:nvSpPr>
      <dsp:spPr>
        <a:xfrm rot="5400000">
          <a:off x="-74709" y="3206533"/>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C3.41</a:t>
          </a:r>
          <a:endParaRPr lang="fr-FR" sz="1400" kern="1200" dirty="0"/>
        </a:p>
      </dsp:txBody>
      <dsp:txXfrm rot="5400000">
        <a:off x="-74709" y="3206533"/>
        <a:ext cx="498066" cy="348646"/>
      </dsp:txXfrm>
    </dsp:sp>
    <dsp:sp modelId="{71C78073-34F0-48B4-9DC2-9BB8975586EB}">
      <dsp:nvSpPr>
        <dsp:cNvPr id="0" name=""/>
        <dsp:cNvSpPr/>
      </dsp:nvSpPr>
      <dsp:spPr>
        <a:xfrm rot="5400000">
          <a:off x="3972891" y="-492421"/>
          <a:ext cx="32374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Contrôler la qualité des produits</a:t>
          </a:r>
          <a:endParaRPr lang="fr-FR" sz="1400" kern="1200" dirty="0"/>
        </a:p>
      </dsp:txBody>
      <dsp:txXfrm rot="5400000">
        <a:off x="3972891" y="-492421"/>
        <a:ext cx="323743" cy="7572233"/>
      </dsp:txXfrm>
    </dsp:sp>
    <dsp:sp modelId="{1A1A3BE5-49C4-4D41-903C-CF12959AAD6E}">
      <dsp:nvSpPr>
        <dsp:cNvPr id="0" name=""/>
        <dsp:cNvSpPr/>
      </dsp:nvSpPr>
      <dsp:spPr>
        <a:xfrm rot="5400000">
          <a:off x="-74709" y="3650901"/>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C3.6</a:t>
          </a:r>
          <a:endParaRPr lang="fr-FR" sz="1400" kern="1200" dirty="0"/>
        </a:p>
      </dsp:txBody>
      <dsp:txXfrm rot="5400000">
        <a:off x="-74709" y="3650901"/>
        <a:ext cx="498066" cy="348646"/>
      </dsp:txXfrm>
    </dsp:sp>
    <dsp:sp modelId="{1AC66A71-BC63-4DB3-AA97-4E14EF83C2DA}">
      <dsp:nvSpPr>
        <dsp:cNvPr id="0" name=""/>
        <dsp:cNvSpPr/>
      </dsp:nvSpPr>
      <dsp:spPr>
        <a:xfrm rot="5400000">
          <a:off x="3972891" y="-48053"/>
          <a:ext cx="32374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Réceptionner et contrôler une livraison de produits</a:t>
          </a:r>
          <a:endParaRPr lang="fr-FR" sz="1400" kern="1200" dirty="0"/>
        </a:p>
      </dsp:txBody>
      <dsp:txXfrm rot="5400000">
        <a:off x="3972891" y="-48053"/>
        <a:ext cx="323743" cy="7572233"/>
      </dsp:txXfrm>
    </dsp:sp>
    <dsp:sp modelId="{74354D42-8562-4395-BA05-7E292930DD50}">
      <dsp:nvSpPr>
        <dsp:cNvPr id="0" name=""/>
        <dsp:cNvSpPr/>
      </dsp:nvSpPr>
      <dsp:spPr>
        <a:xfrm rot="5400000">
          <a:off x="-74709" y="4095269"/>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C3.7</a:t>
          </a:r>
          <a:endParaRPr lang="fr-FR" sz="1400" kern="1200" dirty="0"/>
        </a:p>
      </dsp:txBody>
      <dsp:txXfrm rot="5400000">
        <a:off x="-74709" y="4095269"/>
        <a:ext cx="498066" cy="348646"/>
      </dsp:txXfrm>
    </dsp:sp>
    <dsp:sp modelId="{E1ACE60C-5322-40EF-A1D7-57CE90BD51AF}">
      <dsp:nvSpPr>
        <dsp:cNvPr id="0" name=""/>
        <dsp:cNvSpPr/>
      </dsp:nvSpPr>
      <dsp:spPr>
        <a:xfrm rot="5400000">
          <a:off x="3972891" y="396314"/>
          <a:ext cx="32374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Organiser et superviser le travail d’une équipe de production</a:t>
          </a:r>
          <a:endParaRPr lang="fr-FR" sz="1400" kern="1200" dirty="0"/>
        </a:p>
      </dsp:txBody>
      <dsp:txXfrm rot="5400000">
        <a:off x="3972891" y="396314"/>
        <a:ext cx="323743" cy="7572233"/>
      </dsp:txXfrm>
    </dsp:sp>
    <dsp:sp modelId="{E6F72F2A-D0B7-46F6-9680-4D0811C5FFD6}">
      <dsp:nvSpPr>
        <dsp:cNvPr id="0" name=""/>
        <dsp:cNvSpPr/>
      </dsp:nvSpPr>
      <dsp:spPr>
        <a:xfrm rot="5400000">
          <a:off x="-74709" y="4539637"/>
          <a:ext cx="498066" cy="348646"/>
        </a:xfrm>
        <a:prstGeom prst="chevr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C2.8</a:t>
          </a:r>
          <a:endParaRPr lang="fr-FR" sz="1400" kern="1200" dirty="0"/>
        </a:p>
      </dsp:txBody>
      <dsp:txXfrm rot="5400000">
        <a:off x="-74709" y="4539637"/>
        <a:ext cx="498066" cy="348646"/>
      </dsp:txXfrm>
    </dsp:sp>
    <dsp:sp modelId="{CC45B41F-813C-4169-A841-71A073DFC46C}">
      <dsp:nvSpPr>
        <dsp:cNvPr id="0" name=""/>
        <dsp:cNvSpPr/>
      </dsp:nvSpPr>
      <dsp:spPr>
        <a:xfrm rot="5400000">
          <a:off x="3972891" y="840682"/>
          <a:ext cx="323743" cy="7572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smtClean="0"/>
            <a:t>Communiquer des informations ou des solutions de façon structurée et argumentée.</a:t>
          </a:r>
          <a:endParaRPr lang="fr-FR" sz="1400" kern="1200" dirty="0"/>
        </a:p>
      </dsp:txBody>
      <dsp:txXfrm rot="5400000">
        <a:off x="3972891" y="840682"/>
        <a:ext cx="323743" cy="75722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8"/>
          <p:cNvSpPr>
            <a:spLocks noGrp="1" noChangeArrowheads="1"/>
          </p:cNvSpPr>
          <p:nvPr>
            <p:ph type="ftr" sz="quarter" idx="10"/>
          </p:nvPr>
        </p:nvSpPr>
        <p:spPr>
          <a:ln/>
        </p:spPr>
        <p:txBody>
          <a:bodyPr/>
          <a:lstStyle>
            <a:lvl1pPr>
              <a:defRPr/>
            </a:lvl1pPr>
          </a:lstStyle>
          <a:p>
            <a:endParaRPr lang="fr-FR" dirty="0"/>
          </a:p>
        </p:txBody>
      </p:sp>
      <p:sp>
        <p:nvSpPr>
          <p:cNvPr id="5" name="ZoneTexte 4"/>
          <p:cNvSpPr txBox="1"/>
          <p:nvPr userDrawn="1"/>
        </p:nvSpPr>
        <p:spPr>
          <a:xfrm>
            <a:off x="336342" y="6355115"/>
            <a:ext cx="5670142" cy="261610"/>
          </a:xfrm>
          <a:prstGeom prst="rect">
            <a:avLst/>
          </a:prstGeom>
          <a:noFill/>
        </p:spPr>
        <p:txBody>
          <a:bodyPr wrap="none" rtlCol="0">
            <a:spAutoFit/>
          </a:bodyPr>
          <a:lstStyle/>
          <a:p>
            <a:r>
              <a:rPr lang="fr-FR" sz="1100" i="1" dirty="0" smtClean="0"/>
              <a:t>Séminaire du</a:t>
            </a:r>
            <a:r>
              <a:rPr lang="fr-FR" sz="1100" i="1" baseline="0" dirty="0" smtClean="0"/>
              <a:t> 14 et 15 mars présentation du BTS métiers de la mode Chaussures et Maroquinerie</a:t>
            </a:r>
            <a:endParaRPr lang="fr-FR" sz="1100" i="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0D5A29-7877-424E-BB94-53DBC4AF6A47}" type="slidenum">
              <a:rPr lang="fr-FR" smtClean="0"/>
              <a:pPr/>
              <a:t>‹N°›</a:t>
            </a:fld>
            <a:endParaRPr lang="fr-FR"/>
          </a:p>
        </p:txBody>
      </p:sp>
      <p:cxnSp>
        <p:nvCxnSpPr>
          <p:cNvPr id="8" name="Connecteur droit 7"/>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0D5A29-7877-424E-BB94-53DBC4AF6A47}" type="slidenum">
              <a:rPr lang="fr-FR" smtClean="0"/>
              <a:pPr/>
              <a:t>‹N°›</a:t>
            </a:fld>
            <a:endParaRPr lang="fr-FR"/>
          </a:p>
        </p:txBody>
      </p:sp>
      <p:cxnSp>
        <p:nvCxnSpPr>
          <p:cNvPr id="8" name="Connecteur droit 7"/>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00D5A29-7877-424E-BB94-53DBC4AF6A47}"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00D5A29-7877-424E-BB94-53DBC4AF6A47}" type="slidenum">
              <a:rPr lang="fr-FR" smtClean="0"/>
              <a:pPr/>
              <a:t>‹N°›</a:t>
            </a:fld>
            <a:endParaRPr lang="fr-FR"/>
          </a:p>
        </p:txBody>
      </p:sp>
      <p:cxnSp>
        <p:nvCxnSpPr>
          <p:cNvPr id="6" name="Connecteur droit 5"/>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00D5A29-7877-424E-BB94-53DBC4AF6A47}" type="slidenum">
              <a:rPr lang="fr-FR" smtClean="0"/>
              <a:pPr/>
              <a:t>‹N°›</a:t>
            </a:fld>
            <a:endParaRPr lang="fr-FR"/>
          </a:p>
        </p:txBody>
      </p:sp>
      <p:cxnSp>
        <p:nvCxnSpPr>
          <p:cNvPr id="6" name="Connecteur droit 5"/>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0D5A29-7877-424E-BB94-53DBC4AF6A47}" type="slidenum">
              <a:rPr lang="fr-FR" smtClean="0"/>
              <a:pPr/>
              <a:t>‹N°›</a:t>
            </a:fld>
            <a:endParaRPr lang="fr-FR"/>
          </a:p>
        </p:txBody>
      </p:sp>
      <p:cxnSp>
        <p:nvCxnSpPr>
          <p:cNvPr id="9" name="Connecteur droit 8"/>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0D5A29-7877-424E-BB94-53DBC4AF6A47}" type="slidenum">
              <a:rPr lang="fr-FR" smtClean="0"/>
              <a:pPr/>
              <a:t>‹N°›</a:t>
            </a:fld>
            <a:endParaRPr lang="fr-FR"/>
          </a:p>
        </p:txBody>
      </p:sp>
      <p:cxnSp>
        <p:nvCxnSpPr>
          <p:cNvPr id="9" name="Connecteur droit 8"/>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0D5A29-7877-424E-BB94-53DBC4AF6A47}"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0D5A29-7877-424E-BB94-53DBC4AF6A4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ftr" sz="quarter" idx="10"/>
          </p:nvPr>
        </p:nvSpPr>
        <p:spPr>
          <a:ln/>
        </p:spPr>
        <p:txBody>
          <a:bodyPr/>
          <a:lstStyle>
            <a:lvl1pPr>
              <a:defRPr/>
            </a:lvl1pPr>
          </a:lstStyle>
          <a:p>
            <a:endParaRPr lang="fr-FR"/>
          </a:p>
        </p:txBody>
      </p:sp>
      <p:sp>
        <p:nvSpPr>
          <p:cNvPr id="5" name="ZoneTexte 4"/>
          <p:cNvSpPr txBox="1"/>
          <p:nvPr userDrawn="1"/>
        </p:nvSpPr>
        <p:spPr>
          <a:xfrm>
            <a:off x="336342" y="6355115"/>
            <a:ext cx="7232236" cy="307777"/>
          </a:xfrm>
          <a:prstGeom prst="rect">
            <a:avLst/>
          </a:prstGeom>
          <a:noFill/>
        </p:spPr>
        <p:txBody>
          <a:bodyPr wrap="none" rtlCol="0">
            <a:spAutoFit/>
          </a:bodyPr>
          <a:lstStyle/>
          <a:p>
            <a:r>
              <a:rPr lang="fr-FR" sz="1400" i="1" dirty="0" smtClean="0"/>
              <a:t>Séminaire du</a:t>
            </a:r>
            <a:r>
              <a:rPr lang="fr-FR" sz="1400" i="1" baseline="0" dirty="0" smtClean="0"/>
              <a:t> 14 et 15 mars présentation du BTS métiers de la mode Chaussures et Maroquinerie</a:t>
            </a:r>
            <a:endParaRPr lang="fr-FR" sz="1400" i="1" dirty="0"/>
          </a:p>
        </p:txBody>
      </p:sp>
      <p:cxnSp>
        <p:nvCxnSpPr>
          <p:cNvPr id="6" name="Connecteur droit 5"/>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ftr" sz="quarter" idx="10"/>
          </p:nvPr>
        </p:nvSpPr>
        <p:spPr>
          <a:ln/>
        </p:spPr>
        <p:txBody>
          <a:bodyPr/>
          <a:lstStyle>
            <a:lvl1pPr>
              <a:defRPr/>
            </a:lvl1pPr>
          </a:lstStyle>
          <a:p>
            <a:endParaRPr lang="fr-FR"/>
          </a:p>
        </p:txBody>
      </p:sp>
      <p:sp>
        <p:nvSpPr>
          <p:cNvPr id="5" name="Rectangle à coins arrondis 4"/>
          <p:cNvSpPr/>
          <p:nvPr userDrawn="1"/>
        </p:nvSpPr>
        <p:spPr>
          <a:xfrm>
            <a:off x="0" y="0"/>
            <a:ext cx="1115616" cy="864096"/>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3600" dirty="0" smtClean="0"/>
              <a:t>U51</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500" cap="small" spc="520" normalizeH="1" baseline="0" dirty="0" smtClean="0">
                <a:solidFill>
                  <a:schemeClr val="lt1"/>
                </a:solidFill>
                <a:effectLst>
                  <a:outerShdw blurRad="38100" dist="38100" dir="2700000" algn="tl">
                    <a:srgbClr val="000000">
                      <a:alpha val="43137"/>
                    </a:srgbClr>
                  </a:outerShdw>
                </a:effectLst>
              </a:rPr>
              <a:t>MMCM</a:t>
            </a:r>
            <a:endParaRPr lang="fr-FR" sz="2800" spc="520" baseline="0" dirty="0">
              <a:effectLst>
                <a:outerShdw blurRad="38100" dist="38100" dir="2700000" algn="tl">
                  <a:srgbClr val="000000">
                    <a:alpha val="43137"/>
                  </a:srgbClr>
                </a:outerShdw>
              </a:effectLst>
            </a:endParaRPr>
          </a:p>
        </p:txBody>
      </p:sp>
      <p:cxnSp>
        <p:nvCxnSpPr>
          <p:cNvPr id="6" name="Connecteur droit 5"/>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ftr" sz="quarter" idx="10"/>
          </p:nvPr>
        </p:nvSpPr>
        <p:spPr>
          <a:ln/>
        </p:spPr>
        <p:txBody>
          <a:bodyPr/>
          <a:lstStyle>
            <a:lvl1pPr>
              <a:defRPr/>
            </a:lvl1pPr>
          </a:lstStyle>
          <a:p>
            <a:endParaRPr lang="fr-FR"/>
          </a:p>
        </p:txBody>
      </p:sp>
      <p:sp>
        <p:nvSpPr>
          <p:cNvPr id="6" name="ZoneTexte 5"/>
          <p:cNvSpPr txBox="1"/>
          <p:nvPr userDrawn="1"/>
        </p:nvSpPr>
        <p:spPr>
          <a:xfrm>
            <a:off x="336342" y="6355115"/>
            <a:ext cx="7232236" cy="307777"/>
          </a:xfrm>
          <a:prstGeom prst="rect">
            <a:avLst/>
          </a:prstGeom>
          <a:noFill/>
        </p:spPr>
        <p:txBody>
          <a:bodyPr wrap="none" rtlCol="0">
            <a:spAutoFit/>
          </a:bodyPr>
          <a:lstStyle/>
          <a:p>
            <a:r>
              <a:rPr lang="fr-FR" sz="1400" i="1" dirty="0" smtClean="0"/>
              <a:t>Séminaire du</a:t>
            </a:r>
            <a:r>
              <a:rPr lang="fr-FR" sz="1400" i="1" baseline="0" dirty="0" smtClean="0"/>
              <a:t> 14 et 15 mars présentation du BTS métiers de la mode Chaussure et Maroquinerie</a:t>
            </a:r>
            <a:endParaRPr lang="fr-FR" sz="1400" i="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ftr" sz="quarter" idx="10"/>
          </p:nvPr>
        </p:nvSpPr>
        <p:spPr>
          <a:ln/>
        </p:spPr>
        <p:txBody>
          <a:bodyPr/>
          <a:lstStyle>
            <a:lvl1pPr>
              <a:defRPr/>
            </a:lvl1p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Rectangle 8"/>
          <p:cNvSpPr>
            <a:spLocks noGrp="1" noChangeArrowheads="1"/>
          </p:cNvSpPr>
          <p:nvPr>
            <p:ph type="ftr" sz="quarter" idx="10"/>
          </p:nvPr>
        </p:nvSpPr>
        <p:spPr>
          <a:ln/>
        </p:spPr>
        <p:txBody>
          <a:bodyPr/>
          <a:lstStyle>
            <a:lvl1pPr>
              <a:defRPr/>
            </a:lvl1pPr>
          </a:lstStyle>
          <a:p>
            <a:endParaRPr lang="fr-FR"/>
          </a:p>
        </p:txBody>
      </p:sp>
      <p:cxnSp>
        <p:nvCxnSpPr>
          <p:cNvPr id="4" name="Connecteur droit 3"/>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endParaRPr lang="fr-FR"/>
          </a:p>
        </p:txBody>
      </p:sp>
      <p:sp>
        <p:nvSpPr>
          <p:cNvPr id="3" name="Rectangle à coins arrondis 2"/>
          <p:cNvSpPr/>
          <p:nvPr userDrawn="1"/>
        </p:nvSpPr>
        <p:spPr>
          <a:xfrm>
            <a:off x="0" y="0"/>
            <a:ext cx="1115616" cy="864096"/>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3600" dirty="0" smtClean="0"/>
              <a:t>U51</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500" cap="small" spc="520" normalizeH="1" baseline="0" dirty="0" smtClean="0">
                <a:solidFill>
                  <a:schemeClr val="lt1"/>
                </a:solidFill>
                <a:effectLst>
                  <a:outerShdw blurRad="38100" dist="38100" dir="2700000" algn="tl">
                    <a:srgbClr val="000000">
                      <a:alpha val="43137"/>
                    </a:srgbClr>
                  </a:outerShdw>
                </a:effectLst>
              </a:rPr>
              <a:t>MMCM</a:t>
            </a:r>
            <a:endParaRPr lang="fr-FR" sz="2800" spc="520" baseline="0" dirty="0">
              <a:effectLst>
                <a:outerShdw blurRad="38100" dist="38100" dir="2700000" algn="tl">
                  <a:srgbClr val="000000">
                    <a:alpha val="43137"/>
                  </a:srgbClr>
                </a:outerShdw>
              </a:effectLst>
            </a:endParaRPr>
          </a:p>
        </p:txBody>
      </p:sp>
      <p:cxnSp>
        <p:nvCxnSpPr>
          <p:cNvPr id="4" name="Connecteur droit 3"/>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ftr" sz="quarter" idx="10"/>
          </p:nvPr>
        </p:nvSpPr>
        <p:spPr>
          <a:ln/>
        </p:spPr>
        <p:txBody>
          <a:bodyPr/>
          <a:lstStyle>
            <a:lvl1pPr>
              <a:defRPr/>
            </a:lvl1pPr>
          </a:lstStyle>
          <a:p>
            <a:endParaRPr lang="fr-FR"/>
          </a:p>
        </p:txBody>
      </p:sp>
      <p:sp>
        <p:nvSpPr>
          <p:cNvPr id="6" name="Rectangle à coins arrondis 5"/>
          <p:cNvSpPr/>
          <p:nvPr userDrawn="1"/>
        </p:nvSpPr>
        <p:spPr>
          <a:xfrm>
            <a:off x="0" y="0"/>
            <a:ext cx="1115616" cy="864096"/>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3600" dirty="0" smtClean="0"/>
              <a:t>U51</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500" cap="small" spc="520" normalizeH="1" baseline="0" dirty="0" smtClean="0">
                <a:solidFill>
                  <a:schemeClr val="lt1"/>
                </a:solidFill>
                <a:effectLst>
                  <a:outerShdw blurRad="38100" dist="38100" dir="2700000" algn="tl">
                    <a:srgbClr val="000000">
                      <a:alpha val="43137"/>
                    </a:srgbClr>
                  </a:outerShdw>
                </a:effectLst>
              </a:rPr>
              <a:t>MMCM</a:t>
            </a:r>
            <a:endParaRPr lang="fr-FR" sz="2800" spc="520" baseline="0" dirty="0">
              <a:effectLst>
                <a:outerShdw blurRad="38100" dist="38100" dir="2700000" algn="tl">
                  <a:srgbClr val="000000">
                    <a:alpha val="43137"/>
                  </a:srgbClr>
                </a:outerShdw>
              </a:effectLst>
            </a:endParaRPr>
          </a:p>
        </p:txBody>
      </p:sp>
      <p:cxnSp>
        <p:nvCxnSpPr>
          <p:cNvPr id="7" name="Connecteur droit 6"/>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646613E-60A4-4584-AD28-9679E2303938}" type="datetimeFigureOut">
              <a:rPr lang="fr-FR" smtClean="0"/>
              <a:pPr/>
              <a:t>31/05/2012</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00D5A29-7877-424E-BB94-53DBC4AF6A4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pic>
        <p:nvPicPr>
          <p:cNvPr id="1026" name="Image 12" descr="FOND 7.png"/>
          <p:cNvPicPr>
            <a:picLocks noChangeAspect="1"/>
          </p:cNvPicPr>
          <p:nvPr/>
        </p:nvPicPr>
        <p:blipFill>
          <a:blip r:embed="rId11" cstate="print"/>
          <a:srcRect/>
          <a:stretch>
            <a:fillRect/>
          </a:stretch>
        </p:blipFill>
        <p:spPr bwMode="auto">
          <a:xfrm>
            <a:off x="0" y="0"/>
            <a:ext cx="9144000" cy="6858000"/>
          </a:xfrm>
          <a:prstGeom prst="rect">
            <a:avLst/>
          </a:prstGeom>
          <a:noFill/>
          <a:ln w="9525">
            <a:noFill/>
            <a:miter lim="800000"/>
            <a:headEnd/>
            <a:tailEnd/>
          </a:ln>
        </p:spPr>
      </p:pic>
      <p:sp>
        <p:nvSpPr>
          <p:cNvPr id="16" name="Freeform 16"/>
          <p:cNvSpPr>
            <a:spLocks/>
          </p:cNvSpPr>
          <p:nvPr/>
        </p:nvSpPr>
        <p:spPr bwMode="auto">
          <a:xfrm>
            <a:off x="2590800" y="1447800"/>
            <a:ext cx="1371600" cy="1028700"/>
          </a:xfrm>
          <a:custGeom>
            <a:avLst/>
            <a:gdLst/>
            <a:ahLst/>
            <a:cxnLst>
              <a:cxn ang="0">
                <a:pos x="44" y="390"/>
              </a:cxn>
              <a:cxn ang="0">
                <a:pos x="0" y="834"/>
              </a:cxn>
              <a:cxn ang="0">
                <a:pos x="284" y="1134"/>
              </a:cxn>
              <a:cxn ang="0">
                <a:pos x="1196" y="1130"/>
              </a:cxn>
              <a:cxn ang="0">
                <a:pos x="1564" y="774"/>
              </a:cxn>
              <a:cxn ang="0">
                <a:pos x="1592" y="374"/>
              </a:cxn>
              <a:cxn ang="0">
                <a:pos x="1284" y="54"/>
              </a:cxn>
              <a:cxn ang="0">
                <a:pos x="400" y="62"/>
              </a:cxn>
              <a:cxn ang="0">
                <a:pos x="44" y="390"/>
              </a:cxn>
            </a:cxnLst>
            <a:rect l="0" t="0" r="r" b="b"/>
            <a:pathLst>
              <a:path w="1608" h="1198">
                <a:moveTo>
                  <a:pt x="44" y="390"/>
                </a:moveTo>
                <a:cubicBezTo>
                  <a:pt x="28" y="550"/>
                  <a:pt x="12" y="602"/>
                  <a:pt x="0" y="834"/>
                </a:cubicBezTo>
                <a:cubicBezTo>
                  <a:pt x="20" y="1066"/>
                  <a:pt x="284" y="1134"/>
                  <a:pt x="284" y="1134"/>
                </a:cubicBezTo>
                <a:cubicBezTo>
                  <a:pt x="483" y="1183"/>
                  <a:pt x="848" y="1198"/>
                  <a:pt x="1196" y="1130"/>
                </a:cubicBezTo>
                <a:cubicBezTo>
                  <a:pt x="1368" y="1094"/>
                  <a:pt x="1552" y="986"/>
                  <a:pt x="1564" y="774"/>
                </a:cubicBezTo>
                <a:cubicBezTo>
                  <a:pt x="1588" y="344"/>
                  <a:pt x="1584" y="584"/>
                  <a:pt x="1592" y="374"/>
                </a:cubicBezTo>
                <a:cubicBezTo>
                  <a:pt x="1592" y="374"/>
                  <a:pt x="1608" y="146"/>
                  <a:pt x="1284" y="54"/>
                </a:cubicBezTo>
                <a:cubicBezTo>
                  <a:pt x="1087" y="0"/>
                  <a:pt x="607" y="6"/>
                  <a:pt x="400" y="62"/>
                </a:cubicBezTo>
                <a:cubicBezTo>
                  <a:pt x="44" y="162"/>
                  <a:pt x="44" y="390"/>
                  <a:pt x="44" y="390"/>
                </a:cubicBezTo>
                <a:close/>
              </a:path>
            </a:pathLst>
          </a:custGeom>
          <a:solidFill>
            <a:srgbClr val="7AB51C"/>
          </a:solidFill>
          <a:ln w="9525">
            <a:solidFill>
              <a:srgbClr val="FFFFFF"/>
            </a:solidFill>
            <a:round/>
            <a:headEnd/>
            <a:tailEnd/>
          </a:ln>
          <a:effectLst/>
        </p:spPr>
        <p:txBody>
          <a:bodyPr wrap="none" anchor="ctr"/>
          <a:lstStyle/>
          <a:p>
            <a:pPr defTabSz="914400">
              <a:buClrTx/>
              <a:buSzTx/>
              <a:buFontTx/>
              <a:buNone/>
              <a:defRPr/>
            </a:pPr>
            <a:endParaRPr lang="fr-FR" b="1">
              <a:solidFill>
                <a:schemeClr val="tx2"/>
              </a:solidFill>
              <a:latin typeface="Arial" pitchFamily="34" charset="0"/>
              <a:ea typeface="ＭＳ Ｐゴシック" pitchFamily="34" charset="-128"/>
            </a:endParaRPr>
          </a:p>
        </p:txBody>
      </p:sp>
      <p:sp>
        <p:nvSpPr>
          <p:cNvPr id="17" name="Freeform 16"/>
          <p:cNvSpPr>
            <a:spLocks/>
          </p:cNvSpPr>
          <p:nvPr/>
        </p:nvSpPr>
        <p:spPr bwMode="auto">
          <a:xfrm>
            <a:off x="3200400" y="1828800"/>
            <a:ext cx="715963" cy="533400"/>
          </a:xfrm>
          <a:custGeom>
            <a:avLst/>
            <a:gdLst/>
            <a:ahLst/>
            <a:cxnLst>
              <a:cxn ang="0">
                <a:pos x="44" y="390"/>
              </a:cxn>
              <a:cxn ang="0">
                <a:pos x="0" y="834"/>
              </a:cxn>
              <a:cxn ang="0">
                <a:pos x="284" y="1134"/>
              </a:cxn>
              <a:cxn ang="0">
                <a:pos x="1196" y="1130"/>
              </a:cxn>
              <a:cxn ang="0">
                <a:pos x="1564" y="774"/>
              </a:cxn>
              <a:cxn ang="0">
                <a:pos x="1592" y="374"/>
              </a:cxn>
              <a:cxn ang="0">
                <a:pos x="1284" y="54"/>
              </a:cxn>
              <a:cxn ang="0">
                <a:pos x="400" y="62"/>
              </a:cxn>
              <a:cxn ang="0">
                <a:pos x="44" y="390"/>
              </a:cxn>
            </a:cxnLst>
            <a:rect l="0" t="0" r="r" b="b"/>
            <a:pathLst>
              <a:path w="1608" h="1198">
                <a:moveTo>
                  <a:pt x="44" y="390"/>
                </a:moveTo>
                <a:cubicBezTo>
                  <a:pt x="28" y="550"/>
                  <a:pt x="12" y="602"/>
                  <a:pt x="0" y="834"/>
                </a:cubicBezTo>
                <a:cubicBezTo>
                  <a:pt x="20" y="1066"/>
                  <a:pt x="284" y="1134"/>
                  <a:pt x="284" y="1134"/>
                </a:cubicBezTo>
                <a:cubicBezTo>
                  <a:pt x="483" y="1183"/>
                  <a:pt x="848" y="1198"/>
                  <a:pt x="1196" y="1130"/>
                </a:cubicBezTo>
                <a:cubicBezTo>
                  <a:pt x="1368" y="1094"/>
                  <a:pt x="1552" y="986"/>
                  <a:pt x="1564" y="774"/>
                </a:cubicBezTo>
                <a:cubicBezTo>
                  <a:pt x="1588" y="344"/>
                  <a:pt x="1584" y="584"/>
                  <a:pt x="1592" y="374"/>
                </a:cubicBezTo>
                <a:cubicBezTo>
                  <a:pt x="1592" y="374"/>
                  <a:pt x="1608" y="146"/>
                  <a:pt x="1284" y="54"/>
                </a:cubicBezTo>
                <a:cubicBezTo>
                  <a:pt x="1087" y="0"/>
                  <a:pt x="607" y="6"/>
                  <a:pt x="400" y="62"/>
                </a:cubicBezTo>
                <a:cubicBezTo>
                  <a:pt x="44" y="162"/>
                  <a:pt x="44" y="390"/>
                  <a:pt x="44" y="390"/>
                </a:cubicBezTo>
                <a:close/>
              </a:path>
            </a:pathLst>
          </a:custGeom>
          <a:solidFill>
            <a:srgbClr val="E37006"/>
          </a:solidFill>
          <a:ln w="9525">
            <a:noFill/>
            <a:round/>
            <a:headEnd/>
            <a:tailEnd/>
          </a:ln>
          <a:effectLst/>
        </p:spPr>
        <p:txBody>
          <a:bodyPr wrap="none" anchor="ctr"/>
          <a:lstStyle/>
          <a:p>
            <a:pPr defTabSz="914400">
              <a:buClrTx/>
              <a:buSzTx/>
              <a:buFontTx/>
              <a:buNone/>
              <a:defRPr/>
            </a:pPr>
            <a:endParaRPr lang="fr-FR" b="1">
              <a:solidFill>
                <a:schemeClr val="tx2"/>
              </a:solidFill>
              <a:latin typeface="Arial" pitchFamily="34" charset="0"/>
              <a:ea typeface="ＭＳ Ｐゴシック" pitchFamily="34" charset="-128"/>
            </a:endParaRPr>
          </a:p>
        </p:txBody>
      </p:sp>
      <p:sp>
        <p:nvSpPr>
          <p:cNvPr id="18" name="Freeform 16"/>
          <p:cNvSpPr>
            <a:spLocks/>
          </p:cNvSpPr>
          <p:nvPr/>
        </p:nvSpPr>
        <p:spPr bwMode="auto">
          <a:xfrm>
            <a:off x="3733800" y="2209800"/>
            <a:ext cx="287338" cy="214313"/>
          </a:xfrm>
          <a:custGeom>
            <a:avLst/>
            <a:gdLst/>
            <a:ahLst/>
            <a:cxnLst>
              <a:cxn ang="0">
                <a:pos x="44" y="390"/>
              </a:cxn>
              <a:cxn ang="0">
                <a:pos x="0" y="834"/>
              </a:cxn>
              <a:cxn ang="0">
                <a:pos x="284" y="1134"/>
              </a:cxn>
              <a:cxn ang="0">
                <a:pos x="1196" y="1130"/>
              </a:cxn>
              <a:cxn ang="0">
                <a:pos x="1564" y="774"/>
              </a:cxn>
              <a:cxn ang="0">
                <a:pos x="1592" y="374"/>
              </a:cxn>
              <a:cxn ang="0">
                <a:pos x="1284" y="54"/>
              </a:cxn>
              <a:cxn ang="0">
                <a:pos x="400" y="62"/>
              </a:cxn>
              <a:cxn ang="0">
                <a:pos x="44" y="390"/>
              </a:cxn>
            </a:cxnLst>
            <a:rect l="0" t="0" r="r" b="b"/>
            <a:pathLst>
              <a:path w="1608" h="1198">
                <a:moveTo>
                  <a:pt x="44" y="390"/>
                </a:moveTo>
                <a:cubicBezTo>
                  <a:pt x="28" y="550"/>
                  <a:pt x="12" y="602"/>
                  <a:pt x="0" y="834"/>
                </a:cubicBezTo>
                <a:cubicBezTo>
                  <a:pt x="20" y="1066"/>
                  <a:pt x="284" y="1134"/>
                  <a:pt x="284" y="1134"/>
                </a:cubicBezTo>
                <a:cubicBezTo>
                  <a:pt x="483" y="1183"/>
                  <a:pt x="848" y="1198"/>
                  <a:pt x="1196" y="1130"/>
                </a:cubicBezTo>
                <a:cubicBezTo>
                  <a:pt x="1368" y="1094"/>
                  <a:pt x="1552" y="986"/>
                  <a:pt x="1564" y="774"/>
                </a:cubicBezTo>
                <a:cubicBezTo>
                  <a:pt x="1588" y="344"/>
                  <a:pt x="1584" y="584"/>
                  <a:pt x="1592" y="374"/>
                </a:cubicBezTo>
                <a:cubicBezTo>
                  <a:pt x="1592" y="374"/>
                  <a:pt x="1608" y="146"/>
                  <a:pt x="1284" y="54"/>
                </a:cubicBezTo>
                <a:cubicBezTo>
                  <a:pt x="1087" y="0"/>
                  <a:pt x="607" y="6"/>
                  <a:pt x="400" y="62"/>
                </a:cubicBezTo>
                <a:cubicBezTo>
                  <a:pt x="44" y="162"/>
                  <a:pt x="44" y="390"/>
                  <a:pt x="44" y="390"/>
                </a:cubicBezTo>
                <a:close/>
              </a:path>
            </a:pathLst>
          </a:custGeom>
          <a:solidFill>
            <a:schemeClr val="tx2"/>
          </a:solidFill>
          <a:ln w="9525">
            <a:noFill/>
            <a:round/>
            <a:headEnd/>
            <a:tailEnd/>
          </a:ln>
          <a:effectLst/>
        </p:spPr>
        <p:txBody>
          <a:bodyPr wrap="none" anchor="ctr"/>
          <a:lstStyle/>
          <a:p>
            <a:pPr defTabSz="914400">
              <a:buClrTx/>
              <a:buSzTx/>
              <a:buFontTx/>
              <a:buNone/>
              <a:defRPr/>
            </a:pPr>
            <a:endParaRPr lang="fr-FR" b="1">
              <a:solidFill>
                <a:schemeClr val="tx2"/>
              </a:solidFill>
              <a:latin typeface="Arial" pitchFamily="34" charset="0"/>
              <a:ea typeface="ＭＳ Ｐゴシック" pitchFamily="34" charset="-128"/>
            </a:endParaRPr>
          </a:p>
        </p:txBody>
      </p:sp>
      <p:pic>
        <p:nvPicPr>
          <p:cNvPr id="1030" name="Picture 7" descr="afnor_normalisation"/>
          <p:cNvPicPr>
            <a:picLocks noChangeAspect="1" noChangeArrowheads="1"/>
          </p:cNvPicPr>
          <p:nvPr/>
        </p:nvPicPr>
        <p:blipFill>
          <a:blip r:embed="rId12" cstate="print"/>
          <a:srcRect/>
          <a:stretch>
            <a:fillRect/>
          </a:stretch>
        </p:blipFill>
        <p:spPr bwMode="auto">
          <a:xfrm>
            <a:off x="4765675" y="5172075"/>
            <a:ext cx="4486275" cy="1857375"/>
          </a:xfrm>
          <a:prstGeom prst="rect">
            <a:avLst/>
          </a:prstGeom>
          <a:noFill/>
          <a:ln w="9525">
            <a:noFill/>
            <a:miter lim="800000"/>
            <a:headEnd/>
            <a:tailEnd/>
          </a:ln>
        </p:spPr>
      </p:pic>
      <p:sp>
        <p:nvSpPr>
          <p:cNvPr id="19" name="Rectangle 8"/>
          <p:cNvSpPr>
            <a:spLocks noGrp="1" noChangeArrowheads="1"/>
          </p:cNvSpPr>
          <p:nvPr>
            <p:ph type="ftr" sz="quarter" idx="3"/>
          </p:nvPr>
        </p:nvSpPr>
        <p:spPr bwMode="auto">
          <a:xfrm>
            <a:off x="176213" y="6151563"/>
            <a:ext cx="2449512" cy="304800"/>
          </a:xfrm>
          <a:prstGeom prst="rect">
            <a:avLst/>
          </a:prstGeom>
          <a:ln>
            <a:miter lim="800000"/>
            <a:headEnd/>
            <a:tailEnd/>
          </a:ln>
        </p:spPr>
        <p:txBody>
          <a:bodyPr vert="horz" wrap="square" lIns="0" tIns="0" rIns="0" bIns="0" numCol="1" anchor="b" anchorCtr="0" compatLnSpc="1">
            <a:prstTxWarp prst="textNoShape">
              <a:avLst/>
            </a:prstTxWarp>
          </a:bodyPr>
          <a:lstStyle>
            <a:lvl1pPr>
              <a:buClrTx/>
              <a:buSzTx/>
              <a:buFontTx/>
              <a:buNone/>
              <a:defRPr sz="1200" i="1" smtClean="0">
                <a:latin typeface="+mn-lt"/>
                <a:ea typeface="+mn-ea"/>
              </a:defRPr>
            </a:lvl1pPr>
          </a:lstStyle>
          <a:p>
            <a:r>
              <a:rPr lang="fr-FR" smtClean="0"/>
              <a:t>Séminaire du 14 et 15 mars  BTS métiers du cuir chaussure et maroquinerie</a:t>
            </a:r>
            <a:endParaRPr lang="fr-FR" dirty="0"/>
          </a:p>
        </p:txBody>
      </p:sp>
      <p:sp>
        <p:nvSpPr>
          <p:cNvPr id="8" name="Rectangle 7"/>
          <p:cNvSpPr/>
          <p:nvPr userDrawn="1"/>
        </p:nvSpPr>
        <p:spPr>
          <a:xfrm>
            <a:off x="0" y="0"/>
            <a:ext cx="9144000" cy="98072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cxnSp>
        <p:nvCxnSpPr>
          <p:cNvPr id="9" name="Connecteur droit 8"/>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à coins arrondis 9"/>
          <p:cNvSpPr/>
          <p:nvPr userDrawn="1"/>
        </p:nvSpPr>
        <p:spPr>
          <a:xfrm>
            <a:off x="0" y="0"/>
            <a:ext cx="1115616" cy="864096"/>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4000" b="1" spc="600" dirty="0" smtClean="0"/>
              <a:t>U5</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500" cap="small" spc="470" normalizeH="1" baseline="0" dirty="0" smtClean="0">
                <a:solidFill>
                  <a:schemeClr val="lt1"/>
                </a:solidFill>
                <a:effectLst>
                  <a:outerShdw blurRad="38100" dist="38100" dir="2700000" algn="tl">
                    <a:srgbClr val="000000">
                      <a:alpha val="43137"/>
                    </a:srgbClr>
                  </a:outerShdw>
                </a:effectLst>
              </a:rPr>
              <a:t>MMCM</a:t>
            </a:r>
            <a:endParaRPr lang="fr-FR" sz="2800" spc="470" baseline="0" dirty="0">
              <a:effectLst>
                <a:outerShdw blurRad="38100" dist="38100" dir="2700000" algn="tl">
                  <a:srgbClr val="000000">
                    <a:alpha val="43137"/>
                  </a:srgbClr>
                </a:outerShdw>
              </a:effectLst>
            </a:endParaRPr>
          </a:p>
        </p:txBody>
      </p:sp>
      <p:cxnSp>
        <p:nvCxnSpPr>
          <p:cNvPr id="11" name="Connecteur droit 10"/>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3000" b="1">
          <a:solidFill>
            <a:srgbClr val="5A1E50"/>
          </a:solidFill>
          <a:latin typeface="+mj-lt"/>
          <a:ea typeface="+mj-ea"/>
          <a:cs typeface="+mj-cs"/>
        </a:defRPr>
      </a:lvl1pPr>
      <a:lvl2pPr algn="l" rtl="0" eaLnBrk="1" fontAlgn="base" hangingPunct="1">
        <a:lnSpc>
          <a:spcPct val="90000"/>
        </a:lnSpc>
        <a:spcBef>
          <a:spcPct val="0"/>
        </a:spcBef>
        <a:spcAft>
          <a:spcPct val="0"/>
        </a:spcAft>
        <a:defRPr sz="3000" b="1">
          <a:solidFill>
            <a:srgbClr val="5A1E50"/>
          </a:solidFill>
          <a:latin typeface="Arial" pitchFamily="34" charset="0"/>
          <a:ea typeface="ＭＳ Ｐゴシック" pitchFamily="34" charset="-128"/>
        </a:defRPr>
      </a:lvl2pPr>
      <a:lvl3pPr algn="l" rtl="0" eaLnBrk="1" fontAlgn="base" hangingPunct="1">
        <a:lnSpc>
          <a:spcPct val="90000"/>
        </a:lnSpc>
        <a:spcBef>
          <a:spcPct val="0"/>
        </a:spcBef>
        <a:spcAft>
          <a:spcPct val="0"/>
        </a:spcAft>
        <a:defRPr sz="3000" b="1">
          <a:solidFill>
            <a:srgbClr val="5A1E50"/>
          </a:solidFill>
          <a:latin typeface="Arial" pitchFamily="34" charset="0"/>
          <a:ea typeface="ＭＳ Ｐゴシック" pitchFamily="34" charset="-128"/>
        </a:defRPr>
      </a:lvl3pPr>
      <a:lvl4pPr algn="l" rtl="0" eaLnBrk="1" fontAlgn="base" hangingPunct="1">
        <a:lnSpc>
          <a:spcPct val="90000"/>
        </a:lnSpc>
        <a:spcBef>
          <a:spcPct val="0"/>
        </a:spcBef>
        <a:spcAft>
          <a:spcPct val="0"/>
        </a:spcAft>
        <a:defRPr sz="3000" b="1">
          <a:solidFill>
            <a:srgbClr val="5A1E50"/>
          </a:solidFill>
          <a:latin typeface="Arial" pitchFamily="34" charset="0"/>
          <a:ea typeface="ＭＳ Ｐゴシック" pitchFamily="34" charset="-128"/>
        </a:defRPr>
      </a:lvl4pPr>
      <a:lvl5pPr algn="l" rtl="0" eaLnBrk="1" fontAlgn="base" hangingPunct="1">
        <a:lnSpc>
          <a:spcPct val="90000"/>
        </a:lnSpc>
        <a:spcBef>
          <a:spcPct val="0"/>
        </a:spcBef>
        <a:spcAft>
          <a:spcPct val="0"/>
        </a:spcAft>
        <a:defRPr sz="3000" b="1">
          <a:solidFill>
            <a:srgbClr val="5A1E50"/>
          </a:solidFill>
          <a:latin typeface="Arial" pitchFamily="34" charset="0"/>
          <a:ea typeface="ＭＳ Ｐゴシック" pitchFamily="34" charset="-128"/>
        </a:defRPr>
      </a:lvl5pPr>
      <a:lvl6pPr marL="457200" algn="l" rtl="0" eaLnBrk="1" fontAlgn="base" hangingPunct="1">
        <a:lnSpc>
          <a:spcPct val="90000"/>
        </a:lnSpc>
        <a:spcBef>
          <a:spcPct val="0"/>
        </a:spcBef>
        <a:spcAft>
          <a:spcPct val="0"/>
        </a:spcAft>
        <a:defRPr sz="3000" b="1">
          <a:solidFill>
            <a:srgbClr val="5A1E50"/>
          </a:solidFill>
          <a:latin typeface="Arial" pitchFamily="34" charset="0"/>
          <a:ea typeface="ＭＳ Ｐゴシック" pitchFamily="34" charset="-128"/>
        </a:defRPr>
      </a:lvl6pPr>
      <a:lvl7pPr marL="914400" algn="l" rtl="0" eaLnBrk="1" fontAlgn="base" hangingPunct="1">
        <a:lnSpc>
          <a:spcPct val="90000"/>
        </a:lnSpc>
        <a:spcBef>
          <a:spcPct val="0"/>
        </a:spcBef>
        <a:spcAft>
          <a:spcPct val="0"/>
        </a:spcAft>
        <a:defRPr sz="3000" b="1">
          <a:solidFill>
            <a:srgbClr val="5A1E50"/>
          </a:solidFill>
          <a:latin typeface="Arial" pitchFamily="34" charset="0"/>
          <a:ea typeface="ＭＳ Ｐゴシック" pitchFamily="34" charset="-128"/>
        </a:defRPr>
      </a:lvl7pPr>
      <a:lvl8pPr marL="1371600" algn="l" rtl="0" eaLnBrk="1" fontAlgn="base" hangingPunct="1">
        <a:lnSpc>
          <a:spcPct val="90000"/>
        </a:lnSpc>
        <a:spcBef>
          <a:spcPct val="0"/>
        </a:spcBef>
        <a:spcAft>
          <a:spcPct val="0"/>
        </a:spcAft>
        <a:defRPr sz="3000" b="1">
          <a:solidFill>
            <a:srgbClr val="5A1E50"/>
          </a:solidFill>
          <a:latin typeface="Arial" pitchFamily="34" charset="0"/>
          <a:ea typeface="ＭＳ Ｐゴシック" pitchFamily="34" charset="-128"/>
        </a:defRPr>
      </a:lvl8pPr>
      <a:lvl9pPr marL="1828800" algn="l" rtl="0" eaLnBrk="1" fontAlgn="base" hangingPunct="1">
        <a:lnSpc>
          <a:spcPct val="90000"/>
        </a:lnSpc>
        <a:spcBef>
          <a:spcPct val="0"/>
        </a:spcBef>
        <a:spcAft>
          <a:spcPct val="0"/>
        </a:spcAft>
        <a:defRPr sz="3000" b="1">
          <a:solidFill>
            <a:srgbClr val="5A1E50"/>
          </a:solidFill>
          <a:latin typeface="Arial" pitchFamily="34" charset="0"/>
          <a:ea typeface="ＭＳ Ｐゴシック" pitchFamily="34" charset="-128"/>
        </a:defRPr>
      </a:lvl9pPr>
    </p:titleStyle>
    <p:bodyStyle>
      <a:lvl1pPr marL="179388" indent="-179388" algn="l" rtl="0" eaLnBrk="1" fontAlgn="base" hangingPunct="1">
        <a:spcBef>
          <a:spcPct val="70000"/>
        </a:spcBef>
        <a:spcAft>
          <a:spcPct val="0"/>
        </a:spcAft>
        <a:buClr>
          <a:srgbClr val="7AB51C"/>
        </a:buClr>
        <a:buSzPct val="120000"/>
        <a:buFont typeface="Lucida Grande" pitchFamily="-111" charset="0"/>
        <a:buChar char="●"/>
        <a:defRPr sz="1700" b="1">
          <a:solidFill>
            <a:srgbClr val="5A1E50"/>
          </a:solidFill>
          <a:latin typeface="+mn-lt"/>
          <a:ea typeface="+mn-ea"/>
          <a:cs typeface="+mn-cs"/>
        </a:defRPr>
      </a:lvl1pPr>
      <a:lvl2pPr marL="630238" indent="-180975" algn="l" rtl="0" eaLnBrk="1" fontAlgn="base" hangingPunct="1">
        <a:spcBef>
          <a:spcPts val="600"/>
        </a:spcBef>
        <a:spcAft>
          <a:spcPct val="0"/>
        </a:spcAft>
        <a:buClr>
          <a:schemeClr val="tx1"/>
        </a:buClr>
        <a:buSzPct val="80000"/>
        <a:buFont typeface="Wingdings" pitchFamily="2" charset="2"/>
        <a:buChar char="u"/>
        <a:defRPr sz="1700">
          <a:solidFill>
            <a:srgbClr val="404040"/>
          </a:solidFill>
          <a:latin typeface="+mn-lt"/>
          <a:ea typeface="+mn-ea"/>
        </a:defRPr>
      </a:lvl2pPr>
      <a:lvl3pPr marL="901700" indent="-184150" algn="l" rtl="0" eaLnBrk="1" fontAlgn="base" hangingPunct="1">
        <a:spcBef>
          <a:spcPct val="0"/>
        </a:spcBef>
        <a:spcAft>
          <a:spcPct val="0"/>
        </a:spcAft>
        <a:buClr>
          <a:srgbClr val="92141A"/>
        </a:buClr>
        <a:buSzPct val="130000"/>
        <a:buFont typeface="Lucida Grande" pitchFamily="-111" charset="0"/>
        <a:buChar char="•"/>
        <a:defRPr sz="1700">
          <a:solidFill>
            <a:srgbClr val="404040"/>
          </a:solidFill>
          <a:latin typeface="+mn-lt"/>
          <a:ea typeface="+mn-ea"/>
        </a:defRPr>
      </a:lvl3pPr>
      <a:lvl4pPr marL="1163638" indent="-174625" algn="l" rtl="0" eaLnBrk="1" fontAlgn="base" hangingPunct="1">
        <a:spcBef>
          <a:spcPct val="0"/>
        </a:spcBef>
        <a:spcAft>
          <a:spcPct val="0"/>
        </a:spcAft>
        <a:buClr>
          <a:srgbClr val="DE7212"/>
        </a:buClr>
        <a:buSzPct val="80000"/>
        <a:buFont typeface="Wingdings" pitchFamily="2" charset="2"/>
        <a:buChar char=""/>
        <a:defRPr sz="1700">
          <a:solidFill>
            <a:srgbClr val="404040"/>
          </a:solidFill>
          <a:latin typeface="+mn-lt"/>
          <a:ea typeface="+mn-ea"/>
        </a:defRPr>
      </a:lvl4pPr>
      <a:lvl5pPr marL="1439863" indent="-179388" algn="l" rtl="0" eaLnBrk="1" fontAlgn="base" hangingPunct="1">
        <a:spcBef>
          <a:spcPct val="0"/>
        </a:spcBef>
        <a:spcAft>
          <a:spcPct val="0"/>
        </a:spcAft>
        <a:buClr>
          <a:srgbClr val="5A1E50"/>
        </a:buClr>
        <a:buSzPct val="85000"/>
        <a:buFont typeface="Wingdings" pitchFamily="2" charset="2"/>
        <a:buChar char="n"/>
        <a:defRPr sz="1700">
          <a:solidFill>
            <a:srgbClr val="404040"/>
          </a:solidFill>
          <a:latin typeface="+mn-lt"/>
          <a:ea typeface="+mn-ea"/>
        </a:defRPr>
      </a:lvl5pPr>
      <a:lvl6pPr marL="1897063" indent="-179388" algn="l" rtl="0" eaLnBrk="1" fontAlgn="base" hangingPunct="1">
        <a:spcBef>
          <a:spcPct val="0"/>
        </a:spcBef>
        <a:spcAft>
          <a:spcPct val="0"/>
        </a:spcAft>
        <a:buClr>
          <a:srgbClr val="5A1E50"/>
        </a:buClr>
        <a:buSzPct val="85000"/>
        <a:buFont typeface="Wingdings" pitchFamily="2" charset="2"/>
        <a:buChar char="n"/>
        <a:defRPr sz="1700">
          <a:solidFill>
            <a:srgbClr val="404040"/>
          </a:solidFill>
          <a:latin typeface="+mn-lt"/>
          <a:ea typeface="+mn-ea"/>
        </a:defRPr>
      </a:lvl6pPr>
      <a:lvl7pPr marL="2354263" indent="-179388" algn="l" rtl="0" eaLnBrk="1" fontAlgn="base" hangingPunct="1">
        <a:spcBef>
          <a:spcPct val="0"/>
        </a:spcBef>
        <a:spcAft>
          <a:spcPct val="0"/>
        </a:spcAft>
        <a:buClr>
          <a:srgbClr val="5A1E50"/>
        </a:buClr>
        <a:buSzPct val="85000"/>
        <a:buFont typeface="Wingdings" pitchFamily="2" charset="2"/>
        <a:buChar char="n"/>
        <a:defRPr sz="1700">
          <a:solidFill>
            <a:srgbClr val="404040"/>
          </a:solidFill>
          <a:latin typeface="+mn-lt"/>
          <a:ea typeface="+mn-ea"/>
        </a:defRPr>
      </a:lvl7pPr>
      <a:lvl8pPr marL="2811463" indent="-179388" algn="l" rtl="0" eaLnBrk="1" fontAlgn="base" hangingPunct="1">
        <a:spcBef>
          <a:spcPct val="0"/>
        </a:spcBef>
        <a:spcAft>
          <a:spcPct val="0"/>
        </a:spcAft>
        <a:buClr>
          <a:srgbClr val="5A1E50"/>
        </a:buClr>
        <a:buSzPct val="85000"/>
        <a:buFont typeface="Wingdings" pitchFamily="2" charset="2"/>
        <a:buChar char="n"/>
        <a:defRPr sz="1700">
          <a:solidFill>
            <a:srgbClr val="404040"/>
          </a:solidFill>
          <a:latin typeface="+mn-lt"/>
          <a:ea typeface="+mn-ea"/>
        </a:defRPr>
      </a:lvl8pPr>
      <a:lvl9pPr marL="3268663" indent="-179388" algn="l" rtl="0" eaLnBrk="1" fontAlgn="base" hangingPunct="1">
        <a:spcBef>
          <a:spcPct val="0"/>
        </a:spcBef>
        <a:spcAft>
          <a:spcPct val="0"/>
        </a:spcAft>
        <a:buClr>
          <a:srgbClr val="5A1E50"/>
        </a:buClr>
        <a:buSzPct val="85000"/>
        <a:buFont typeface="Wingdings" pitchFamily="2" charset="2"/>
        <a:buChar char="n"/>
        <a:defRPr sz="1700">
          <a:solidFill>
            <a:srgbClr val="40404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6613E-60A4-4584-AD28-9679E2303938}" type="datetimeFigureOut">
              <a:rPr lang="fr-FR" smtClean="0"/>
              <a:pPr/>
              <a:t>31/05/2012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Séminaire du 14 et 15 mars  BTS métiers du cuir chaussure et maroquinerie</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D5A29-7877-424E-BB94-53DBC4AF6A47}" type="slidenum">
              <a:rPr lang="fr-FR" smtClean="0"/>
              <a:pPr/>
              <a:t>‹N°›</a:t>
            </a:fld>
            <a:endParaRPr lang="fr-FR"/>
          </a:p>
        </p:txBody>
      </p:sp>
      <p:sp>
        <p:nvSpPr>
          <p:cNvPr id="7" name="Rectangle 6"/>
          <p:cNvSpPr/>
          <p:nvPr userDrawn="1"/>
        </p:nvSpPr>
        <p:spPr>
          <a:xfrm>
            <a:off x="0" y="0"/>
            <a:ext cx="9144000" cy="98072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cxnSp>
        <p:nvCxnSpPr>
          <p:cNvPr id="8" name="Connecteur droit 7"/>
          <p:cNvCxnSpPr/>
          <p:nvPr userDrawn="1"/>
        </p:nvCxnSpPr>
        <p:spPr>
          <a:xfrm>
            <a:off x="0" y="630932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userDrawn="1"/>
        </p:nvSpPr>
        <p:spPr>
          <a:xfrm>
            <a:off x="0" y="0"/>
            <a:ext cx="1115616" cy="864096"/>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4000" b="1" spc="600" dirty="0" smtClean="0"/>
              <a:t>U6</a:t>
            </a:r>
          </a:p>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kern="500" cap="small" spc="470" normalizeH="1" baseline="0" dirty="0" smtClean="0">
                <a:solidFill>
                  <a:schemeClr val="lt1"/>
                </a:solidFill>
                <a:effectLst>
                  <a:outerShdw blurRad="38100" dist="38100" dir="2700000" algn="tl">
                    <a:srgbClr val="000000">
                      <a:alpha val="43137"/>
                    </a:srgbClr>
                  </a:outerShdw>
                </a:effectLst>
              </a:rPr>
              <a:t>MMCM</a:t>
            </a:r>
            <a:endParaRPr lang="fr-FR" sz="2800" spc="470" baseline="0" dirty="0">
              <a:effectLst>
                <a:outerShdw blurRad="38100" dist="38100" dir="2700000" algn="tl">
                  <a:srgbClr val="000000">
                    <a:alpha val="43137"/>
                  </a:srgbClr>
                </a:outerShdw>
              </a:effectLst>
            </a:endParaRPr>
          </a:p>
        </p:txBody>
      </p:sp>
      <p:cxnSp>
        <p:nvCxnSpPr>
          <p:cNvPr id="10" name="Connecteur droit 9"/>
          <p:cNvCxnSpPr/>
          <p:nvPr userDrawn="1"/>
        </p:nvCxnSpPr>
        <p:spPr>
          <a:xfrm>
            <a:off x="180287" y="573578"/>
            <a:ext cx="695142" cy="0"/>
          </a:xfrm>
          <a:prstGeom prst="line">
            <a:avLst/>
          </a:prstGeom>
          <a:ln w="9525">
            <a:solidFill>
              <a:schemeClr val="bg1"/>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ZoneTexte 10"/>
          <p:cNvSpPr txBox="1">
            <a:spLocks noChangeArrowheads="1"/>
          </p:cNvSpPr>
          <p:nvPr userDrawn="1"/>
        </p:nvSpPr>
        <p:spPr bwMode="auto">
          <a:xfrm>
            <a:off x="467544" y="6453336"/>
            <a:ext cx="4140200" cy="246062"/>
          </a:xfrm>
          <a:prstGeom prst="rect">
            <a:avLst/>
          </a:prstGeom>
          <a:noFill/>
          <a:ln w="9525">
            <a:noFill/>
            <a:miter lim="800000"/>
            <a:headEnd/>
            <a:tailEnd/>
          </a:ln>
        </p:spPr>
        <p:txBody>
          <a:bodyPr>
            <a:spAutoFit/>
          </a:bodyPr>
          <a:lstStyle/>
          <a:p>
            <a:r>
              <a:rPr lang="fr-FR" sz="1000" dirty="0"/>
              <a:t>PNF – rénovation CAP _ BAC PRO – BTS / Le 01 juin 2012 CNAM PARIS</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27687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83568" y="260648"/>
            <a:ext cx="7772400" cy="1830065"/>
          </a:xfrm>
        </p:spPr>
        <p:txBody>
          <a:bodyPr>
            <a:noAutofit/>
          </a:bodyPr>
          <a:lstStyle/>
          <a:p>
            <a:r>
              <a:rPr lang="fr-FR" sz="2800" b="1" dirty="0" smtClean="0"/>
              <a:t>EPREUVE E6</a:t>
            </a:r>
            <a:br>
              <a:rPr lang="fr-FR" sz="2800" b="1" dirty="0" smtClean="0"/>
            </a:br>
            <a:r>
              <a:rPr lang="fr-FR" sz="2800" b="1" dirty="0" smtClean="0"/>
              <a:t>Étude de cas en milieu industriel</a:t>
            </a:r>
            <a:r>
              <a:rPr lang="fr-FR" sz="2000" b="1" dirty="0" smtClean="0"/>
              <a:t/>
            </a:r>
            <a:br>
              <a:rPr lang="fr-FR" sz="2000" b="1" dirty="0" smtClean="0"/>
            </a:br>
            <a:r>
              <a:rPr lang="fr-FR" sz="2000" b="1" dirty="0" smtClean="0"/>
              <a:t> </a:t>
            </a:r>
            <a:endParaRPr lang="fr-FR" sz="2800" dirty="0"/>
          </a:p>
        </p:txBody>
      </p:sp>
      <p:sp>
        <p:nvSpPr>
          <p:cNvPr id="4" name="Titre 1"/>
          <p:cNvSpPr txBox="1">
            <a:spLocks/>
          </p:cNvSpPr>
          <p:nvPr/>
        </p:nvSpPr>
        <p:spPr>
          <a:xfrm>
            <a:off x="395536" y="3212976"/>
            <a:ext cx="4032448" cy="27363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50000"/>
              </a:lnSpc>
              <a:spcBef>
                <a:spcPct val="0"/>
              </a:spcBef>
              <a:spcAft>
                <a:spcPts val="0"/>
              </a:spcAft>
              <a:buClrTx/>
              <a:buSzTx/>
              <a:buFontTx/>
              <a:buNone/>
              <a:tabLst/>
              <a:defRPr/>
            </a:pPr>
            <a:r>
              <a:rPr kumimoji="0" lang="fr-FR" sz="2400" b="1" i="1" u="none" strike="noStrike" kern="1200" cap="none" spc="0" normalizeH="0" baseline="0" noProof="0" dirty="0" smtClean="0">
                <a:ln>
                  <a:noFill/>
                </a:ln>
                <a:solidFill>
                  <a:schemeClr val="tx1"/>
                </a:solidFill>
                <a:effectLst/>
                <a:uLnTx/>
                <a:uFillTx/>
                <a:latin typeface="+mj-lt"/>
                <a:ea typeface="+mj-ea"/>
                <a:cs typeface="+mj-cs"/>
              </a:rPr>
              <a:t>Unité U5</a:t>
            </a:r>
            <a:r>
              <a:rPr kumimoji="0" lang="fr-FR" sz="2400" b="1" i="0" u="none" strike="noStrike" kern="1200" cap="none" spc="0" normalizeH="0" baseline="0" noProof="0" dirty="0" smtClean="0">
                <a:ln>
                  <a:noFill/>
                </a:ln>
                <a:solidFill>
                  <a:schemeClr val="tx1"/>
                </a:solidFill>
                <a:effectLst/>
                <a:uLnTx/>
                <a:uFillTx/>
                <a:latin typeface="+mj-lt"/>
                <a:ea typeface="+mj-ea"/>
                <a:cs typeface="+mj-cs"/>
              </a:rPr>
              <a:t/>
            </a:r>
            <a:br>
              <a:rPr kumimoji="0" lang="fr-FR" sz="2400" b="1" i="0" u="none" strike="noStrike" kern="1200" cap="none" spc="0" normalizeH="0" baseline="0" noProof="0" dirty="0" smtClean="0">
                <a:ln>
                  <a:noFill/>
                </a:ln>
                <a:solidFill>
                  <a:schemeClr val="tx1"/>
                </a:solidFill>
                <a:effectLst/>
                <a:uLnTx/>
                <a:uFillTx/>
                <a:latin typeface="+mj-lt"/>
                <a:ea typeface="+mj-ea"/>
                <a:cs typeface="+mj-cs"/>
              </a:rPr>
            </a:br>
            <a:r>
              <a:rPr kumimoji="0" lang="fr-FR" sz="2400" b="1" i="0" u="none" strike="noStrike" kern="1200" cap="none" spc="0" normalizeH="0" baseline="0" noProof="0" dirty="0" smtClean="0">
                <a:ln>
                  <a:noFill/>
                </a:ln>
                <a:solidFill>
                  <a:schemeClr val="tx1"/>
                </a:solidFill>
                <a:effectLst/>
                <a:uLnTx/>
                <a:uFillTx/>
                <a:latin typeface="+mj-lt"/>
                <a:ea typeface="+mj-ea"/>
                <a:cs typeface="+mj-cs"/>
              </a:rPr>
              <a:t>Durée : 45 min</a:t>
            </a:r>
            <a:r>
              <a:rPr kumimoji="0" lang="fr-FR" sz="2400" i="0" u="none" strike="noStrike" kern="1200" cap="none" spc="0" normalizeH="0" baseline="0" noProof="0" dirty="0" smtClean="0">
                <a:ln>
                  <a:noFill/>
                </a:ln>
                <a:solidFill>
                  <a:schemeClr val="tx1"/>
                </a:solidFill>
                <a:effectLst/>
                <a:uLnTx/>
                <a:uFillTx/>
                <a:latin typeface="+mj-lt"/>
                <a:ea typeface="+mj-ea"/>
                <a:cs typeface="+mj-cs"/>
              </a:rPr>
              <a:t> </a:t>
            </a:r>
            <a:r>
              <a:rPr kumimoji="0" lang="fr-FR" sz="2400" b="1" i="0" u="none" strike="noStrike" kern="1200" cap="none" spc="0" normalizeH="0" baseline="0" noProof="0" dirty="0" smtClean="0">
                <a:ln>
                  <a:noFill/>
                </a:ln>
                <a:solidFill>
                  <a:schemeClr val="tx1"/>
                </a:solidFill>
                <a:effectLst/>
                <a:uLnTx/>
                <a:uFillTx/>
                <a:latin typeface="+mj-lt"/>
                <a:ea typeface="+mj-ea"/>
                <a:cs typeface="+mj-cs"/>
              </a:rPr>
              <a:t/>
            </a:r>
            <a:br>
              <a:rPr kumimoji="0" lang="fr-FR" sz="2400" b="1" i="0" u="none" strike="noStrike" kern="1200" cap="none" spc="0" normalizeH="0" baseline="0" noProof="0" dirty="0" smtClean="0">
                <a:ln>
                  <a:noFill/>
                </a:ln>
                <a:solidFill>
                  <a:schemeClr val="tx1"/>
                </a:solidFill>
                <a:effectLst/>
                <a:uLnTx/>
                <a:uFillTx/>
                <a:latin typeface="+mj-lt"/>
                <a:ea typeface="+mj-ea"/>
                <a:cs typeface="+mj-cs"/>
              </a:rPr>
            </a:br>
            <a:r>
              <a:rPr kumimoji="0" lang="fr-FR" sz="2400" b="1" i="0" u="none" strike="noStrike" kern="1200" cap="none" spc="0" normalizeH="0" baseline="0" noProof="0" dirty="0" smtClean="0">
                <a:ln>
                  <a:noFill/>
                </a:ln>
                <a:solidFill>
                  <a:schemeClr val="tx1"/>
                </a:solidFill>
                <a:effectLst/>
                <a:uLnTx/>
                <a:uFillTx/>
                <a:latin typeface="+mj-lt"/>
                <a:ea typeface="+mj-ea"/>
                <a:cs typeface="+mj-cs"/>
              </a:rPr>
              <a:t>Coefficient : 3</a:t>
            </a:r>
            <a:br>
              <a:rPr kumimoji="0" lang="fr-FR" sz="2400" b="1" i="0" u="none" strike="noStrike" kern="1200" cap="none" spc="0" normalizeH="0" baseline="0" noProof="0" dirty="0" smtClean="0">
                <a:ln>
                  <a:noFill/>
                </a:ln>
                <a:solidFill>
                  <a:schemeClr val="tx1"/>
                </a:solidFill>
                <a:effectLst/>
                <a:uLnTx/>
                <a:uFillTx/>
                <a:latin typeface="+mj-lt"/>
                <a:ea typeface="+mj-ea"/>
                <a:cs typeface="+mj-cs"/>
              </a:rPr>
            </a:br>
            <a:endParaRPr kumimoji="0" lang="fr-FR"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à coins arrondis 5"/>
          <p:cNvSpPr/>
          <p:nvPr/>
        </p:nvSpPr>
        <p:spPr>
          <a:xfrm>
            <a:off x="0" y="0"/>
            <a:ext cx="1115616" cy="908720"/>
          </a:xfrm>
          <a:prstGeom prst="roundRect">
            <a:avLst/>
          </a:prstGeom>
          <a:no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3600" dirty="0" smtClean="0"/>
              <a:t>U6</a:t>
            </a:r>
            <a:endParaRPr lang="fr-FR" sz="3600" dirty="0"/>
          </a:p>
        </p:txBody>
      </p:sp>
      <p:sp>
        <p:nvSpPr>
          <p:cNvPr id="7" name="Rectangle à coins arrondis 6"/>
          <p:cNvSpPr/>
          <p:nvPr/>
        </p:nvSpPr>
        <p:spPr>
          <a:xfrm>
            <a:off x="5508104" y="2924944"/>
            <a:ext cx="2808312" cy="129614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t>Évaluation </a:t>
            </a:r>
            <a:r>
              <a:rPr lang="x-none" b="1" smtClean="0"/>
              <a:t>1 :°</a:t>
            </a:r>
            <a:endParaRPr lang="fr-FR" b="1" dirty="0" smtClean="0"/>
          </a:p>
          <a:p>
            <a:pPr algn="ctr"/>
            <a:r>
              <a:rPr lang="fr-FR" b="1" dirty="0" smtClean="0"/>
              <a:t>Note bilan du stage</a:t>
            </a:r>
          </a:p>
          <a:p>
            <a:pPr algn="ctr"/>
            <a:r>
              <a:rPr lang="fr-FR" dirty="0" smtClean="0"/>
              <a:t>1/3 de la note</a:t>
            </a:r>
            <a:endParaRPr lang="fr-FR" dirty="0"/>
          </a:p>
        </p:txBody>
      </p:sp>
      <p:sp>
        <p:nvSpPr>
          <p:cNvPr id="8" name="Rectangle à coins arrondis 7"/>
          <p:cNvSpPr/>
          <p:nvPr/>
        </p:nvSpPr>
        <p:spPr>
          <a:xfrm>
            <a:off x="5508104" y="4581128"/>
            <a:ext cx="2808312" cy="129614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smtClean="0"/>
              <a:t>Évaluation 2: soutenance à l’oral</a:t>
            </a:r>
          </a:p>
          <a:p>
            <a:pPr algn="ctr"/>
            <a:r>
              <a:rPr lang="fr-FR" dirty="0" smtClean="0"/>
              <a:t>2/3 de la note</a:t>
            </a:r>
            <a:endParaRPr lang="fr-FR" dirty="0"/>
          </a:p>
        </p:txBody>
      </p:sp>
      <p:sp>
        <p:nvSpPr>
          <p:cNvPr id="9" name="ZoneTexte 8"/>
          <p:cNvSpPr txBox="1"/>
          <p:nvPr/>
        </p:nvSpPr>
        <p:spPr>
          <a:xfrm>
            <a:off x="395536" y="2492896"/>
            <a:ext cx="2578142" cy="369332"/>
          </a:xfrm>
          <a:prstGeom prst="rect">
            <a:avLst/>
          </a:prstGeom>
          <a:noFill/>
        </p:spPr>
        <p:txBody>
          <a:bodyPr wrap="none" rtlCol="0">
            <a:spAutoFit/>
          </a:bodyPr>
          <a:lstStyle/>
          <a:p>
            <a:r>
              <a:rPr lang="fr-FR" b="1" dirty="0" smtClean="0"/>
              <a:t>FORME : </a:t>
            </a:r>
            <a:r>
              <a:rPr lang="fr-FR" dirty="0" smtClean="0"/>
              <a:t>Ponctuelle orale</a:t>
            </a:r>
            <a:endParaRPr lang="fr-FR" dirty="0"/>
          </a:p>
        </p:txBody>
      </p:sp>
      <p:sp>
        <p:nvSpPr>
          <p:cNvPr id="10" name="Accolade ouvrante 9"/>
          <p:cNvSpPr/>
          <p:nvPr/>
        </p:nvSpPr>
        <p:spPr>
          <a:xfrm>
            <a:off x="4355976" y="2996952"/>
            <a:ext cx="864096" cy="2880320"/>
          </a:xfrm>
          <a:prstGeom prst="leftBrace">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Flèche droite rayée 10"/>
          <p:cNvSpPr/>
          <p:nvPr/>
        </p:nvSpPr>
        <p:spPr>
          <a:xfrm>
            <a:off x="2771800" y="4221088"/>
            <a:ext cx="1296144" cy="504056"/>
          </a:xfrm>
          <a:prstGeom prst="striped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8172400" cy="980728"/>
          </a:xfrm>
        </p:spPr>
        <p:txBody>
          <a:bodyPr>
            <a:normAutofit/>
          </a:bodyPr>
          <a:lstStyle/>
          <a:p>
            <a:r>
              <a:rPr lang="fr-FR" sz="3600" dirty="0" smtClean="0"/>
              <a:t>COMPETENCES EVALUEES</a:t>
            </a:r>
            <a:endParaRPr lang="fr-FR" sz="3600" dirty="0"/>
          </a:p>
        </p:txBody>
      </p:sp>
      <p:graphicFrame>
        <p:nvGraphicFramePr>
          <p:cNvPr id="3" name="Diagramme 2"/>
          <p:cNvGraphicFramePr/>
          <p:nvPr/>
        </p:nvGraphicFramePr>
        <p:xfrm>
          <a:off x="755576" y="1124744"/>
          <a:ext cx="79208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0"/>
            <a:ext cx="9144000" cy="980728"/>
          </a:xfrm>
          <a:noFill/>
          <a:ln>
            <a:noFill/>
          </a:ln>
        </p:spPr>
        <p:style>
          <a:lnRef idx="0">
            <a:schemeClr val="accent1"/>
          </a:lnRef>
          <a:fillRef idx="3">
            <a:schemeClr val="accent1"/>
          </a:fillRef>
          <a:effectRef idx="3">
            <a:schemeClr val="accent1"/>
          </a:effectRef>
          <a:fontRef idx="minor">
            <a:schemeClr val="lt1"/>
          </a:fontRef>
        </p:style>
        <p:txBody>
          <a:bodyPr/>
          <a:lstStyle/>
          <a:p>
            <a:r>
              <a:rPr lang="fr-FR" dirty="0" smtClean="0"/>
              <a:t>Rapport d’activité</a:t>
            </a:r>
            <a:endParaRPr lang="fr-FR" dirty="0"/>
          </a:p>
        </p:txBody>
      </p:sp>
      <p:sp>
        <p:nvSpPr>
          <p:cNvPr id="3" name="Espace réservé du contenu 2"/>
          <p:cNvSpPr>
            <a:spLocks noGrp="1"/>
          </p:cNvSpPr>
          <p:nvPr>
            <p:ph sz="half" idx="1"/>
          </p:nvPr>
        </p:nvSpPr>
        <p:spPr>
          <a:xfrm>
            <a:off x="0" y="1196752"/>
            <a:ext cx="5724128" cy="1584176"/>
          </a:xfrm>
        </p:spPr>
        <p:txBody>
          <a:bodyPr>
            <a:noAutofit/>
          </a:bodyPr>
          <a:lstStyle/>
          <a:p>
            <a:pPr indent="17463">
              <a:buNone/>
            </a:pPr>
            <a:r>
              <a:rPr lang="fr-FR" sz="2200" b="1" dirty="0" smtClean="0"/>
              <a:t>Rédaction d’un rapport d’activité</a:t>
            </a:r>
          </a:p>
          <a:p>
            <a:pPr indent="12700">
              <a:buNone/>
            </a:pPr>
            <a:r>
              <a:rPr lang="fr-FR" sz="1600" dirty="0" smtClean="0"/>
              <a:t>A l’issue du stage en milieu professionnel, le candidat rédige, à titre individuel, un rapport de </a:t>
            </a:r>
            <a:r>
              <a:rPr lang="fr-FR" sz="1600" b="1" dirty="0" smtClean="0"/>
              <a:t>trente pages maximum </a:t>
            </a:r>
            <a:r>
              <a:rPr lang="fr-FR" sz="1600" dirty="0" smtClean="0"/>
              <a:t>dont deux en langue anglaise, en dehors des annexes. Ces annexes peuvent comporter des compléments techniques.</a:t>
            </a:r>
          </a:p>
        </p:txBody>
      </p:sp>
      <p:sp>
        <p:nvSpPr>
          <p:cNvPr id="7" name="ZoneTexte 6"/>
          <p:cNvSpPr txBox="1"/>
          <p:nvPr/>
        </p:nvSpPr>
        <p:spPr>
          <a:xfrm>
            <a:off x="395536" y="2780928"/>
            <a:ext cx="8748464" cy="3493264"/>
          </a:xfrm>
          <a:prstGeom prst="rect">
            <a:avLst/>
          </a:prstGeom>
          <a:noFill/>
        </p:spPr>
        <p:txBody>
          <a:bodyPr wrap="square" rtlCol="0">
            <a:spAutoFit/>
          </a:bodyPr>
          <a:lstStyle/>
          <a:p>
            <a:pPr>
              <a:spcAft>
                <a:spcPts val="600"/>
              </a:spcAft>
            </a:pPr>
            <a:r>
              <a:rPr lang="fr-CA" b="1" dirty="0" smtClean="0"/>
              <a:t>CONTENU DU DOSSIER</a:t>
            </a:r>
          </a:p>
          <a:p>
            <a:r>
              <a:rPr lang="fr-FR" sz="1400" dirty="0" smtClean="0"/>
              <a:t>Le rapport d’activités en milieu industriel, qui est à fournir en 2 exemplaires à la commission d’évaluation </a:t>
            </a:r>
            <a:r>
              <a:rPr lang="fr-FR" sz="1400" b="1" dirty="0" smtClean="0"/>
              <a:t>deux semaines avant la date d’examen</a:t>
            </a:r>
            <a:r>
              <a:rPr lang="fr-FR" sz="1400" dirty="0" smtClean="0"/>
              <a:t>, doit comprendre tout ou partie des éléments suivants :</a:t>
            </a:r>
          </a:p>
          <a:p>
            <a:pPr marL="444500" lvl="0">
              <a:buFont typeface="Arial" pitchFamily="34" charset="0"/>
              <a:buChar char="•"/>
            </a:pPr>
            <a:r>
              <a:rPr lang="fr-FR" sz="1600" dirty="0" smtClean="0"/>
              <a:t>une description de l’entreprise d’accueil portant notamment sur : </a:t>
            </a:r>
          </a:p>
          <a:p>
            <a:pPr lvl="2">
              <a:buFont typeface="Wingdings" pitchFamily="2" charset="2"/>
              <a:buChar char="ü"/>
            </a:pPr>
            <a:r>
              <a:rPr lang="fr-FR" sz="1400" dirty="0" smtClean="0"/>
              <a:t>le positionnement de son domaine d’activités ;</a:t>
            </a:r>
          </a:p>
          <a:p>
            <a:pPr lvl="2">
              <a:buFont typeface="Wingdings" pitchFamily="2" charset="2"/>
              <a:buChar char="ü"/>
            </a:pPr>
            <a:r>
              <a:rPr lang="fr-FR" sz="1400" dirty="0" smtClean="0"/>
              <a:t>son organisation fonctionnelle, ses relations externes et internes (clients, sous-traitance, </a:t>
            </a:r>
            <a:r>
              <a:rPr lang="fr-FR" sz="1400" dirty="0" err="1" smtClean="0"/>
              <a:t>co</a:t>
            </a:r>
            <a:r>
              <a:rPr lang="fr-FR" sz="1400" dirty="0" smtClean="0"/>
              <a:t>-</a:t>
            </a:r>
            <a:r>
              <a:rPr lang="fr-FR" sz="1400" dirty="0" err="1" smtClean="0"/>
              <a:t>traitance</a:t>
            </a:r>
            <a:r>
              <a:rPr lang="fr-FR" sz="1400" dirty="0" smtClean="0"/>
              <a:t>), </a:t>
            </a:r>
          </a:p>
          <a:p>
            <a:pPr lvl="2">
              <a:buFont typeface="Wingdings" pitchFamily="2" charset="2"/>
              <a:buChar char="ü"/>
            </a:pPr>
            <a:r>
              <a:rPr lang="fr-FR" sz="1400" dirty="0" smtClean="0"/>
              <a:t>les stratégies industrielles et commerciales mises en œuvre en termes de production (maxi 2 pages) ;</a:t>
            </a:r>
          </a:p>
          <a:p>
            <a:pPr lvl="1">
              <a:buFont typeface="Arial" pitchFamily="34" charset="0"/>
              <a:buChar char="•"/>
            </a:pPr>
            <a:r>
              <a:rPr lang="fr-FR" sz="1600" dirty="0" smtClean="0"/>
              <a:t>la situation de l’unité d’études et développements dans laquelle les activités relatées ont été conduites ;</a:t>
            </a:r>
          </a:p>
          <a:p>
            <a:pPr lvl="1">
              <a:buFont typeface="Arial" pitchFamily="34" charset="0"/>
              <a:buChar char="•"/>
            </a:pPr>
            <a:r>
              <a:rPr lang="fr-FR" sz="1600" dirty="0" smtClean="0"/>
              <a:t>le compte rendu des activités conduites en développant les aspects relatifs aux compétences définies précédemment ;</a:t>
            </a:r>
          </a:p>
          <a:p>
            <a:pPr lvl="1">
              <a:buFont typeface="Arial" pitchFamily="34" charset="0"/>
              <a:buChar char="•"/>
            </a:pPr>
            <a:r>
              <a:rPr lang="fr-FR" sz="1600" dirty="0" smtClean="0"/>
              <a:t>l’analyse des situations observées, des problèmes abordés, des solutions et des démarches adoptées pour y répondre ;</a:t>
            </a:r>
          </a:p>
          <a:p>
            <a:pPr lvl="1">
              <a:buFont typeface="Arial" pitchFamily="34" charset="0"/>
              <a:buChar char="•"/>
            </a:pPr>
            <a:r>
              <a:rPr lang="fr-FR" sz="1600" dirty="0" smtClean="0"/>
              <a:t>un bilan des acquis d’ordre technique, économique, organisationnel et réglementaire.</a:t>
            </a:r>
            <a:endParaRPr lang="fr-FR" sz="1600" dirty="0"/>
          </a:p>
        </p:txBody>
      </p:sp>
      <p:pic>
        <p:nvPicPr>
          <p:cNvPr id="8" name="Image 7" descr="rapport.jpg"/>
          <p:cNvPicPr>
            <a:picLocks noChangeAspect="1"/>
          </p:cNvPicPr>
          <p:nvPr/>
        </p:nvPicPr>
        <p:blipFill>
          <a:blip r:embed="rId2" cstate="print"/>
          <a:stretch>
            <a:fillRect/>
          </a:stretch>
        </p:blipFill>
        <p:spPr>
          <a:xfrm>
            <a:off x="6012160" y="1484784"/>
            <a:ext cx="1954840" cy="1296144"/>
          </a:xfrm>
          <a:prstGeom prst="rect">
            <a:avLst/>
          </a:prstGeom>
        </p:spPr>
      </p:pic>
      <p:sp>
        <p:nvSpPr>
          <p:cNvPr id="11" name="ZoneTexte 10"/>
          <p:cNvSpPr txBox="1"/>
          <p:nvPr/>
        </p:nvSpPr>
        <p:spPr>
          <a:xfrm>
            <a:off x="6228184" y="2708920"/>
            <a:ext cx="1767087" cy="369332"/>
          </a:xfrm>
          <a:prstGeom prst="rect">
            <a:avLst/>
          </a:prstGeom>
          <a:noFill/>
        </p:spPr>
        <p:txBody>
          <a:bodyPr wrap="none" rtlCol="0">
            <a:spAutoFit/>
          </a:bodyPr>
          <a:lstStyle/>
          <a:p>
            <a:r>
              <a:rPr lang="fr-FR" dirty="0" smtClean="0"/>
              <a:t>En 2 exemplaires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980728"/>
          </a:xfrm>
        </p:spPr>
        <p:txBody>
          <a:bodyPr>
            <a:normAutofit/>
          </a:bodyPr>
          <a:lstStyle/>
          <a:p>
            <a:r>
              <a:rPr lang="fr-FR" sz="3600" dirty="0" smtClean="0"/>
              <a:t>Période de formation en entreprise</a:t>
            </a:r>
            <a:endParaRPr lang="fr-FR" sz="3600" dirty="0"/>
          </a:p>
        </p:txBody>
      </p:sp>
      <p:sp>
        <p:nvSpPr>
          <p:cNvPr id="3" name="Espace réservé du contenu 2"/>
          <p:cNvSpPr>
            <a:spLocks noGrp="1"/>
          </p:cNvSpPr>
          <p:nvPr>
            <p:ph idx="1"/>
          </p:nvPr>
        </p:nvSpPr>
        <p:spPr>
          <a:xfrm>
            <a:off x="395536" y="2132856"/>
            <a:ext cx="8208912" cy="4032448"/>
          </a:xfrm>
        </p:spPr>
        <p:txBody>
          <a:bodyPr>
            <a:normAutofit/>
          </a:bodyPr>
          <a:lstStyle/>
          <a:p>
            <a:r>
              <a:rPr lang="fr-FR" sz="2000" dirty="0" smtClean="0"/>
              <a:t>Les activités porteront sur la résolution de problématiques liées aux différents domaines suivants :</a:t>
            </a:r>
          </a:p>
          <a:p>
            <a:pPr lvl="1"/>
            <a:r>
              <a:rPr lang="fr-FR" sz="1800" dirty="0" smtClean="0"/>
              <a:t>amélioration d’un processus de fabrication d’un point de vue technico-économique dans le respect des règles liées à l’éthique et au développement durable ;</a:t>
            </a:r>
          </a:p>
          <a:p>
            <a:pPr lvl="1"/>
            <a:r>
              <a:rPr lang="fr-FR" sz="1800" dirty="0" smtClean="0"/>
              <a:t>transmission et échange, par écrit et oralement, des informations relatives à l’industrialisation du produit et sa réalisation ;</a:t>
            </a:r>
          </a:p>
          <a:p>
            <a:pPr lvl="1"/>
            <a:r>
              <a:rPr lang="fr-FR" sz="1800" dirty="0" smtClean="0"/>
              <a:t>contrôle et suivi qualité du produit ;</a:t>
            </a:r>
          </a:p>
          <a:p>
            <a:pPr lvl="1"/>
            <a:r>
              <a:rPr lang="fr-FR" sz="1800" dirty="0" smtClean="0"/>
              <a:t>transmission d’informations techniques au sein d’une équipe ;</a:t>
            </a:r>
          </a:p>
          <a:p>
            <a:pPr lvl="1"/>
            <a:r>
              <a:rPr lang="fr-FR" sz="1800" dirty="0" smtClean="0"/>
              <a:t>contrôle et suivi de la qualité des produits ;</a:t>
            </a:r>
          </a:p>
          <a:p>
            <a:pPr lvl="1"/>
            <a:r>
              <a:rPr lang="fr-FR" sz="1800" dirty="0" smtClean="0"/>
              <a:t>enrichissement des banques de données ;</a:t>
            </a:r>
          </a:p>
          <a:p>
            <a:pPr lvl="1"/>
            <a:r>
              <a:rPr lang="fr-FR" sz="1800" dirty="0" smtClean="0"/>
              <a:t>analyse des essais au porter.;</a:t>
            </a:r>
            <a:endParaRPr lang="fr-FR" sz="2000" dirty="0" smtClean="0"/>
          </a:p>
          <a:p>
            <a:pPr>
              <a:buFont typeface="Wingdings" pitchFamily="2" charset="2"/>
              <a:buChar char="ü"/>
            </a:pPr>
            <a:endParaRPr lang="fr-FR" sz="2000" dirty="0"/>
          </a:p>
        </p:txBody>
      </p:sp>
      <p:sp>
        <p:nvSpPr>
          <p:cNvPr id="4" name="ZoneTexte 3"/>
          <p:cNvSpPr txBox="1"/>
          <p:nvPr/>
        </p:nvSpPr>
        <p:spPr>
          <a:xfrm>
            <a:off x="323528" y="1052736"/>
            <a:ext cx="8568952" cy="1200329"/>
          </a:xfrm>
          <a:prstGeom prst="rect">
            <a:avLst/>
          </a:prstGeom>
          <a:noFill/>
        </p:spPr>
        <p:txBody>
          <a:bodyPr wrap="square" rtlCol="0">
            <a:spAutoFit/>
          </a:bodyPr>
          <a:lstStyle/>
          <a:p>
            <a:r>
              <a:rPr lang="fr-FR" u="sng" dirty="0" smtClean="0">
                <a:solidFill>
                  <a:srgbClr val="FF0000"/>
                </a:solidFill>
              </a:rPr>
              <a:t>Situation  à  valider :</a:t>
            </a:r>
            <a:r>
              <a:rPr lang="fr-FR" dirty="0" smtClean="0">
                <a:solidFill>
                  <a:srgbClr val="FF0000"/>
                </a:solidFill>
              </a:rPr>
              <a:t> </a:t>
            </a:r>
            <a:r>
              <a:rPr lang="fr-FR" dirty="0" smtClean="0"/>
              <a:t>Observer, analyser, proposer des solutions pour le développement des produits dans un contexte industriel ; suivre et améliorer la qualité, réceptionner et contrôler une commande.</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6632"/>
            <a:ext cx="7772400" cy="720080"/>
          </a:xfrm>
        </p:spPr>
        <p:txBody>
          <a:bodyPr>
            <a:noAutofit/>
          </a:bodyPr>
          <a:lstStyle/>
          <a:p>
            <a:r>
              <a:rPr lang="fr-FR" sz="2800" b="1" dirty="0" smtClean="0"/>
              <a:t>EPREUVE E6</a:t>
            </a:r>
            <a:br>
              <a:rPr lang="fr-FR" sz="2800" b="1" dirty="0" smtClean="0"/>
            </a:br>
            <a:r>
              <a:rPr lang="fr-FR" sz="2800" dirty="0" smtClean="0"/>
              <a:t> </a:t>
            </a:r>
            <a:r>
              <a:rPr lang="fr-FR" sz="2800" b="1" dirty="0" smtClean="0"/>
              <a:t>Étude de cas en milieu professionnel </a:t>
            </a:r>
            <a:r>
              <a:rPr lang="fr-FR" sz="2000" b="1" dirty="0" smtClean="0"/>
              <a:t> </a:t>
            </a:r>
            <a:endParaRPr lang="fr-FR" sz="2800" dirty="0"/>
          </a:p>
        </p:txBody>
      </p:sp>
      <p:sp>
        <p:nvSpPr>
          <p:cNvPr id="7" name="Rectangle à coins arrondis 6"/>
          <p:cNvSpPr/>
          <p:nvPr/>
        </p:nvSpPr>
        <p:spPr>
          <a:xfrm>
            <a:off x="179512" y="1916832"/>
            <a:ext cx="2736304" cy="108012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x-none" sz="1600" b="1" smtClean="0">
                <a:solidFill>
                  <a:schemeClr val="tx1"/>
                </a:solidFill>
              </a:rPr>
              <a:t>P</a:t>
            </a:r>
            <a:r>
              <a:rPr lang="fr-FR" sz="1600" b="1" dirty="0" smtClean="0">
                <a:solidFill>
                  <a:schemeClr val="tx1"/>
                </a:solidFill>
              </a:rPr>
              <a:t>HASE</a:t>
            </a:r>
            <a:r>
              <a:rPr lang="x-none" sz="1600" b="1" smtClean="0">
                <a:solidFill>
                  <a:schemeClr val="tx1"/>
                </a:solidFill>
              </a:rPr>
              <a:t> 1 :° </a:t>
            </a:r>
            <a:r>
              <a:rPr lang="fr-FR" sz="1600" b="1" dirty="0" smtClean="0">
                <a:solidFill>
                  <a:schemeClr val="tx1"/>
                </a:solidFill>
              </a:rPr>
              <a:t>présentation des activités conduites</a:t>
            </a:r>
          </a:p>
          <a:p>
            <a:pPr algn="ctr"/>
            <a:r>
              <a:rPr lang="fr-FR" sz="1600" dirty="0" smtClean="0">
                <a:solidFill>
                  <a:schemeClr val="tx1"/>
                </a:solidFill>
              </a:rPr>
              <a:t>20 minutes</a:t>
            </a:r>
            <a:endParaRPr lang="fr-FR" sz="1600" dirty="0">
              <a:solidFill>
                <a:schemeClr val="tx1"/>
              </a:solidFill>
            </a:endParaRPr>
          </a:p>
        </p:txBody>
      </p:sp>
      <p:sp>
        <p:nvSpPr>
          <p:cNvPr id="8" name="Rectangle à coins arrondis 7"/>
          <p:cNvSpPr/>
          <p:nvPr/>
        </p:nvSpPr>
        <p:spPr>
          <a:xfrm>
            <a:off x="6012160" y="4869160"/>
            <a:ext cx="2520280"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b="1" dirty="0" smtClean="0">
                <a:solidFill>
                  <a:schemeClr val="tx1"/>
                </a:solidFill>
              </a:rPr>
              <a:t>PHASE 3 : dialogue en langue anglaise </a:t>
            </a:r>
          </a:p>
          <a:p>
            <a:pPr algn="ctr"/>
            <a:r>
              <a:rPr lang="fr-FR" sz="1600" dirty="0" smtClean="0">
                <a:solidFill>
                  <a:schemeClr val="tx1"/>
                </a:solidFill>
              </a:rPr>
              <a:t>5 minutes</a:t>
            </a:r>
            <a:endParaRPr lang="fr-FR" sz="1600" dirty="0">
              <a:solidFill>
                <a:schemeClr val="tx1"/>
              </a:solidFill>
            </a:endParaRPr>
          </a:p>
        </p:txBody>
      </p:sp>
      <p:sp>
        <p:nvSpPr>
          <p:cNvPr id="9" name="ZoneTexte 8"/>
          <p:cNvSpPr txBox="1"/>
          <p:nvPr/>
        </p:nvSpPr>
        <p:spPr>
          <a:xfrm>
            <a:off x="323528" y="1124744"/>
            <a:ext cx="6061596" cy="646331"/>
          </a:xfrm>
          <a:prstGeom prst="rect">
            <a:avLst/>
          </a:prstGeom>
          <a:noFill/>
        </p:spPr>
        <p:txBody>
          <a:bodyPr wrap="none" rtlCol="0">
            <a:spAutoFit/>
          </a:bodyPr>
          <a:lstStyle/>
          <a:p>
            <a:r>
              <a:rPr lang="fr-FR" b="1" dirty="0" smtClean="0"/>
              <a:t>DEUXIEME PARTIE DE L’EVALUATION :  PRESENTATION ORALE </a:t>
            </a:r>
          </a:p>
          <a:p>
            <a:r>
              <a:rPr lang="fr-FR" dirty="0" smtClean="0"/>
              <a:t>Ponctuelle orale : 45 min</a:t>
            </a:r>
            <a:endParaRPr lang="fr-FR" dirty="0"/>
          </a:p>
        </p:txBody>
      </p:sp>
      <p:sp>
        <p:nvSpPr>
          <p:cNvPr id="11" name="Flèche droite rayée 10"/>
          <p:cNvSpPr/>
          <p:nvPr/>
        </p:nvSpPr>
        <p:spPr>
          <a:xfrm>
            <a:off x="3203848" y="2132856"/>
            <a:ext cx="648072" cy="504056"/>
          </a:xfrm>
          <a:prstGeom prst="strip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Rectangle à coins arrondis 11"/>
          <p:cNvSpPr/>
          <p:nvPr/>
        </p:nvSpPr>
        <p:spPr>
          <a:xfrm>
            <a:off x="2627784" y="3429000"/>
            <a:ext cx="2448272" cy="10801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x-none" sz="1600" b="1" smtClean="0">
                <a:solidFill>
                  <a:schemeClr val="tx1"/>
                </a:solidFill>
              </a:rPr>
              <a:t>P</a:t>
            </a:r>
            <a:r>
              <a:rPr lang="fr-FR" sz="1600" b="1" dirty="0" smtClean="0">
                <a:solidFill>
                  <a:schemeClr val="tx1"/>
                </a:solidFill>
              </a:rPr>
              <a:t>HASE</a:t>
            </a:r>
            <a:r>
              <a:rPr lang="x-none" sz="1600" b="1" smtClean="0">
                <a:solidFill>
                  <a:schemeClr val="tx1"/>
                </a:solidFill>
              </a:rPr>
              <a:t> </a:t>
            </a:r>
            <a:r>
              <a:rPr lang="fr-FR" sz="1600" b="1" dirty="0" smtClean="0">
                <a:solidFill>
                  <a:schemeClr val="tx1"/>
                </a:solidFill>
              </a:rPr>
              <a:t>2</a:t>
            </a:r>
            <a:r>
              <a:rPr lang="x-none" sz="1600" b="1" smtClean="0">
                <a:solidFill>
                  <a:schemeClr val="tx1"/>
                </a:solidFill>
              </a:rPr>
              <a:t> :° </a:t>
            </a:r>
            <a:r>
              <a:rPr lang="fr-FR" sz="1600" b="1" dirty="0" smtClean="0">
                <a:solidFill>
                  <a:schemeClr val="tx1"/>
                </a:solidFill>
              </a:rPr>
              <a:t>Entretien avec le jury</a:t>
            </a:r>
          </a:p>
          <a:p>
            <a:pPr algn="ctr"/>
            <a:r>
              <a:rPr lang="fr-FR" sz="1600" dirty="0" smtClean="0">
                <a:solidFill>
                  <a:schemeClr val="tx1"/>
                </a:solidFill>
              </a:rPr>
              <a:t>20 minutes</a:t>
            </a:r>
            <a:endParaRPr lang="fr-FR" sz="1600" dirty="0">
              <a:solidFill>
                <a:schemeClr val="tx1"/>
              </a:solidFill>
            </a:endParaRPr>
          </a:p>
        </p:txBody>
      </p:sp>
      <p:sp>
        <p:nvSpPr>
          <p:cNvPr id="13" name="ZoneTexte 12"/>
          <p:cNvSpPr txBox="1"/>
          <p:nvPr/>
        </p:nvSpPr>
        <p:spPr>
          <a:xfrm>
            <a:off x="4067944" y="1916833"/>
            <a:ext cx="4752528" cy="1200329"/>
          </a:xfrm>
          <a:prstGeom prst="rect">
            <a:avLst/>
          </a:prstGeom>
          <a:noFill/>
        </p:spPr>
        <p:txBody>
          <a:bodyPr wrap="square" rtlCol="0">
            <a:spAutoFit/>
          </a:bodyPr>
          <a:lstStyle/>
          <a:p>
            <a:pPr algn="just"/>
            <a:r>
              <a:rPr lang="fr-FR" sz="1200" dirty="0" smtClean="0"/>
              <a:t>Le candidat effectue une présentation orale argumentée, en utilisant les moyens de communication qu’il jugera les plus adaptés, des activités conduites au cours de son stage industriel. Au cours de cette présentation, d’une durée maximale de 20 minutes, la commission d’évaluation n’intervient pas.</a:t>
            </a:r>
          </a:p>
          <a:p>
            <a:endParaRPr lang="fr-FR" sz="1200" dirty="0"/>
          </a:p>
        </p:txBody>
      </p:sp>
      <p:sp>
        <p:nvSpPr>
          <p:cNvPr id="14" name="Flèche droite rayée 13"/>
          <p:cNvSpPr/>
          <p:nvPr/>
        </p:nvSpPr>
        <p:spPr>
          <a:xfrm>
            <a:off x="5220072" y="3717032"/>
            <a:ext cx="648072" cy="504056"/>
          </a:xfrm>
          <a:prstGeom prst="strip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5" name="ZoneTexte 14"/>
          <p:cNvSpPr txBox="1"/>
          <p:nvPr/>
        </p:nvSpPr>
        <p:spPr>
          <a:xfrm>
            <a:off x="5796136" y="3573016"/>
            <a:ext cx="3168352" cy="830997"/>
          </a:xfrm>
          <a:prstGeom prst="rect">
            <a:avLst/>
          </a:prstGeom>
          <a:noFill/>
        </p:spPr>
        <p:txBody>
          <a:bodyPr wrap="square" rtlCol="0">
            <a:spAutoFit/>
          </a:bodyPr>
          <a:lstStyle/>
          <a:p>
            <a:pPr algn="just"/>
            <a:r>
              <a:rPr lang="fr-FR" sz="1200" dirty="0" smtClean="0"/>
              <a:t>Au terme de cette prestation, la commission d’interrogation conduit un entretien avec le candidat pour approfondir certains points abordés dans le rapport et dans l’exposé.</a:t>
            </a:r>
            <a:endParaRPr lang="fr-FR" sz="2000" dirty="0"/>
          </a:p>
        </p:txBody>
      </p:sp>
      <p:sp>
        <p:nvSpPr>
          <p:cNvPr id="16" name="Flèche droite rayée 15"/>
          <p:cNvSpPr/>
          <p:nvPr/>
        </p:nvSpPr>
        <p:spPr>
          <a:xfrm rot="10800000">
            <a:off x="5148064" y="5229200"/>
            <a:ext cx="648072" cy="504056"/>
          </a:xfrm>
          <a:prstGeom prst="striped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7" name="ZoneTexte 16"/>
          <p:cNvSpPr txBox="1"/>
          <p:nvPr/>
        </p:nvSpPr>
        <p:spPr>
          <a:xfrm>
            <a:off x="683568" y="5229201"/>
            <a:ext cx="4320480" cy="830997"/>
          </a:xfrm>
          <a:prstGeom prst="rect">
            <a:avLst/>
          </a:prstGeom>
          <a:noFill/>
        </p:spPr>
        <p:txBody>
          <a:bodyPr wrap="square" rtlCol="0">
            <a:spAutoFit/>
          </a:bodyPr>
          <a:lstStyle/>
          <a:p>
            <a:pPr algn="just"/>
            <a:r>
              <a:rPr lang="fr-FR" sz="1200" dirty="0" smtClean="0"/>
              <a:t>À partir du compte rendu rédigé en anglais, la commission engage un dialogue en anglais avec le candidat afin d’apprécier sa capacité de communication orale (compréhension, élément phonologique et expression) dans cette langue.</a:t>
            </a:r>
            <a:endParaRPr lang="fr-FR" sz="1200" dirty="0"/>
          </a:p>
        </p:txBody>
      </p:sp>
      <p:sp>
        <p:nvSpPr>
          <p:cNvPr id="18" name="ZoneTexte 17"/>
          <p:cNvSpPr txBox="1"/>
          <p:nvPr/>
        </p:nvSpPr>
        <p:spPr>
          <a:xfrm>
            <a:off x="7308304" y="1052736"/>
            <a:ext cx="1656184" cy="369332"/>
          </a:xfrm>
          <a:prstGeom prst="rect">
            <a:avLst/>
          </a:prstGeom>
          <a:noFill/>
        </p:spPr>
        <p:txBody>
          <a:bodyPr wrap="square" rtlCol="0">
            <a:spAutoFit/>
          </a:bodyPr>
          <a:lstStyle/>
          <a:p>
            <a:r>
              <a:rPr lang="fr-FR" b="1" dirty="0" smtClean="0"/>
              <a:t>2/3 de la note</a:t>
            </a:r>
            <a:endParaRPr lang="fr-FR" b="1" dirty="0"/>
          </a:p>
        </p:txBody>
      </p:sp>
      <p:sp>
        <p:nvSpPr>
          <p:cNvPr id="19" name="ZoneTexte 18"/>
          <p:cNvSpPr txBox="1"/>
          <p:nvPr/>
        </p:nvSpPr>
        <p:spPr>
          <a:xfrm>
            <a:off x="107504" y="3429000"/>
            <a:ext cx="2376264" cy="10618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050" b="1" dirty="0" smtClean="0"/>
              <a:t>Composition du jury :</a:t>
            </a:r>
          </a:p>
          <a:p>
            <a:pPr lvl="0">
              <a:buFont typeface="Arial" pitchFamily="34" charset="0"/>
              <a:buChar char="•"/>
            </a:pPr>
            <a:r>
              <a:rPr lang="fr-FR" sz="1050" dirty="0" smtClean="0"/>
              <a:t>d’un professeur STI GIMS,</a:t>
            </a:r>
          </a:p>
          <a:p>
            <a:pPr lvl="0">
              <a:buFont typeface="Arial" pitchFamily="34" charset="0"/>
              <a:buChar char="•"/>
            </a:pPr>
            <a:r>
              <a:rPr lang="fr-FR" sz="1050" dirty="0" smtClean="0"/>
              <a:t>d’un professeur d’Économie et Gestion,</a:t>
            </a:r>
          </a:p>
          <a:p>
            <a:pPr lvl="0">
              <a:buFont typeface="Arial" pitchFamily="34" charset="0"/>
              <a:buChar char="•"/>
            </a:pPr>
            <a:r>
              <a:rPr lang="fr-FR" sz="1050" dirty="0" smtClean="0"/>
              <a:t>d’un professeur d’anglais, ou un professeur certifié en langue </a:t>
            </a:r>
          </a:p>
          <a:p>
            <a:pPr lvl="0">
              <a:buFont typeface="Arial" pitchFamily="34" charset="0"/>
              <a:buChar char="•"/>
            </a:pPr>
            <a:r>
              <a:rPr lang="fr-FR" sz="1050" dirty="0" smtClean="0"/>
              <a:t>d’un professionnel.</a:t>
            </a:r>
            <a:endParaRPr lang="fr-FR" sz="10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Thème kiwanis">
  <a:themeElements>
    <a:clrScheme name="">
      <a:dk1>
        <a:srgbClr val="C3965A"/>
      </a:dk1>
      <a:lt1>
        <a:srgbClr val="FFFFFF"/>
      </a:lt1>
      <a:dk2>
        <a:srgbClr val="5A1E50"/>
      </a:dk2>
      <a:lt2>
        <a:srgbClr val="000000"/>
      </a:lt2>
      <a:accent1>
        <a:srgbClr val="B48737"/>
      </a:accent1>
      <a:accent2>
        <a:srgbClr val="DC2028"/>
      </a:accent2>
      <a:accent3>
        <a:srgbClr val="FFFFFF"/>
      </a:accent3>
      <a:accent4>
        <a:srgbClr val="A67F4C"/>
      </a:accent4>
      <a:accent5>
        <a:srgbClr val="D6C3AE"/>
      </a:accent5>
      <a:accent6>
        <a:srgbClr val="C71C23"/>
      </a:accent6>
      <a:hlink>
        <a:srgbClr val="E36E1E"/>
      </a:hlink>
      <a:folHlink>
        <a:srgbClr val="00A0AF"/>
      </a:folHlink>
    </a:clrScheme>
    <a:fontScheme name="Presentation-ACE-ver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Presentation-ACE-verte 1">
        <a:dk1>
          <a:srgbClr val="EBDCC8"/>
        </a:dk1>
        <a:lt1>
          <a:srgbClr val="FFFFFF"/>
        </a:lt1>
        <a:dk2>
          <a:srgbClr val="3C005A"/>
        </a:dk2>
        <a:lt2>
          <a:srgbClr val="000000"/>
        </a:lt2>
        <a:accent1>
          <a:srgbClr val="B48737"/>
        </a:accent1>
        <a:accent2>
          <a:srgbClr val="DC2028"/>
        </a:accent2>
        <a:accent3>
          <a:srgbClr val="FFFFFF"/>
        </a:accent3>
        <a:accent4>
          <a:srgbClr val="C9BCAA"/>
        </a:accent4>
        <a:accent5>
          <a:srgbClr val="D6C3AE"/>
        </a:accent5>
        <a:accent6>
          <a:srgbClr val="C71C23"/>
        </a:accent6>
        <a:hlink>
          <a:srgbClr val="E36E1E"/>
        </a:hlink>
        <a:folHlink>
          <a:srgbClr val="00A0AF"/>
        </a:folHlink>
      </a:clrScheme>
      <a:clrMap bg1="lt1" tx1="dk1" bg2="lt2" tx2="dk2" accent1="accent1" accent2="accent2" accent3="accent3" accent4="accent4" accent5="accent5" accent6="accent6" hlink="hlink" folHlink="folHlink"/>
    </a:extraClrScheme>
    <a:extraClrScheme>
      <a:clrScheme name="Presentation-ACE-verte 2">
        <a:dk1>
          <a:srgbClr val="C3965A"/>
        </a:dk1>
        <a:lt1>
          <a:srgbClr val="FFFFFF"/>
        </a:lt1>
        <a:dk2>
          <a:srgbClr val="3C005A"/>
        </a:dk2>
        <a:lt2>
          <a:srgbClr val="000000"/>
        </a:lt2>
        <a:accent1>
          <a:srgbClr val="B48737"/>
        </a:accent1>
        <a:accent2>
          <a:srgbClr val="DC2028"/>
        </a:accent2>
        <a:accent3>
          <a:srgbClr val="FFFFFF"/>
        </a:accent3>
        <a:accent4>
          <a:srgbClr val="A67F4C"/>
        </a:accent4>
        <a:accent5>
          <a:srgbClr val="D6C3AE"/>
        </a:accent5>
        <a:accent6>
          <a:srgbClr val="C71C23"/>
        </a:accent6>
        <a:hlink>
          <a:srgbClr val="E36E1E"/>
        </a:hlink>
        <a:folHlink>
          <a:srgbClr val="00A0A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2857</TotalTime>
  <Words>422</Words>
  <Application>Microsoft Office PowerPoint</Application>
  <PresentationFormat>Affichage à l'écran (4:3)</PresentationFormat>
  <Paragraphs>74</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vt:i4>
      </vt:variant>
    </vt:vector>
  </HeadingPairs>
  <TitlesOfParts>
    <vt:vector size="12" baseType="lpstr">
      <vt:lpstr>Arial</vt:lpstr>
      <vt:lpstr>Calibri</vt:lpstr>
      <vt:lpstr>Wingdings</vt:lpstr>
      <vt:lpstr>Lucida Grande</vt:lpstr>
      <vt:lpstr>MS PGothic</vt:lpstr>
      <vt:lpstr>Thème kiwanis</vt:lpstr>
      <vt:lpstr>Thème Office</vt:lpstr>
      <vt:lpstr>EPREUVE E6 Étude de cas en milieu industriel  </vt:lpstr>
      <vt:lpstr>COMPETENCES EVALUEES</vt:lpstr>
      <vt:lpstr>Rapport d’activité</vt:lpstr>
      <vt:lpstr>Période de formation en entreprise</vt:lpstr>
      <vt:lpstr>EPREUVE E6  Étude de cas en milieu professionnel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EPREUVE E5 Élaboration et validation économique du processus de production</dc:title>
  <dc:creator>dominique duc</dc:creator>
  <cp:lastModifiedBy>dominique duc</cp:lastModifiedBy>
  <cp:revision>135</cp:revision>
  <dcterms:created xsi:type="dcterms:W3CDTF">2012-01-18T12:49:56Z</dcterms:created>
  <dcterms:modified xsi:type="dcterms:W3CDTF">2012-05-31T16:57:59Z</dcterms:modified>
</cp:coreProperties>
</file>