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87.xml" ContentType="application/vnd.openxmlformats-officedocument.presentationml.tags+xml"/>
  <Override PartName="/ppt/tags/tag88.xml" ContentType="application/vnd.openxmlformats-officedocument.presentationml.tags+xml"/>
  <Override PartName="/ppt/notesSlides/notesSlide1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89.xml" ContentType="application/vnd.openxmlformats-officedocument.presentationml.tags+xml"/>
  <Override PartName="/ppt/tags/tag90.xml" ContentType="application/vnd.openxmlformats-officedocument.presentationml.tags+xml"/>
  <Override PartName="/ppt/notesSlides/notesSlide1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91.xml" ContentType="application/vnd.openxmlformats-officedocument.presentationml.tags+xml"/>
  <Override PartName="/ppt/tags/tag92.xml" ContentType="application/vnd.openxmlformats-officedocument.presentationml.tags+xml"/>
  <Override PartName="/ppt/notesSlides/notesSlide1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93.xml" ContentType="application/vnd.openxmlformats-officedocument.presentationml.tags+xml"/>
  <Override PartName="/ppt/tags/tag94.xml" ContentType="application/vnd.openxmlformats-officedocument.presentationml.tags+xml"/>
  <Override PartName="/ppt/notesSlides/notesSlide1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95.xml" ContentType="application/vnd.openxmlformats-officedocument.presentationml.tags+xml"/>
  <Override PartName="/ppt/tags/tag96.xml" ContentType="application/vnd.openxmlformats-officedocument.presentationml.tags+xml"/>
  <Override PartName="/ppt/notesSlides/notesSlide1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97.xml" ContentType="application/vnd.openxmlformats-officedocument.presentationml.tags+xml"/>
  <Override PartName="/ppt/notesSlides/notesSlide1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98.xml" ContentType="application/vnd.openxmlformats-officedocument.presentationml.tags+xml"/>
  <Override PartName="/ppt/notesSlides/notesSlide2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ags/tag99.xml" ContentType="application/vnd.openxmlformats-officedocument.presentationml.tags+xml"/>
  <Override PartName="/ppt/tags/tag100.xml" ContentType="application/vnd.openxmlformats-officedocument.presentationml.tags+xml"/>
  <Override PartName="/ppt/notesSlides/notesSlide2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3" r:id="rId1"/>
    <p:sldMasterId id="2147483650" r:id="rId2"/>
    <p:sldMasterId id="2147483648" r:id="rId3"/>
    <p:sldMasterId id="2147483857" r:id="rId4"/>
    <p:sldMasterId id="2147484367" r:id="rId5"/>
  </p:sldMasterIdLst>
  <p:notesMasterIdLst>
    <p:notesMasterId r:id="rId38"/>
  </p:notesMasterIdLst>
  <p:handoutMasterIdLst>
    <p:handoutMasterId r:id="rId39"/>
  </p:handoutMasterIdLst>
  <p:sldIdLst>
    <p:sldId id="270" r:id="rId6"/>
    <p:sldId id="278" r:id="rId7"/>
    <p:sldId id="294" r:id="rId8"/>
    <p:sldId id="304" r:id="rId9"/>
    <p:sldId id="316" r:id="rId10"/>
    <p:sldId id="330" r:id="rId11"/>
    <p:sldId id="331" r:id="rId12"/>
    <p:sldId id="332" r:id="rId13"/>
    <p:sldId id="325" r:id="rId14"/>
    <p:sldId id="326" r:id="rId15"/>
    <p:sldId id="329" r:id="rId16"/>
    <p:sldId id="335" r:id="rId17"/>
    <p:sldId id="336" r:id="rId18"/>
    <p:sldId id="337" r:id="rId19"/>
    <p:sldId id="327" r:id="rId20"/>
    <p:sldId id="333" r:id="rId21"/>
    <p:sldId id="334" r:id="rId22"/>
    <p:sldId id="328" r:id="rId23"/>
    <p:sldId id="296" r:id="rId24"/>
    <p:sldId id="317" r:id="rId25"/>
    <p:sldId id="298" r:id="rId26"/>
    <p:sldId id="319" r:id="rId27"/>
    <p:sldId id="320" r:id="rId28"/>
    <p:sldId id="306" r:id="rId29"/>
    <p:sldId id="305" r:id="rId30"/>
    <p:sldId id="308" r:id="rId31"/>
    <p:sldId id="322" r:id="rId32"/>
    <p:sldId id="323" r:id="rId33"/>
    <p:sldId id="321" r:id="rId34"/>
    <p:sldId id="318" r:id="rId35"/>
    <p:sldId id="338" r:id="rId36"/>
    <p:sldId id="315" r:id="rId37"/>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F27F"/>
    <a:srgbClr val="EB9998"/>
    <a:srgbClr val="CFB5F6"/>
    <a:srgbClr val="EA6563"/>
    <a:srgbClr val="9E7CCA"/>
    <a:srgbClr val="B9FF56"/>
    <a:srgbClr val="DEEEF8"/>
    <a:srgbClr val="D5E3E9"/>
    <a:srgbClr val="D7E3E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18" autoAdjust="0"/>
    <p:restoredTop sz="90199" autoAdjust="0"/>
  </p:normalViewPr>
  <p:slideViewPr>
    <p:cSldViewPr>
      <p:cViewPr>
        <p:scale>
          <a:sx n="100" d="100"/>
          <a:sy n="100" d="100"/>
        </p:scale>
        <p:origin x="-392" y="-80"/>
      </p:cViewPr>
      <p:guideLst>
        <p:guide orient="horz" pos="4110"/>
        <p:guide pos="286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9" d="100"/>
          <a:sy n="89" d="100"/>
        </p:scale>
        <p:origin x="-384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 qsTypeId="urn:microsoft.com/office/officeart/2005/8/quickstyle/simple5" qsCatId="simple" csTypeId="urn:microsoft.com/office/officeart/2005/8/colors/colorful1" csCatId="colorful" phldr="1"/>
      <dgm:spPr/>
    </dgm:pt>
    <dgm:pt modelId="{457B5753-BE04-4427-BF43-78D2E082050F}">
      <dgm:prSet phldrT="[Texte]" custT="1"/>
      <dgm:spPr/>
      <dgm:t>
        <a:bodyPr/>
        <a:lstStyle/>
        <a:p>
          <a:r>
            <a:rPr lang="fr-FR" sz="1400" b="0" dirty="0" smtClean="0">
              <a:solidFill>
                <a:schemeClr val="tx1"/>
              </a:solidFill>
            </a:rPr>
            <a:t>Dimension</a:t>
          </a:r>
          <a:r>
            <a:rPr lang="fr-FR" sz="1400" b="1" dirty="0" smtClean="0">
              <a:solidFill>
                <a:schemeClr val="tx1"/>
              </a:solidFill>
            </a:rPr>
            <a:t> </a:t>
          </a:r>
          <a:r>
            <a:rPr lang="fr-FR" sz="1600" b="1" dirty="0" smtClean="0">
              <a:solidFill>
                <a:schemeClr val="tx1"/>
              </a:solidFill>
            </a:rPr>
            <a:t>scientifique et technique</a:t>
          </a:r>
        </a:p>
        <a:p>
          <a:r>
            <a:rPr lang="fr-FR" sz="1600" b="1" dirty="0" smtClean="0">
              <a:solidFill>
                <a:schemeClr val="tx1"/>
              </a:solidFill>
            </a:rPr>
            <a:t> </a:t>
          </a:r>
          <a:endParaRPr lang="fr-FR" sz="1600" b="1" dirty="0">
            <a:solidFill>
              <a:schemeClr val="tx1"/>
            </a:solidFill>
          </a:endParaRP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dgm:t>
        <a:bodyPr/>
        <a:lstStyle/>
        <a:p>
          <a:r>
            <a:rPr lang="fr-FR" sz="1400" b="0" dirty="0" smtClean="0">
              <a:solidFill>
                <a:schemeClr val="tx1"/>
              </a:solidFill>
            </a:rPr>
            <a:t>Dimension</a:t>
          </a:r>
          <a:r>
            <a:rPr lang="fr-FR" sz="1700" b="1" dirty="0" smtClean="0">
              <a:solidFill>
                <a:schemeClr val="tx1"/>
              </a:solidFill>
            </a:rPr>
            <a:t> </a:t>
          </a:r>
          <a:r>
            <a:rPr lang="fr-FR" sz="1600" b="1" dirty="0" smtClean="0">
              <a:solidFill>
                <a:schemeClr val="tx1"/>
              </a:solidFill>
            </a:rPr>
            <a:t>socioculturelle</a:t>
          </a:r>
          <a:r>
            <a:rPr lang="fr-FR" sz="1600" dirty="0" smtClean="0">
              <a:solidFill>
                <a:schemeClr val="tx1"/>
              </a:solidFill>
            </a:rPr>
            <a:t> </a:t>
          </a:r>
          <a:endParaRPr lang="fr-FR" sz="1600" dirty="0">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dgm:t>
        <a:bodyPr lIns="0" tIns="0" rIns="0" anchor="b" anchorCtr="0"/>
        <a:lstStyle/>
        <a:p>
          <a:pPr marL="0" indent="0" algn="ctr">
            <a:spcAft>
              <a:spcPts val="0"/>
            </a:spcAft>
          </a:pPr>
          <a:r>
            <a:rPr lang="fr-FR" sz="1400" b="0" baseline="0" dirty="0" smtClean="0">
              <a:solidFill>
                <a:schemeClr val="tx1"/>
              </a:solidFill>
            </a:rPr>
            <a:t>Dimension </a:t>
          </a:r>
          <a:r>
            <a:rPr lang="fr-FR" sz="1400" b="1" baseline="0" dirty="0" smtClean="0">
              <a:solidFill>
                <a:schemeClr val="tx1"/>
              </a:solidFill>
            </a:rPr>
            <a:t>ingénierie-design</a:t>
          </a:r>
        </a:p>
        <a:p>
          <a:pPr marL="0" indent="0" algn="ctr">
            <a:spcAft>
              <a:spcPts val="0"/>
            </a:spcAft>
          </a:pPr>
          <a:r>
            <a:rPr lang="fr-FR" sz="1400" b="1" baseline="0" dirty="0" smtClean="0">
              <a:solidFill>
                <a:schemeClr val="tx1"/>
              </a:solidFill>
            </a:rPr>
            <a:t>Métiers d’arts et d’industrie</a:t>
          </a:r>
        </a:p>
        <a:p>
          <a:pPr algn="ctr">
            <a:spcAft>
              <a:spcPts val="0"/>
            </a:spcAft>
          </a:pPr>
          <a:endParaRPr lang="fr-FR" sz="1200" b="1" baseline="0" dirty="0" smtClean="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312"/>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80" custLinFactNeighborY="-951"/>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1445" custLinFactNeighborY="-3288"/>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439BF81B-060C-CD46-A35E-061432813C89}" type="presOf" srcId="{FAC96BBC-E70B-4A01-A869-009A30B96857}" destId="{6C06388F-54D5-427C-8AC6-496EBCE30733}" srcOrd="1" destOrd="0" presId="urn:microsoft.com/office/officeart/2005/8/layout/chart3"/>
    <dgm:cxn modelId="{35256593-DE30-9246-88C9-A19E10CED3D0}" type="presOf" srcId="{0D5BEDC3-A63A-4300-8ADD-56A47DE8D6D1}" destId="{70580A2D-BDFA-41EF-83F5-DF3072504320}" srcOrd="0" destOrd="0" presId="urn:microsoft.com/office/officeart/2005/8/layout/chart3"/>
    <dgm:cxn modelId="{8A8B4EA3-EA6F-5C45-BBDD-96C1A695F7AB}" type="presOf" srcId="{D049336E-53B7-4724-ADAD-EBF81DBC3F0F}" destId="{925AD94C-CB63-4D15-B3A9-F9288EE460F7}" srcOrd="1"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55D788FE-ABF2-41A7-81F9-843AF6136521}" srcId="{0D5BEDC3-A63A-4300-8ADD-56A47DE8D6D1}" destId="{FAC96BBC-E70B-4A01-A869-009A30B96857}" srcOrd="2" destOrd="0" parTransId="{710C1B2A-4DE4-4FDE-A263-6F4892C1B314}" sibTransId="{36C23821-42A8-444C-9E19-A24544EA183D}"/>
    <dgm:cxn modelId="{8E8EF96E-24A4-A045-A12D-6CB03DD277B8}" type="presOf" srcId="{457B5753-BE04-4427-BF43-78D2E082050F}" destId="{135D9BB0-4F71-44C6-BEE3-E199E561AD2B}" srcOrd="1" destOrd="0" presId="urn:microsoft.com/office/officeart/2005/8/layout/chart3"/>
    <dgm:cxn modelId="{D5EC2C6C-327D-0447-88F1-BB030533A39F}" type="presOf" srcId="{D049336E-53B7-4724-ADAD-EBF81DBC3F0F}" destId="{4EC56D41-A0D2-49E4-89E2-7E20D92B96E5}" srcOrd="0" destOrd="0" presId="urn:microsoft.com/office/officeart/2005/8/layout/chart3"/>
    <dgm:cxn modelId="{064ECEBA-D4BE-0A48-A111-88FBB59DAC1E}" type="presOf" srcId="{FAC96BBC-E70B-4A01-A869-009A30B96857}" destId="{9B848C34-4BFB-4D45-923A-E6F682FCFCCA}" srcOrd="0"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6599E8E5-861B-2240-BF0C-5156DC6C8082}" type="presOf" srcId="{457B5753-BE04-4427-BF43-78D2E082050F}" destId="{4F669CC3-7B5B-4B7B-A754-47B608F8F562}" srcOrd="0" destOrd="0" presId="urn:microsoft.com/office/officeart/2005/8/layout/chart3"/>
    <dgm:cxn modelId="{58B50542-159F-7B45-966D-F3FF8556F6F3}" type="presParOf" srcId="{70580A2D-BDFA-41EF-83F5-DF3072504320}" destId="{4F669CC3-7B5B-4B7B-A754-47B608F8F562}" srcOrd="0" destOrd="0" presId="urn:microsoft.com/office/officeart/2005/8/layout/chart3"/>
    <dgm:cxn modelId="{4811DC54-04C8-A44B-8212-51AA8BC8A502}" type="presParOf" srcId="{70580A2D-BDFA-41EF-83F5-DF3072504320}" destId="{135D9BB0-4F71-44C6-BEE3-E199E561AD2B}" srcOrd="1" destOrd="0" presId="urn:microsoft.com/office/officeart/2005/8/layout/chart3"/>
    <dgm:cxn modelId="{A94DA8E8-95A4-6B43-9FAE-5A87A2AA6C3F}" type="presParOf" srcId="{70580A2D-BDFA-41EF-83F5-DF3072504320}" destId="{4EC56D41-A0D2-49E4-89E2-7E20D92B96E5}" srcOrd="2" destOrd="0" presId="urn:microsoft.com/office/officeart/2005/8/layout/chart3"/>
    <dgm:cxn modelId="{ECBE05F3-8DE0-A340-8BFC-954008900E14}" type="presParOf" srcId="{70580A2D-BDFA-41EF-83F5-DF3072504320}" destId="{925AD94C-CB63-4D15-B3A9-F9288EE460F7}" srcOrd="3" destOrd="0" presId="urn:microsoft.com/office/officeart/2005/8/layout/chart3"/>
    <dgm:cxn modelId="{5ABF2BD4-CD76-B54E-949C-13D4FF2127CC}" type="presParOf" srcId="{70580A2D-BDFA-41EF-83F5-DF3072504320}" destId="{9B848C34-4BFB-4D45-923A-E6F682FCFCCA}" srcOrd="4" destOrd="0" presId="urn:microsoft.com/office/officeart/2005/8/layout/chart3"/>
    <dgm:cxn modelId="{82590441-9345-374B-BB7E-1B90EF618EE8}"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custT="1"/>
      <dgm:spPr/>
      <dgm:t>
        <a:bodyPr/>
        <a:lstStyle/>
        <a:p>
          <a:r>
            <a:rPr lang="fr-FR" sz="800" b="0" dirty="0" smtClean="0">
              <a:solidFill>
                <a:schemeClr val="tx1"/>
              </a:solidFill>
            </a:rPr>
            <a:t>Dimension</a:t>
          </a:r>
          <a:r>
            <a:rPr lang="fr-FR" sz="800" b="1" dirty="0" smtClean="0">
              <a:solidFill>
                <a:schemeClr val="tx1"/>
              </a:solidFill>
            </a:rPr>
            <a:t> technique et scientifique</a:t>
          </a:r>
          <a:endParaRPr lang="fr-FR" sz="800" b="1" dirty="0">
            <a:solidFill>
              <a:schemeClr val="tx1"/>
            </a:solidFill>
          </a:endParaRPr>
        </a:p>
      </dgm:t>
    </dgm:pt>
    <dgm:pt modelId="{AFA47B3D-22BF-4A9D-BA2E-33061659EF65}" type="parTrans" cxnId="{19152D1E-24EB-44A9-9771-CA3D547EC2AC}">
      <dgm:prSet/>
      <dgm:spPr/>
      <dgm:t>
        <a:bodyPr/>
        <a:lstStyle/>
        <a:p>
          <a:endParaRPr lang="fr-FR" sz="800">
            <a:solidFill>
              <a:schemeClr val="tx1"/>
            </a:solidFill>
          </a:endParaRPr>
        </a:p>
      </dgm:t>
    </dgm:pt>
    <dgm:pt modelId="{E818318C-F7C5-47FE-978B-20F3D0BE98A5}" type="sibTrans" cxnId="{19152D1E-24EB-44A9-9771-CA3D547EC2AC}">
      <dgm:prSet/>
      <dgm:spPr/>
      <dgm:t>
        <a:bodyPr/>
        <a:lstStyle/>
        <a:p>
          <a:endParaRPr lang="fr-FR" sz="800">
            <a:solidFill>
              <a:schemeClr val="tx1"/>
            </a:solidFill>
          </a:endParaRPr>
        </a:p>
      </dgm:t>
    </dgm:pt>
    <dgm:pt modelId="{D049336E-53B7-4724-ADAD-EBF81DBC3F0F}">
      <dgm:prSet phldrT="[Texte]" custT="1"/>
      <dgm:spPr/>
      <dgm:t>
        <a:bodyPr/>
        <a:lstStyle/>
        <a:p>
          <a:r>
            <a:rPr lang="fr-FR" sz="800" b="0" dirty="0" smtClean="0">
              <a:solidFill>
                <a:schemeClr val="tx1"/>
              </a:solidFill>
            </a:rPr>
            <a:t>Dimension</a:t>
          </a:r>
          <a:r>
            <a:rPr lang="fr-FR" sz="800" b="1" dirty="0" smtClean="0">
              <a:solidFill>
                <a:schemeClr val="tx1"/>
              </a:solidFill>
            </a:rPr>
            <a:t> socioculturelle</a:t>
          </a:r>
          <a:r>
            <a:rPr lang="fr-FR" sz="800" dirty="0" smtClean="0">
              <a:solidFill>
                <a:schemeClr val="tx1"/>
              </a:solidFill>
            </a:rPr>
            <a:t> </a:t>
          </a:r>
          <a:endParaRPr lang="fr-FR" sz="800" dirty="0">
            <a:solidFill>
              <a:schemeClr val="tx1"/>
            </a:solidFill>
          </a:endParaRPr>
        </a:p>
      </dgm:t>
    </dgm:pt>
    <dgm:pt modelId="{675807DE-0DC9-4D1E-8C98-DEB3E7CB8766}" type="parTrans" cxnId="{3E9A0C14-C977-4336-954B-09A2025A68B3}">
      <dgm:prSet/>
      <dgm:spPr/>
      <dgm:t>
        <a:bodyPr/>
        <a:lstStyle/>
        <a:p>
          <a:endParaRPr lang="fr-FR" sz="800">
            <a:solidFill>
              <a:schemeClr val="tx1"/>
            </a:solidFill>
          </a:endParaRPr>
        </a:p>
      </dgm:t>
    </dgm:pt>
    <dgm:pt modelId="{F91CE30F-0DB6-4824-BF84-B9180D943242}" type="sibTrans" cxnId="{3E9A0C14-C977-4336-954B-09A2025A68B3}">
      <dgm:prSet/>
      <dgm:spPr/>
      <dgm:t>
        <a:bodyPr/>
        <a:lstStyle/>
        <a:p>
          <a:endParaRPr lang="fr-FR" sz="800">
            <a:solidFill>
              <a:schemeClr val="tx1"/>
            </a:solidFill>
          </a:endParaRPr>
        </a:p>
      </dgm:t>
    </dgm:pt>
    <dgm:pt modelId="{FAC96BBC-E70B-4A01-A869-009A30B96857}">
      <dgm:prSet phldrT="[Texte]" custT="1"/>
      <dgm:spPr/>
      <dgm:t>
        <a:bodyPr rIns="0"/>
        <a:lstStyle/>
        <a:p>
          <a:pPr algn="l">
            <a:spcAft>
              <a:spcPts val="0"/>
            </a:spcAft>
          </a:pPr>
          <a:r>
            <a:rPr lang="fr-FR" sz="800" b="0" baseline="0" dirty="0" smtClean="0">
              <a:solidFill>
                <a:schemeClr val="tx1"/>
              </a:solidFill>
            </a:rPr>
            <a:t>Dimension </a:t>
          </a:r>
          <a:r>
            <a:rPr lang="fr-FR" sz="800" b="1" baseline="0" dirty="0" smtClean="0">
              <a:solidFill>
                <a:schemeClr val="tx1"/>
              </a:solidFill>
            </a:rPr>
            <a:t>métiers d’arts et d’industrie</a:t>
          </a:r>
        </a:p>
        <a:p>
          <a:pPr algn="ctr">
            <a:spcAft>
              <a:spcPts val="0"/>
            </a:spcAft>
          </a:pPr>
          <a:endParaRPr lang="fr-FR" sz="800" b="1" baseline="0" dirty="0" smtClean="0">
            <a:solidFill>
              <a:schemeClr val="tx1"/>
            </a:solidFill>
          </a:endParaRPr>
        </a:p>
        <a:p>
          <a:pPr algn="ctr">
            <a:spcAft>
              <a:spcPct val="35000"/>
            </a:spcAft>
          </a:pPr>
          <a:endParaRPr lang="fr-FR" sz="800" dirty="0">
            <a:solidFill>
              <a:schemeClr val="tx1"/>
            </a:solidFill>
          </a:endParaRPr>
        </a:p>
      </dgm:t>
    </dgm:pt>
    <dgm:pt modelId="{710C1B2A-4DE4-4FDE-A263-6F4892C1B314}" type="parTrans" cxnId="{55D788FE-ABF2-41A7-81F9-843AF6136521}">
      <dgm:prSet/>
      <dgm:spPr/>
      <dgm:t>
        <a:bodyPr/>
        <a:lstStyle/>
        <a:p>
          <a:endParaRPr lang="fr-FR" sz="800">
            <a:solidFill>
              <a:schemeClr val="tx1"/>
            </a:solidFill>
          </a:endParaRPr>
        </a:p>
      </dgm:t>
    </dgm:pt>
    <dgm:pt modelId="{36C23821-42A8-444C-9E19-A24544EA183D}" type="sibTrans" cxnId="{55D788FE-ABF2-41A7-81F9-843AF6136521}">
      <dgm:prSet/>
      <dgm:spPr/>
      <dgm:t>
        <a:bodyPr/>
        <a:lstStyle/>
        <a:p>
          <a:endParaRPr lang="fr-FR" sz="800">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EC95A31A-3015-C347-95AA-E52AE6AC376A}" type="presOf" srcId="{457B5753-BE04-4427-BF43-78D2E082050F}" destId="{4F669CC3-7B5B-4B7B-A754-47B608F8F562}" srcOrd="0"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55D788FE-ABF2-41A7-81F9-843AF6136521}" srcId="{0D5BEDC3-A63A-4300-8ADD-56A47DE8D6D1}" destId="{FAC96BBC-E70B-4A01-A869-009A30B96857}" srcOrd="2" destOrd="0" parTransId="{710C1B2A-4DE4-4FDE-A263-6F4892C1B314}" sibTransId="{36C23821-42A8-444C-9E19-A24544EA183D}"/>
    <dgm:cxn modelId="{D30FF55A-91CD-044A-BC7B-EAD8A8CFD78A}" type="presOf" srcId="{D049336E-53B7-4724-ADAD-EBF81DBC3F0F}" destId="{925AD94C-CB63-4D15-B3A9-F9288EE460F7}" srcOrd="1" destOrd="0" presId="urn:microsoft.com/office/officeart/2005/8/layout/chart3"/>
    <dgm:cxn modelId="{CC0CEDD4-6CFC-8A4A-A594-9D7E58A08E31}" type="presOf" srcId="{FAC96BBC-E70B-4A01-A869-009A30B96857}" destId="{6C06388F-54D5-427C-8AC6-496EBCE30733}" srcOrd="1" destOrd="0" presId="urn:microsoft.com/office/officeart/2005/8/layout/chart3"/>
    <dgm:cxn modelId="{EC774D2A-882F-5744-8238-ED497529632A}" type="presOf" srcId="{457B5753-BE04-4427-BF43-78D2E082050F}" destId="{135D9BB0-4F71-44C6-BEE3-E199E561AD2B}" srcOrd="1"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4EF60A11-BC4A-1141-B11B-0E2CA78329C5}" type="presOf" srcId="{FAC96BBC-E70B-4A01-A869-009A30B96857}" destId="{9B848C34-4BFB-4D45-923A-E6F682FCFCCA}" srcOrd="0" destOrd="0" presId="urn:microsoft.com/office/officeart/2005/8/layout/chart3"/>
    <dgm:cxn modelId="{7B0395E9-9269-B546-8A31-957721D3AEF0}" type="presOf" srcId="{0D5BEDC3-A63A-4300-8ADD-56A47DE8D6D1}" destId="{70580A2D-BDFA-41EF-83F5-DF3072504320}" srcOrd="0" destOrd="0" presId="urn:microsoft.com/office/officeart/2005/8/layout/chart3"/>
    <dgm:cxn modelId="{86857FFB-2981-EE48-B345-9FF8EBF97567}" type="presOf" srcId="{D049336E-53B7-4724-ADAD-EBF81DBC3F0F}" destId="{4EC56D41-A0D2-49E4-89E2-7E20D92B96E5}" srcOrd="0" destOrd="0" presId="urn:microsoft.com/office/officeart/2005/8/layout/chart3"/>
    <dgm:cxn modelId="{181AF243-350E-BF4C-8E3C-80A4B4118E77}" type="presParOf" srcId="{70580A2D-BDFA-41EF-83F5-DF3072504320}" destId="{4F669CC3-7B5B-4B7B-A754-47B608F8F562}" srcOrd="0" destOrd="0" presId="urn:microsoft.com/office/officeart/2005/8/layout/chart3"/>
    <dgm:cxn modelId="{92B0596F-E54A-E34D-8E7C-4AD7C12DD84B}" type="presParOf" srcId="{70580A2D-BDFA-41EF-83F5-DF3072504320}" destId="{135D9BB0-4F71-44C6-BEE3-E199E561AD2B}" srcOrd="1" destOrd="0" presId="urn:microsoft.com/office/officeart/2005/8/layout/chart3"/>
    <dgm:cxn modelId="{6B0C3CB1-772A-7749-97A8-102DE11C4F89}" type="presParOf" srcId="{70580A2D-BDFA-41EF-83F5-DF3072504320}" destId="{4EC56D41-A0D2-49E4-89E2-7E20D92B96E5}" srcOrd="2" destOrd="0" presId="urn:microsoft.com/office/officeart/2005/8/layout/chart3"/>
    <dgm:cxn modelId="{96AC89D3-5DBE-944B-B330-CCCC45FDFB59}" type="presParOf" srcId="{70580A2D-BDFA-41EF-83F5-DF3072504320}" destId="{925AD94C-CB63-4D15-B3A9-F9288EE460F7}" srcOrd="3" destOrd="0" presId="urn:microsoft.com/office/officeart/2005/8/layout/chart3"/>
    <dgm:cxn modelId="{84F53AC3-C70E-F04B-A62F-2AFCB3E7B9A6}" type="presParOf" srcId="{70580A2D-BDFA-41EF-83F5-DF3072504320}" destId="{9B848C34-4BFB-4D45-923A-E6F682FCFCCA}" srcOrd="4" destOrd="0" presId="urn:microsoft.com/office/officeart/2005/8/layout/chart3"/>
    <dgm:cxn modelId="{5F014555-212C-1F41-8E52-68B352CF13B9}"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dgm:spPr/>
      <dgm:t>
        <a:bodyPr/>
        <a:lstStyle/>
        <a:p>
          <a:r>
            <a:rPr lang="fr-FR" b="1" dirty="0" smtClean="0"/>
            <a:t>Dimension scientifique</a:t>
          </a:r>
          <a:r>
            <a:rPr lang="fr-FR" dirty="0" smtClean="0"/>
            <a:t> et technique</a:t>
          </a:r>
          <a:endParaRPr lang="fr-FR" dirty="0"/>
        </a:p>
      </dgm:t>
    </dgm:pt>
    <dgm:pt modelId="{AFA47B3D-22BF-4A9D-BA2E-33061659EF65}" type="parTrans" cxnId="{19152D1E-24EB-44A9-9771-CA3D547EC2AC}">
      <dgm:prSet/>
      <dgm:spPr/>
      <dgm:t>
        <a:bodyPr/>
        <a:lstStyle/>
        <a:p>
          <a:endParaRPr lang="fr-FR"/>
        </a:p>
      </dgm:t>
    </dgm:pt>
    <dgm:pt modelId="{E818318C-F7C5-47FE-978B-20F3D0BE98A5}" type="sibTrans" cxnId="{19152D1E-24EB-44A9-9771-CA3D547EC2AC}">
      <dgm:prSet/>
      <dgm:spPr/>
      <dgm:t>
        <a:bodyPr/>
        <a:lstStyle/>
        <a:p>
          <a:endParaRPr lang="fr-FR"/>
        </a:p>
      </dgm:t>
    </dgm:pt>
    <dgm:pt modelId="{D049336E-53B7-4724-ADAD-EBF81DBC3F0F}">
      <dgm:prSet phldrT="[Texte]"/>
      <dgm:spPr/>
      <dgm:t>
        <a:bodyPr/>
        <a:lstStyle/>
        <a:p>
          <a:r>
            <a:rPr lang="fr-FR" b="1" smtClean="0"/>
            <a:t>Dimension socioculturelle</a:t>
          </a:r>
          <a:r>
            <a:rPr lang="fr-FR" smtClean="0"/>
            <a:t> </a:t>
          </a:r>
          <a:endParaRPr lang="fr-FR" dirty="0"/>
        </a:p>
      </dgm:t>
    </dgm:pt>
    <dgm:pt modelId="{675807DE-0DC9-4D1E-8C98-DEB3E7CB8766}" type="parTrans" cxnId="{3E9A0C14-C977-4336-954B-09A2025A68B3}">
      <dgm:prSet/>
      <dgm:spPr/>
      <dgm:t>
        <a:bodyPr/>
        <a:lstStyle/>
        <a:p>
          <a:endParaRPr lang="fr-FR"/>
        </a:p>
      </dgm:t>
    </dgm:pt>
    <dgm:pt modelId="{F91CE30F-0DB6-4824-BF84-B9180D943242}" type="sibTrans" cxnId="{3E9A0C14-C977-4336-954B-09A2025A68B3}">
      <dgm:prSet/>
      <dgm:spPr/>
      <dgm:t>
        <a:bodyPr/>
        <a:lstStyle/>
        <a:p>
          <a:endParaRPr lang="fr-FR"/>
        </a:p>
      </dgm:t>
    </dgm:pt>
    <dgm:pt modelId="{FAC96BBC-E70B-4A01-A869-009A30B96857}">
      <dgm:prSet phldrT="[Texte]"/>
      <dgm:spPr/>
      <dgm:t>
        <a:bodyPr/>
        <a:lstStyle/>
        <a:p>
          <a:r>
            <a:rPr lang="fr-FR" b="1" dirty="0" smtClean="0"/>
            <a:t>Dimension ingénierie-design</a:t>
          </a:r>
          <a:endParaRPr lang="fr-FR" dirty="0"/>
        </a:p>
      </dgm:t>
    </dgm:pt>
    <dgm:pt modelId="{710C1B2A-4DE4-4FDE-A263-6F4892C1B314}" type="parTrans" cxnId="{55D788FE-ABF2-41A7-81F9-843AF6136521}">
      <dgm:prSet/>
      <dgm:spPr/>
      <dgm:t>
        <a:bodyPr/>
        <a:lstStyle/>
        <a:p>
          <a:endParaRPr lang="fr-FR"/>
        </a:p>
      </dgm:t>
    </dgm:pt>
    <dgm:pt modelId="{36C23821-42A8-444C-9E19-A24544EA183D}" type="sibTrans" cxnId="{55D788FE-ABF2-41A7-81F9-843AF6136521}">
      <dgm:prSet/>
      <dgm:spPr/>
      <dgm:t>
        <a:bodyPr/>
        <a:lstStyle/>
        <a:p>
          <a:endParaRPr lang="fr-F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42D9619B-3962-6347-93A4-C23A27F817E8}" type="presOf" srcId="{457B5753-BE04-4427-BF43-78D2E082050F}" destId="{135D9BB0-4F71-44C6-BEE3-E199E561AD2B}" srcOrd="1" destOrd="0" presId="urn:microsoft.com/office/officeart/2005/8/layout/chart3"/>
    <dgm:cxn modelId="{83C8AC2D-0DAA-744E-9043-5882571F556C}" type="presOf" srcId="{FAC96BBC-E70B-4A01-A869-009A30B96857}" destId="{9B848C34-4BFB-4D45-923A-E6F682FCFCCA}" srcOrd="0" destOrd="0" presId="urn:microsoft.com/office/officeart/2005/8/layout/chart3"/>
    <dgm:cxn modelId="{4120F324-3ED1-704B-BCA0-3477DA3D73FE}" type="presOf" srcId="{457B5753-BE04-4427-BF43-78D2E082050F}" destId="{4F669CC3-7B5B-4B7B-A754-47B608F8F562}" srcOrd="0" destOrd="0" presId="urn:microsoft.com/office/officeart/2005/8/layout/chart3"/>
    <dgm:cxn modelId="{F17DFCC6-EEB7-4F45-99EA-3C678C917281}" type="presOf" srcId="{D049336E-53B7-4724-ADAD-EBF81DBC3F0F}" destId="{4EC56D41-A0D2-49E4-89E2-7E20D92B96E5}" srcOrd="0"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55D788FE-ABF2-41A7-81F9-843AF6136521}" srcId="{0D5BEDC3-A63A-4300-8ADD-56A47DE8D6D1}" destId="{FAC96BBC-E70B-4A01-A869-009A30B96857}" srcOrd="2" destOrd="0" parTransId="{710C1B2A-4DE4-4FDE-A263-6F4892C1B314}" sibTransId="{36C23821-42A8-444C-9E19-A24544EA183D}"/>
    <dgm:cxn modelId="{48CAC599-113C-F944-A2D2-8B5F1ECE19C2}" type="presOf" srcId="{0D5BEDC3-A63A-4300-8ADD-56A47DE8D6D1}" destId="{70580A2D-BDFA-41EF-83F5-DF3072504320}" srcOrd="0" destOrd="0" presId="urn:microsoft.com/office/officeart/2005/8/layout/chart3"/>
    <dgm:cxn modelId="{4020AEA7-7577-A442-89E5-CA0B0F3F6C48}" type="presOf" srcId="{D049336E-53B7-4724-ADAD-EBF81DBC3F0F}" destId="{925AD94C-CB63-4D15-B3A9-F9288EE460F7}" srcOrd="1" destOrd="0" presId="urn:microsoft.com/office/officeart/2005/8/layout/chart3"/>
    <dgm:cxn modelId="{A8352D64-BCC7-F440-9DBB-CC74F86244F1}" type="presOf" srcId="{FAC96BBC-E70B-4A01-A869-009A30B96857}" destId="{6C06388F-54D5-427C-8AC6-496EBCE30733}" srcOrd="1"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2AB1ECE1-3810-654A-BFA7-C2E9BA73CF29}" type="presParOf" srcId="{70580A2D-BDFA-41EF-83F5-DF3072504320}" destId="{4F669CC3-7B5B-4B7B-A754-47B608F8F562}" srcOrd="0" destOrd="0" presId="urn:microsoft.com/office/officeart/2005/8/layout/chart3"/>
    <dgm:cxn modelId="{32F2581F-7469-2245-AD6D-DA330305E30B}" type="presParOf" srcId="{70580A2D-BDFA-41EF-83F5-DF3072504320}" destId="{135D9BB0-4F71-44C6-BEE3-E199E561AD2B}" srcOrd="1" destOrd="0" presId="urn:microsoft.com/office/officeart/2005/8/layout/chart3"/>
    <dgm:cxn modelId="{D5BC5CA9-C97B-4F49-85F1-5DC34D4FA57D}" type="presParOf" srcId="{70580A2D-BDFA-41EF-83F5-DF3072504320}" destId="{4EC56D41-A0D2-49E4-89E2-7E20D92B96E5}" srcOrd="2" destOrd="0" presId="urn:microsoft.com/office/officeart/2005/8/layout/chart3"/>
    <dgm:cxn modelId="{ACF5B3D6-7135-1446-BA73-D699E369F1FA}" type="presParOf" srcId="{70580A2D-BDFA-41EF-83F5-DF3072504320}" destId="{925AD94C-CB63-4D15-B3A9-F9288EE460F7}" srcOrd="3" destOrd="0" presId="urn:microsoft.com/office/officeart/2005/8/layout/chart3"/>
    <dgm:cxn modelId="{0E3FD449-381D-564C-AB11-E3800D82315F}" type="presParOf" srcId="{70580A2D-BDFA-41EF-83F5-DF3072504320}" destId="{9B848C34-4BFB-4D45-923A-E6F682FCFCCA}" srcOrd="4" destOrd="0" presId="urn:microsoft.com/office/officeart/2005/8/layout/chart3"/>
    <dgm:cxn modelId="{1D922BDE-0D2A-DD4F-838A-264715E52314}"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dgm:spPr/>
      <dgm:t>
        <a:bodyPr/>
        <a:lstStyle/>
        <a:p>
          <a:r>
            <a:rPr lang="fr-FR" b="1" dirty="0" smtClean="0"/>
            <a:t>Dimension scientifique</a:t>
          </a:r>
          <a:r>
            <a:rPr lang="fr-FR" dirty="0" smtClean="0"/>
            <a:t> et technique</a:t>
          </a:r>
          <a:endParaRPr lang="fr-FR" dirty="0"/>
        </a:p>
      </dgm:t>
    </dgm:pt>
    <dgm:pt modelId="{AFA47B3D-22BF-4A9D-BA2E-33061659EF65}" type="parTrans" cxnId="{19152D1E-24EB-44A9-9771-CA3D547EC2AC}">
      <dgm:prSet/>
      <dgm:spPr/>
      <dgm:t>
        <a:bodyPr/>
        <a:lstStyle/>
        <a:p>
          <a:endParaRPr lang="fr-FR"/>
        </a:p>
      </dgm:t>
    </dgm:pt>
    <dgm:pt modelId="{E818318C-F7C5-47FE-978B-20F3D0BE98A5}" type="sibTrans" cxnId="{19152D1E-24EB-44A9-9771-CA3D547EC2AC}">
      <dgm:prSet/>
      <dgm:spPr/>
      <dgm:t>
        <a:bodyPr/>
        <a:lstStyle/>
        <a:p>
          <a:endParaRPr lang="fr-FR"/>
        </a:p>
      </dgm:t>
    </dgm:pt>
    <dgm:pt modelId="{D049336E-53B7-4724-ADAD-EBF81DBC3F0F}">
      <dgm:prSet phldrT="[Texte]"/>
      <dgm:spPr/>
      <dgm:t>
        <a:bodyPr/>
        <a:lstStyle/>
        <a:p>
          <a:r>
            <a:rPr lang="fr-FR" b="1" smtClean="0"/>
            <a:t>Dimension socioculturelle</a:t>
          </a:r>
          <a:r>
            <a:rPr lang="fr-FR" smtClean="0"/>
            <a:t> </a:t>
          </a:r>
          <a:endParaRPr lang="fr-FR" dirty="0"/>
        </a:p>
      </dgm:t>
    </dgm:pt>
    <dgm:pt modelId="{675807DE-0DC9-4D1E-8C98-DEB3E7CB8766}" type="parTrans" cxnId="{3E9A0C14-C977-4336-954B-09A2025A68B3}">
      <dgm:prSet/>
      <dgm:spPr/>
      <dgm:t>
        <a:bodyPr/>
        <a:lstStyle/>
        <a:p>
          <a:endParaRPr lang="fr-FR"/>
        </a:p>
      </dgm:t>
    </dgm:pt>
    <dgm:pt modelId="{F91CE30F-0DB6-4824-BF84-B9180D943242}" type="sibTrans" cxnId="{3E9A0C14-C977-4336-954B-09A2025A68B3}">
      <dgm:prSet/>
      <dgm:spPr/>
      <dgm:t>
        <a:bodyPr/>
        <a:lstStyle/>
        <a:p>
          <a:endParaRPr lang="fr-FR"/>
        </a:p>
      </dgm:t>
    </dgm:pt>
    <dgm:pt modelId="{FAC96BBC-E70B-4A01-A869-009A30B96857}">
      <dgm:prSet phldrT="[Texte]"/>
      <dgm:spPr/>
      <dgm:t>
        <a:bodyPr/>
        <a:lstStyle/>
        <a:p>
          <a:r>
            <a:rPr lang="fr-FR" b="1" dirty="0" smtClean="0"/>
            <a:t>Dimension ingénierie-design, métiers d’industrie</a:t>
          </a:r>
          <a:endParaRPr lang="fr-FR" dirty="0"/>
        </a:p>
      </dgm:t>
    </dgm:pt>
    <dgm:pt modelId="{710C1B2A-4DE4-4FDE-A263-6F4892C1B314}" type="parTrans" cxnId="{55D788FE-ABF2-41A7-81F9-843AF6136521}">
      <dgm:prSet/>
      <dgm:spPr/>
      <dgm:t>
        <a:bodyPr/>
        <a:lstStyle/>
        <a:p>
          <a:endParaRPr lang="fr-FR"/>
        </a:p>
      </dgm:t>
    </dgm:pt>
    <dgm:pt modelId="{36C23821-42A8-444C-9E19-A24544EA183D}" type="sibTrans" cxnId="{55D788FE-ABF2-41A7-81F9-843AF6136521}">
      <dgm:prSet/>
      <dgm:spPr/>
      <dgm:t>
        <a:bodyPr/>
        <a:lstStyle/>
        <a:p>
          <a:endParaRPr lang="fr-F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4DD2F5BD-684D-6148-AD2F-96E5A5D06DF6}" type="presOf" srcId="{D049336E-53B7-4724-ADAD-EBF81DBC3F0F}" destId="{4EC56D41-A0D2-49E4-89E2-7E20D92B96E5}" srcOrd="0" destOrd="0" presId="urn:microsoft.com/office/officeart/2005/8/layout/chart3"/>
    <dgm:cxn modelId="{87A9C679-EECA-444B-BB90-6BC7606CCAF5}" type="presOf" srcId="{D049336E-53B7-4724-ADAD-EBF81DBC3F0F}" destId="{925AD94C-CB63-4D15-B3A9-F9288EE460F7}" srcOrd="1" destOrd="0" presId="urn:microsoft.com/office/officeart/2005/8/layout/chart3"/>
    <dgm:cxn modelId="{3BA9B9B3-8F21-E843-AE74-10EA50524E3A}" type="presOf" srcId="{FAC96BBC-E70B-4A01-A869-009A30B96857}" destId="{6C06388F-54D5-427C-8AC6-496EBCE30733}" srcOrd="1" destOrd="0" presId="urn:microsoft.com/office/officeart/2005/8/layout/chart3"/>
    <dgm:cxn modelId="{2238795A-A316-1C4B-B2D2-9C07CCBC7315}" type="presOf" srcId="{FAC96BBC-E70B-4A01-A869-009A30B96857}" destId="{9B848C34-4BFB-4D45-923A-E6F682FCFCCA}" srcOrd="0" destOrd="0" presId="urn:microsoft.com/office/officeart/2005/8/layout/chart3"/>
    <dgm:cxn modelId="{04ECD936-01E4-2846-80B8-C219E2CBF37A}" type="presOf" srcId="{457B5753-BE04-4427-BF43-78D2E082050F}" destId="{135D9BB0-4F71-44C6-BEE3-E199E561AD2B}" srcOrd="1"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55D788FE-ABF2-41A7-81F9-843AF6136521}" srcId="{0D5BEDC3-A63A-4300-8ADD-56A47DE8D6D1}" destId="{FAC96BBC-E70B-4A01-A869-009A30B96857}" srcOrd="2" destOrd="0" parTransId="{710C1B2A-4DE4-4FDE-A263-6F4892C1B314}" sibTransId="{36C23821-42A8-444C-9E19-A24544EA183D}"/>
    <dgm:cxn modelId="{78A9E659-FCD8-D446-B577-AB017B70C01D}" type="presOf" srcId="{0D5BEDC3-A63A-4300-8ADD-56A47DE8D6D1}" destId="{70580A2D-BDFA-41EF-83F5-DF3072504320}" srcOrd="0"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F080984C-A3B7-E948-AFE9-3E68A119BBFA}" type="presOf" srcId="{457B5753-BE04-4427-BF43-78D2E082050F}" destId="{4F669CC3-7B5B-4B7B-A754-47B608F8F562}" srcOrd="0" destOrd="0" presId="urn:microsoft.com/office/officeart/2005/8/layout/chart3"/>
    <dgm:cxn modelId="{7AFC5DB0-FF8E-3842-B4E5-6A6AA6BF44E9}" type="presParOf" srcId="{70580A2D-BDFA-41EF-83F5-DF3072504320}" destId="{4F669CC3-7B5B-4B7B-A754-47B608F8F562}" srcOrd="0" destOrd="0" presId="urn:microsoft.com/office/officeart/2005/8/layout/chart3"/>
    <dgm:cxn modelId="{162B6FA7-7778-1646-974E-BFE76B97B2A3}" type="presParOf" srcId="{70580A2D-BDFA-41EF-83F5-DF3072504320}" destId="{135D9BB0-4F71-44C6-BEE3-E199E561AD2B}" srcOrd="1" destOrd="0" presId="urn:microsoft.com/office/officeart/2005/8/layout/chart3"/>
    <dgm:cxn modelId="{4ED1A94D-9B1B-CF46-8B33-73395E37347A}" type="presParOf" srcId="{70580A2D-BDFA-41EF-83F5-DF3072504320}" destId="{4EC56D41-A0D2-49E4-89E2-7E20D92B96E5}" srcOrd="2" destOrd="0" presId="urn:microsoft.com/office/officeart/2005/8/layout/chart3"/>
    <dgm:cxn modelId="{FA627BB6-AD5A-5C4F-9F53-3B8509786545}" type="presParOf" srcId="{70580A2D-BDFA-41EF-83F5-DF3072504320}" destId="{925AD94C-CB63-4D15-B3A9-F9288EE460F7}" srcOrd="3" destOrd="0" presId="urn:microsoft.com/office/officeart/2005/8/layout/chart3"/>
    <dgm:cxn modelId="{0D60C3C7-819A-A24A-BC40-77863D85ABBA}" type="presParOf" srcId="{70580A2D-BDFA-41EF-83F5-DF3072504320}" destId="{9B848C34-4BFB-4D45-923A-E6F682FCFCCA}" srcOrd="4" destOrd="0" presId="urn:microsoft.com/office/officeart/2005/8/layout/chart3"/>
    <dgm:cxn modelId="{6E76770A-0F30-3444-9446-1A4A0E7B4163}"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dgm:spPr/>
      <dgm:t>
        <a:bodyPr/>
        <a:lstStyle/>
        <a:p>
          <a:r>
            <a:rPr lang="fr-FR" b="1" dirty="0" smtClean="0"/>
            <a:t>Dimension scientifique</a:t>
          </a:r>
          <a:r>
            <a:rPr lang="fr-FR" dirty="0" smtClean="0"/>
            <a:t> et technique</a:t>
          </a:r>
          <a:endParaRPr lang="fr-FR" dirty="0"/>
        </a:p>
      </dgm:t>
    </dgm:pt>
    <dgm:pt modelId="{AFA47B3D-22BF-4A9D-BA2E-33061659EF65}" type="parTrans" cxnId="{19152D1E-24EB-44A9-9771-CA3D547EC2AC}">
      <dgm:prSet/>
      <dgm:spPr/>
      <dgm:t>
        <a:bodyPr/>
        <a:lstStyle/>
        <a:p>
          <a:endParaRPr lang="fr-FR"/>
        </a:p>
      </dgm:t>
    </dgm:pt>
    <dgm:pt modelId="{E818318C-F7C5-47FE-978B-20F3D0BE98A5}" type="sibTrans" cxnId="{19152D1E-24EB-44A9-9771-CA3D547EC2AC}">
      <dgm:prSet/>
      <dgm:spPr/>
      <dgm:t>
        <a:bodyPr/>
        <a:lstStyle/>
        <a:p>
          <a:endParaRPr lang="fr-FR"/>
        </a:p>
      </dgm:t>
    </dgm:pt>
    <dgm:pt modelId="{D049336E-53B7-4724-ADAD-EBF81DBC3F0F}">
      <dgm:prSet phldrT="[Texte]"/>
      <dgm:spPr/>
      <dgm:t>
        <a:bodyPr/>
        <a:lstStyle/>
        <a:p>
          <a:r>
            <a:rPr lang="fr-FR" b="1" smtClean="0"/>
            <a:t>Dimension socioculturelle</a:t>
          </a:r>
          <a:r>
            <a:rPr lang="fr-FR" smtClean="0"/>
            <a:t> </a:t>
          </a:r>
          <a:endParaRPr lang="fr-FR" dirty="0"/>
        </a:p>
      </dgm:t>
    </dgm:pt>
    <dgm:pt modelId="{675807DE-0DC9-4D1E-8C98-DEB3E7CB8766}" type="parTrans" cxnId="{3E9A0C14-C977-4336-954B-09A2025A68B3}">
      <dgm:prSet/>
      <dgm:spPr/>
      <dgm:t>
        <a:bodyPr/>
        <a:lstStyle/>
        <a:p>
          <a:endParaRPr lang="fr-FR"/>
        </a:p>
      </dgm:t>
    </dgm:pt>
    <dgm:pt modelId="{F91CE30F-0DB6-4824-BF84-B9180D943242}" type="sibTrans" cxnId="{3E9A0C14-C977-4336-954B-09A2025A68B3}">
      <dgm:prSet/>
      <dgm:spPr/>
      <dgm:t>
        <a:bodyPr/>
        <a:lstStyle/>
        <a:p>
          <a:endParaRPr lang="fr-FR"/>
        </a:p>
      </dgm:t>
    </dgm:pt>
    <dgm:pt modelId="{FAC96BBC-E70B-4A01-A869-009A30B96857}">
      <dgm:prSet phldrT="[Texte]"/>
      <dgm:spPr/>
      <dgm:t>
        <a:bodyPr/>
        <a:lstStyle/>
        <a:p>
          <a:r>
            <a:rPr lang="fr-FR" b="1" dirty="0" smtClean="0"/>
            <a:t>Dimension ingénierie-design, métiers d’arts et d’industrie</a:t>
          </a:r>
          <a:endParaRPr lang="fr-FR" dirty="0"/>
        </a:p>
      </dgm:t>
    </dgm:pt>
    <dgm:pt modelId="{710C1B2A-4DE4-4FDE-A263-6F4892C1B314}" type="parTrans" cxnId="{55D788FE-ABF2-41A7-81F9-843AF6136521}">
      <dgm:prSet/>
      <dgm:spPr/>
      <dgm:t>
        <a:bodyPr/>
        <a:lstStyle/>
        <a:p>
          <a:endParaRPr lang="fr-FR"/>
        </a:p>
      </dgm:t>
    </dgm:pt>
    <dgm:pt modelId="{36C23821-42A8-444C-9E19-A24544EA183D}" type="sibTrans" cxnId="{55D788FE-ABF2-41A7-81F9-843AF6136521}">
      <dgm:prSet/>
      <dgm:spPr/>
      <dgm:t>
        <a:bodyPr/>
        <a:lstStyle/>
        <a:p>
          <a:endParaRPr lang="fr-F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7667BD94-B7B2-6845-919E-97AC45147038}" type="presOf" srcId="{457B5753-BE04-4427-BF43-78D2E082050F}" destId="{4F669CC3-7B5B-4B7B-A754-47B608F8F562}" srcOrd="0" destOrd="0" presId="urn:microsoft.com/office/officeart/2005/8/layout/chart3"/>
    <dgm:cxn modelId="{0E06D25F-CA03-F246-896B-D0874ABD8842}" type="presOf" srcId="{457B5753-BE04-4427-BF43-78D2E082050F}" destId="{135D9BB0-4F71-44C6-BEE3-E199E561AD2B}" srcOrd="1" destOrd="0" presId="urn:microsoft.com/office/officeart/2005/8/layout/chart3"/>
    <dgm:cxn modelId="{07EBD071-365F-D947-A524-D45714E5C3BA}" type="presOf" srcId="{0D5BEDC3-A63A-4300-8ADD-56A47DE8D6D1}" destId="{70580A2D-BDFA-41EF-83F5-DF3072504320}" srcOrd="0" destOrd="0" presId="urn:microsoft.com/office/officeart/2005/8/layout/chart3"/>
    <dgm:cxn modelId="{3A8EA1C9-3F4F-EA4E-A405-19FBD066BAFE}" type="presOf" srcId="{D049336E-53B7-4724-ADAD-EBF81DBC3F0F}" destId="{925AD94C-CB63-4D15-B3A9-F9288EE460F7}" srcOrd="1" destOrd="0" presId="urn:microsoft.com/office/officeart/2005/8/layout/chart3"/>
    <dgm:cxn modelId="{81F2D65B-DF27-E045-811E-456494D7F359}" type="presOf" srcId="{D049336E-53B7-4724-ADAD-EBF81DBC3F0F}" destId="{4EC56D41-A0D2-49E4-89E2-7E20D92B96E5}" srcOrd="0"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55D788FE-ABF2-41A7-81F9-843AF6136521}" srcId="{0D5BEDC3-A63A-4300-8ADD-56A47DE8D6D1}" destId="{FAC96BBC-E70B-4A01-A869-009A30B96857}" srcOrd="2" destOrd="0" parTransId="{710C1B2A-4DE4-4FDE-A263-6F4892C1B314}" sibTransId="{36C23821-42A8-444C-9E19-A24544EA183D}"/>
    <dgm:cxn modelId="{BD0582ED-85D7-A247-BA42-41DD1E044CE4}" type="presOf" srcId="{FAC96BBC-E70B-4A01-A869-009A30B96857}" destId="{9B848C34-4BFB-4D45-923A-E6F682FCFCCA}" srcOrd="0" destOrd="0" presId="urn:microsoft.com/office/officeart/2005/8/layout/chart3"/>
    <dgm:cxn modelId="{6EFD5AAC-89C4-844B-BF64-D0594AD1D5EC}" type="presOf" srcId="{FAC96BBC-E70B-4A01-A869-009A30B96857}" destId="{6C06388F-54D5-427C-8AC6-496EBCE30733}" srcOrd="1"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0AB1230B-A08B-F347-A889-4681D35F6752}" type="presParOf" srcId="{70580A2D-BDFA-41EF-83F5-DF3072504320}" destId="{4F669CC3-7B5B-4B7B-A754-47B608F8F562}" srcOrd="0" destOrd="0" presId="urn:microsoft.com/office/officeart/2005/8/layout/chart3"/>
    <dgm:cxn modelId="{2BF05F5D-C5A5-944E-ADB8-AFFF55D9A126}" type="presParOf" srcId="{70580A2D-BDFA-41EF-83F5-DF3072504320}" destId="{135D9BB0-4F71-44C6-BEE3-E199E561AD2B}" srcOrd="1" destOrd="0" presId="urn:microsoft.com/office/officeart/2005/8/layout/chart3"/>
    <dgm:cxn modelId="{A7CFED5D-CB39-2142-AEBE-579C75F09644}" type="presParOf" srcId="{70580A2D-BDFA-41EF-83F5-DF3072504320}" destId="{4EC56D41-A0D2-49E4-89E2-7E20D92B96E5}" srcOrd="2" destOrd="0" presId="urn:microsoft.com/office/officeart/2005/8/layout/chart3"/>
    <dgm:cxn modelId="{FE96309F-19BA-164F-A98E-CA0495E55B27}" type="presParOf" srcId="{70580A2D-BDFA-41EF-83F5-DF3072504320}" destId="{925AD94C-CB63-4D15-B3A9-F9288EE460F7}" srcOrd="3" destOrd="0" presId="urn:microsoft.com/office/officeart/2005/8/layout/chart3"/>
    <dgm:cxn modelId="{6B75C607-E1B7-B046-950B-CE6781364724}" type="presParOf" srcId="{70580A2D-BDFA-41EF-83F5-DF3072504320}" destId="{9B848C34-4BFB-4D45-923A-E6F682FCFCCA}" srcOrd="4" destOrd="0" presId="urn:microsoft.com/office/officeart/2005/8/layout/chart3"/>
    <dgm:cxn modelId="{051A8E75-6AE3-4943-99A0-B166E0DE656B}"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custT="1"/>
      <dgm:spPr/>
      <dgm:t>
        <a:bodyPr/>
        <a:lstStyle/>
        <a:p>
          <a:r>
            <a:rPr lang="fr-FR" sz="1200" b="1" dirty="0" smtClean="0">
              <a:solidFill>
                <a:srgbClr val="000000"/>
              </a:solidFill>
            </a:rPr>
            <a:t>Dimension scientifique et technique</a:t>
          </a:r>
          <a:r>
            <a:rPr lang="fr-FR" sz="1200" dirty="0" smtClean="0">
              <a:solidFill>
                <a:srgbClr val="000000"/>
              </a:solidFill>
            </a:rPr>
            <a:t> </a:t>
          </a:r>
          <a:endParaRPr lang="fr-FR" sz="1200" dirty="0">
            <a:solidFill>
              <a:srgbClr val="000000"/>
            </a:solidFill>
          </a:endParaRPr>
        </a:p>
      </dgm:t>
    </dgm:pt>
    <dgm:pt modelId="{AFA47B3D-22BF-4A9D-BA2E-33061659EF65}" type="parTrans" cxnId="{19152D1E-24EB-44A9-9771-CA3D547EC2AC}">
      <dgm:prSet/>
      <dgm:spPr/>
      <dgm:t>
        <a:bodyPr/>
        <a:lstStyle/>
        <a:p>
          <a:endParaRPr lang="fr-FR">
            <a:solidFill>
              <a:srgbClr val="000000"/>
            </a:solidFill>
          </a:endParaRPr>
        </a:p>
      </dgm:t>
    </dgm:pt>
    <dgm:pt modelId="{E818318C-F7C5-47FE-978B-20F3D0BE98A5}" type="sibTrans" cxnId="{19152D1E-24EB-44A9-9771-CA3D547EC2AC}">
      <dgm:prSet/>
      <dgm:spPr/>
      <dgm:t>
        <a:bodyPr/>
        <a:lstStyle/>
        <a:p>
          <a:endParaRPr lang="fr-FR">
            <a:solidFill>
              <a:srgbClr val="000000"/>
            </a:solidFill>
          </a:endParaRPr>
        </a:p>
      </dgm:t>
    </dgm:pt>
    <dgm:pt modelId="{D049336E-53B7-4724-ADAD-EBF81DBC3F0F}">
      <dgm:prSet phldrT="[Texte]"/>
      <dgm:spPr/>
      <dgm:t>
        <a:bodyPr/>
        <a:lstStyle/>
        <a:p>
          <a:r>
            <a:rPr lang="fr-FR" b="1" dirty="0" smtClean="0">
              <a:solidFill>
                <a:srgbClr val="000000"/>
              </a:solidFill>
            </a:rPr>
            <a:t>Dimension socioculturelle</a:t>
          </a:r>
          <a:r>
            <a:rPr lang="fr-FR" dirty="0" smtClean="0">
              <a:solidFill>
                <a:srgbClr val="000000"/>
              </a:solidFill>
            </a:rPr>
            <a:t> </a:t>
          </a:r>
          <a:endParaRPr lang="fr-FR" dirty="0">
            <a:solidFill>
              <a:srgbClr val="000000"/>
            </a:solidFill>
          </a:endParaRPr>
        </a:p>
      </dgm:t>
    </dgm:pt>
    <dgm:pt modelId="{675807DE-0DC9-4D1E-8C98-DEB3E7CB8766}" type="parTrans" cxnId="{3E9A0C14-C977-4336-954B-09A2025A68B3}">
      <dgm:prSet/>
      <dgm:spPr/>
      <dgm:t>
        <a:bodyPr/>
        <a:lstStyle/>
        <a:p>
          <a:endParaRPr lang="fr-FR">
            <a:solidFill>
              <a:srgbClr val="000000"/>
            </a:solidFill>
          </a:endParaRPr>
        </a:p>
      </dgm:t>
    </dgm:pt>
    <dgm:pt modelId="{F91CE30F-0DB6-4824-BF84-B9180D943242}" type="sibTrans" cxnId="{3E9A0C14-C977-4336-954B-09A2025A68B3}">
      <dgm:prSet/>
      <dgm:spPr/>
      <dgm:t>
        <a:bodyPr/>
        <a:lstStyle/>
        <a:p>
          <a:endParaRPr lang="fr-FR">
            <a:solidFill>
              <a:srgbClr val="000000"/>
            </a:solidFill>
          </a:endParaRPr>
        </a:p>
      </dgm:t>
    </dgm:pt>
    <dgm:pt modelId="{FAC96BBC-E70B-4A01-A869-009A30B96857}">
      <dgm:prSet phldrT="[Texte]"/>
      <dgm:spPr/>
      <dgm:t>
        <a:bodyPr/>
        <a:lstStyle/>
        <a:p>
          <a:r>
            <a:rPr lang="fr-FR" b="1" dirty="0" smtClean="0">
              <a:solidFill>
                <a:srgbClr val="000000"/>
              </a:solidFill>
            </a:rPr>
            <a:t>Dimension ingénierie-design métiers d’arts et d’industrie</a:t>
          </a:r>
          <a:endParaRPr lang="fr-FR" dirty="0">
            <a:solidFill>
              <a:srgbClr val="000000"/>
            </a:solidFill>
          </a:endParaRPr>
        </a:p>
      </dgm:t>
    </dgm:pt>
    <dgm:pt modelId="{710C1B2A-4DE4-4FDE-A263-6F4892C1B314}" type="parTrans" cxnId="{55D788FE-ABF2-41A7-81F9-843AF6136521}">
      <dgm:prSet/>
      <dgm:spPr/>
      <dgm:t>
        <a:bodyPr/>
        <a:lstStyle/>
        <a:p>
          <a:endParaRPr lang="fr-FR">
            <a:solidFill>
              <a:srgbClr val="000000"/>
            </a:solidFill>
          </a:endParaRPr>
        </a:p>
      </dgm:t>
    </dgm:pt>
    <dgm:pt modelId="{36C23821-42A8-444C-9E19-A24544EA183D}" type="sibTrans" cxnId="{55D788FE-ABF2-41A7-81F9-843AF6136521}">
      <dgm:prSet/>
      <dgm:spPr/>
      <dgm:t>
        <a:bodyPr/>
        <a:lstStyle/>
        <a:p>
          <a:endParaRPr lang="fr-FR">
            <a:solidFill>
              <a:srgbClr val="000000"/>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33100" custScaleY="133100"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90909" custScaleY="90909"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ScaleX="90909" custScaleY="90909"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3E9A0C14-C977-4336-954B-09A2025A68B3}" srcId="{0D5BEDC3-A63A-4300-8ADD-56A47DE8D6D1}" destId="{D049336E-53B7-4724-ADAD-EBF81DBC3F0F}" srcOrd="1" destOrd="0" parTransId="{675807DE-0DC9-4D1E-8C98-DEB3E7CB8766}" sibTransId="{F91CE30F-0DB6-4824-BF84-B9180D943242}"/>
    <dgm:cxn modelId="{33E1E3F0-6633-6A41-94BE-0A28CF7F7F5B}" type="presOf" srcId="{D049336E-53B7-4724-ADAD-EBF81DBC3F0F}" destId="{4EC56D41-A0D2-49E4-89E2-7E20D92B96E5}" srcOrd="0"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A2B3630A-E0AE-A24A-B168-897944844BE9}" type="presOf" srcId="{457B5753-BE04-4427-BF43-78D2E082050F}" destId="{135D9BB0-4F71-44C6-BEE3-E199E561AD2B}" srcOrd="1" destOrd="0" presId="urn:microsoft.com/office/officeart/2005/8/layout/chart3"/>
    <dgm:cxn modelId="{37943728-50E4-7D42-8F3B-4355D6F280E9}" type="presOf" srcId="{457B5753-BE04-4427-BF43-78D2E082050F}" destId="{4F669CC3-7B5B-4B7B-A754-47B608F8F562}" srcOrd="0" destOrd="0" presId="urn:microsoft.com/office/officeart/2005/8/layout/chart3"/>
    <dgm:cxn modelId="{DB10DA28-FFB2-3041-9E66-6C77491F130F}" type="presOf" srcId="{FAC96BBC-E70B-4A01-A869-009A30B96857}" destId="{6C06388F-54D5-427C-8AC6-496EBCE30733}" srcOrd="1"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D9A92879-D64D-C04C-BE7D-5B7B9C6D6F0B}" type="presOf" srcId="{0D5BEDC3-A63A-4300-8ADD-56A47DE8D6D1}" destId="{70580A2D-BDFA-41EF-83F5-DF3072504320}" srcOrd="0" destOrd="0" presId="urn:microsoft.com/office/officeart/2005/8/layout/chart3"/>
    <dgm:cxn modelId="{2CE6647D-24E9-CA45-93E7-61276505ED76}" type="presOf" srcId="{FAC96BBC-E70B-4A01-A869-009A30B96857}" destId="{9B848C34-4BFB-4D45-923A-E6F682FCFCCA}" srcOrd="0" destOrd="0" presId="urn:microsoft.com/office/officeart/2005/8/layout/chart3"/>
    <dgm:cxn modelId="{C021A33A-9154-5540-A6A0-E503B14476E3}" type="presOf" srcId="{D049336E-53B7-4724-ADAD-EBF81DBC3F0F}" destId="{925AD94C-CB63-4D15-B3A9-F9288EE460F7}" srcOrd="1" destOrd="0" presId="urn:microsoft.com/office/officeart/2005/8/layout/chart3"/>
    <dgm:cxn modelId="{F0C5C3DB-6BFE-EC4D-A299-ED068ED2856C}" type="presParOf" srcId="{70580A2D-BDFA-41EF-83F5-DF3072504320}" destId="{4F669CC3-7B5B-4B7B-A754-47B608F8F562}" srcOrd="0" destOrd="0" presId="urn:microsoft.com/office/officeart/2005/8/layout/chart3"/>
    <dgm:cxn modelId="{24A741A4-48B9-2C43-8EC1-8EEC18EDFD61}" type="presParOf" srcId="{70580A2D-BDFA-41EF-83F5-DF3072504320}" destId="{135D9BB0-4F71-44C6-BEE3-E199E561AD2B}" srcOrd="1" destOrd="0" presId="urn:microsoft.com/office/officeart/2005/8/layout/chart3"/>
    <dgm:cxn modelId="{E52AAB1B-D26B-4149-A718-A37E7BE618A1}" type="presParOf" srcId="{70580A2D-BDFA-41EF-83F5-DF3072504320}" destId="{4EC56D41-A0D2-49E4-89E2-7E20D92B96E5}" srcOrd="2" destOrd="0" presId="urn:microsoft.com/office/officeart/2005/8/layout/chart3"/>
    <dgm:cxn modelId="{C5E601A9-7C10-8F44-8D54-99423171C922}" type="presParOf" srcId="{70580A2D-BDFA-41EF-83F5-DF3072504320}" destId="{925AD94C-CB63-4D15-B3A9-F9288EE460F7}" srcOrd="3" destOrd="0" presId="urn:microsoft.com/office/officeart/2005/8/layout/chart3"/>
    <dgm:cxn modelId="{D4D6E8AA-6E0B-BF4C-BACD-E110612A48AE}" type="presParOf" srcId="{70580A2D-BDFA-41EF-83F5-DF3072504320}" destId="{9B848C34-4BFB-4D45-923A-E6F682FCFCCA}" srcOrd="4" destOrd="0" presId="urn:microsoft.com/office/officeart/2005/8/layout/chart3"/>
    <dgm:cxn modelId="{3AA312CA-C430-A641-A573-E78DF3114428}"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custT="1"/>
      <dgm:spPr/>
      <dgm:t>
        <a:bodyPr/>
        <a:lstStyle/>
        <a:p>
          <a:r>
            <a:rPr lang="fr-FR" sz="1200" b="1" dirty="0" smtClean="0">
              <a:solidFill>
                <a:srgbClr val="000000"/>
              </a:solidFill>
            </a:rPr>
            <a:t>Dimension scientifique et technique</a:t>
          </a:r>
          <a:r>
            <a:rPr lang="fr-FR" sz="1200" dirty="0" smtClean="0">
              <a:solidFill>
                <a:srgbClr val="000000"/>
              </a:solidFill>
            </a:rPr>
            <a:t> </a:t>
          </a:r>
          <a:endParaRPr lang="fr-FR" sz="1200" dirty="0">
            <a:solidFill>
              <a:srgbClr val="000000"/>
            </a:solidFill>
          </a:endParaRPr>
        </a:p>
      </dgm:t>
    </dgm:pt>
    <dgm:pt modelId="{AFA47B3D-22BF-4A9D-BA2E-33061659EF65}" type="parTrans" cxnId="{19152D1E-24EB-44A9-9771-CA3D547EC2AC}">
      <dgm:prSet/>
      <dgm:spPr/>
      <dgm:t>
        <a:bodyPr/>
        <a:lstStyle/>
        <a:p>
          <a:endParaRPr lang="fr-FR">
            <a:solidFill>
              <a:srgbClr val="000000"/>
            </a:solidFill>
          </a:endParaRPr>
        </a:p>
      </dgm:t>
    </dgm:pt>
    <dgm:pt modelId="{E818318C-F7C5-47FE-978B-20F3D0BE98A5}" type="sibTrans" cxnId="{19152D1E-24EB-44A9-9771-CA3D547EC2AC}">
      <dgm:prSet/>
      <dgm:spPr/>
      <dgm:t>
        <a:bodyPr/>
        <a:lstStyle/>
        <a:p>
          <a:endParaRPr lang="fr-FR">
            <a:solidFill>
              <a:srgbClr val="000000"/>
            </a:solidFill>
          </a:endParaRPr>
        </a:p>
      </dgm:t>
    </dgm:pt>
    <dgm:pt modelId="{D049336E-53B7-4724-ADAD-EBF81DBC3F0F}">
      <dgm:prSet phldrT="[Texte]"/>
      <dgm:spPr/>
      <dgm:t>
        <a:bodyPr/>
        <a:lstStyle/>
        <a:p>
          <a:r>
            <a:rPr lang="fr-FR" b="1" dirty="0" smtClean="0">
              <a:solidFill>
                <a:srgbClr val="000000"/>
              </a:solidFill>
            </a:rPr>
            <a:t>Dimension socioculturelle</a:t>
          </a:r>
          <a:r>
            <a:rPr lang="fr-FR" dirty="0" smtClean="0">
              <a:solidFill>
                <a:srgbClr val="000000"/>
              </a:solidFill>
            </a:rPr>
            <a:t> </a:t>
          </a:r>
          <a:endParaRPr lang="fr-FR" dirty="0">
            <a:solidFill>
              <a:srgbClr val="000000"/>
            </a:solidFill>
          </a:endParaRPr>
        </a:p>
      </dgm:t>
    </dgm:pt>
    <dgm:pt modelId="{675807DE-0DC9-4D1E-8C98-DEB3E7CB8766}" type="parTrans" cxnId="{3E9A0C14-C977-4336-954B-09A2025A68B3}">
      <dgm:prSet/>
      <dgm:spPr/>
      <dgm:t>
        <a:bodyPr/>
        <a:lstStyle/>
        <a:p>
          <a:endParaRPr lang="fr-FR">
            <a:solidFill>
              <a:srgbClr val="000000"/>
            </a:solidFill>
          </a:endParaRPr>
        </a:p>
      </dgm:t>
    </dgm:pt>
    <dgm:pt modelId="{F91CE30F-0DB6-4824-BF84-B9180D943242}" type="sibTrans" cxnId="{3E9A0C14-C977-4336-954B-09A2025A68B3}">
      <dgm:prSet/>
      <dgm:spPr/>
      <dgm:t>
        <a:bodyPr/>
        <a:lstStyle/>
        <a:p>
          <a:endParaRPr lang="fr-FR">
            <a:solidFill>
              <a:srgbClr val="000000"/>
            </a:solidFill>
          </a:endParaRPr>
        </a:p>
      </dgm:t>
    </dgm:pt>
    <dgm:pt modelId="{FAC96BBC-E70B-4A01-A869-009A30B96857}">
      <dgm:prSet phldrT="[Texte]"/>
      <dgm:spPr/>
      <dgm:t>
        <a:bodyPr/>
        <a:lstStyle/>
        <a:p>
          <a:r>
            <a:rPr lang="fr-FR" b="1" dirty="0" smtClean="0">
              <a:solidFill>
                <a:srgbClr val="000000"/>
              </a:solidFill>
            </a:rPr>
            <a:t>Dimension ingénierie-design métiers d’arts et d’industrie</a:t>
          </a:r>
          <a:endParaRPr lang="fr-FR" dirty="0">
            <a:solidFill>
              <a:srgbClr val="000000"/>
            </a:solidFill>
          </a:endParaRPr>
        </a:p>
      </dgm:t>
    </dgm:pt>
    <dgm:pt modelId="{710C1B2A-4DE4-4FDE-A263-6F4892C1B314}" type="parTrans" cxnId="{55D788FE-ABF2-41A7-81F9-843AF6136521}">
      <dgm:prSet/>
      <dgm:spPr/>
      <dgm:t>
        <a:bodyPr/>
        <a:lstStyle/>
        <a:p>
          <a:endParaRPr lang="fr-FR">
            <a:solidFill>
              <a:srgbClr val="000000"/>
            </a:solidFill>
          </a:endParaRPr>
        </a:p>
      </dgm:t>
    </dgm:pt>
    <dgm:pt modelId="{36C23821-42A8-444C-9E19-A24544EA183D}" type="sibTrans" cxnId="{55D788FE-ABF2-41A7-81F9-843AF6136521}">
      <dgm:prSet/>
      <dgm:spPr/>
      <dgm:t>
        <a:bodyPr/>
        <a:lstStyle/>
        <a:p>
          <a:endParaRPr lang="fr-FR">
            <a:solidFill>
              <a:srgbClr val="000000"/>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33100" custScaleY="133100"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90909" custScaleY="90909"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ScaleX="90909" custScaleY="90909"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85E9F775-02EA-5446-82E5-3E4222412563}" type="presOf" srcId="{FAC96BBC-E70B-4A01-A869-009A30B96857}" destId="{6C06388F-54D5-427C-8AC6-496EBCE30733}" srcOrd="1" destOrd="0" presId="urn:microsoft.com/office/officeart/2005/8/layout/chart3"/>
    <dgm:cxn modelId="{25DF7F99-0E80-4949-A545-BF07066BFD12}" type="presOf" srcId="{D049336E-53B7-4724-ADAD-EBF81DBC3F0F}" destId="{4EC56D41-A0D2-49E4-89E2-7E20D92B96E5}" srcOrd="0"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993F7E21-AAF9-FC44-B0A1-FCF5491F5CFA}" type="presOf" srcId="{457B5753-BE04-4427-BF43-78D2E082050F}" destId="{4F669CC3-7B5B-4B7B-A754-47B608F8F562}" srcOrd="0"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EA8515CF-977F-1A47-95BA-A769F5EEA0AE}" type="presOf" srcId="{FAC96BBC-E70B-4A01-A869-009A30B96857}" destId="{9B848C34-4BFB-4D45-923A-E6F682FCFCCA}" srcOrd="0"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474602E0-883F-8746-8CCD-B6C6635A5C29}" type="presOf" srcId="{0D5BEDC3-A63A-4300-8ADD-56A47DE8D6D1}" destId="{70580A2D-BDFA-41EF-83F5-DF3072504320}" srcOrd="0" destOrd="0" presId="urn:microsoft.com/office/officeart/2005/8/layout/chart3"/>
    <dgm:cxn modelId="{32D7EAF2-8CF4-5E4F-98CE-CD3CDBA0F200}" type="presOf" srcId="{457B5753-BE04-4427-BF43-78D2E082050F}" destId="{135D9BB0-4F71-44C6-BEE3-E199E561AD2B}" srcOrd="1" destOrd="0" presId="urn:microsoft.com/office/officeart/2005/8/layout/chart3"/>
    <dgm:cxn modelId="{33B24ACC-AF63-434E-8A5C-6D5E96809FF4}" type="presOf" srcId="{D049336E-53B7-4724-ADAD-EBF81DBC3F0F}" destId="{925AD94C-CB63-4D15-B3A9-F9288EE460F7}" srcOrd="1" destOrd="0" presId="urn:microsoft.com/office/officeart/2005/8/layout/chart3"/>
    <dgm:cxn modelId="{A6219AB4-185B-CB48-92AB-14BE3009AE1E}" type="presParOf" srcId="{70580A2D-BDFA-41EF-83F5-DF3072504320}" destId="{4F669CC3-7B5B-4B7B-A754-47B608F8F562}" srcOrd="0" destOrd="0" presId="urn:microsoft.com/office/officeart/2005/8/layout/chart3"/>
    <dgm:cxn modelId="{438BFFC2-C3F6-684C-9088-F121EF2F10CF}" type="presParOf" srcId="{70580A2D-BDFA-41EF-83F5-DF3072504320}" destId="{135D9BB0-4F71-44C6-BEE3-E199E561AD2B}" srcOrd="1" destOrd="0" presId="urn:microsoft.com/office/officeart/2005/8/layout/chart3"/>
    <dgm:cxn modelId="{EF1DE38E-FF7B-4347-B309-9FCF44949ADC}" type="presParOf" srcId="{70580A2D-BDFA-41EF-83F5-DF3072504320}" destId="{4EC56D41-A0D2-49E4-89E2-7E20D92B96E5}" srcOrd="2" destOrd="0" presId="urn:microsoft.com/office/officeart/2005/8/layout/chart3"/>
    <dgm:cxn modelId="{B48EFE4E-3C1A-5F40-88B1-D318DA27D4B6}" type="presParOf" srcId="{70580A2D-BDFA-41EF-83F5-DF3072504320}" destId="{925AD94C-CB63-4D15-B3A9-F9288EE460F7}" srcOrd="3" destOrd="0" presId="urn:microsoft.com/office/officeart/2005/8/layout/chart3"/>
    <dgm:cxn modelId="{427623B7-20AE-0949-9D7D-FE80E2986C3B}" type="presParOf" srcId="{70580A2D-BDFA-41EF-83F5-DF3072504320}" destId="{9B848C34-4BFB-4D45-923A-E6F682FCFCCA}" srcOrd="4" destOrd="0" presId="urn:microsoft.com/office/officeart/2005/8/layout/chart3"/>
    <dgm:cxn modelId="{3E47E30D-194B-3B46-9E8E-8EB4BCAF2F5D}"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dgm:spPr/>
      <dgm:t>
        <a:bodyPr/>
        <a:lstStyle/>
        <a:p>
          <a:r>
            <a:rPr lang="fr-FR" b="1" dirty="0" smtClean="0">
              <a:solidFill>
                <a:srgbClr val="000000"/>
              </a:solidFill>
            </a:rPr>
            <a:t>Dimension scientifique</a:t>
          </a:r>
          <a:r>
            <a:rPr lang="fr-FR" dirty="0" smtClean="0">
              <a:solidFill>
                <a:srgbClr val="000000"/>
              </a:solidFill>
            </a:rPr>
            <a:t> </a:t>
          </a:r>
          <a:endParaRPr lang="fr-FR" dirty="0">
            <a:solidFill>
              <a:srgbClr val="000000"/>
            </a:solidFill>
          </a:endParaRPr>
        </a:p>
      </dgm:t>
    </dgm:pt>
    <dgm:pt modelId="{AFA47B3D-22BF-4A9D-BA2E-33061659EF65}" type="parTrans" cxnId="{19152D1E-24EB-44A9-9771-CA3D547EC2AC}">
      <dgm:prSet/>
      <dgm:spPr/>
      <dgm:t>
        <a:bodyPr/>
        <a:lstStyle/>
        <a:p>
          <a:endParaRPr lang="fr-FR">
            <a:solidFill>
              <a:srgbClr val="000000"/>
            </a:solidFill>
          </a:endParaRPr>
        </a:p>
      </dgm:t>
    </dgm:pt>
    <dgm:pt modelId="{E818318C-F7C5-47FE-978B-20F3D0BE98A5}" type="sibTrans" cxnId="{19152D1E-24EB-44A9-9771-CA3D547EC2AC}">
      <dgm:prSet/>
      <dgm:spPr/>
      <dgm:t>
        <a:bodyPr/>
        <a:lstStyle/>
        <a:p>
          <a:endParaRPr lang="fr-FR">
            <a:solidFill>
              <a:srgbClr val="000000"/>
            </a:solidFill>
          </a:endParaRPr>
        </a:p>
      </dgm:t>
    </dgm:pt>
    <dgm:pt modelId="{D049336E-53B7-4724-ADAD-EBF81DBC3F0F}">
      <dgm:prSet phldrT="[Texte]"/>
      <dgm:spPr/>
      <dgm:t>
        <a:bodyPr/>
        <a:lstStyle/>
        <a:p>
          <a:r>
            <a:rPr lang="fr-FR" b="1" smtClean="0">
              <a:solidFill>
                <a:srgbClr val="000000"/>
              </a:solidFill>
            </a:rPr>
            <a:t>Dimension socioculturelle</a:t>
          </a:r>
          <a:r>
            <a:rPr lang="fr-FR" smtClean="0">
              <a:solidFill>
                <a:srgbClr val="000000"/>
              </a:solidFill>
            </a:rPr>
            <a:t> </a:t>
          </a:r>
          <a:endParaRPr lang="fr-FR" dirty="0">
            <a:solidFill>
              <a:srgbClr val="000000"/>
            </a:solidFill>
          </a:endParaRPr>
        </a:p>
      </dgm:t>
    </dgm:pt>
    <dgm:pt modelId="{675807DE-0DC9-4D1E-8C98-DEB3E7CB8766}" type="parTrans" cxnId="{3E9A0C14-C977-4336-954B-09A2025A68B3}">
      <dgm:prSet/>
      <dgm:spPr/>
      <dgm:t>
        <a:bodyPr/>
        <a:lstStyle/>
        <a:p>
          <a:endParaRPr lang="fr-FR">
            <a:solidFill>
              <a:srgbClr val="000000"/>
            </a:solidFill>
          </a:endParaRPr>
        </a:p>
      </dgm:t>
    </dgm:pt>
    <dgm:pt modelId="{F91CE30F-0DB6-4824-BF84-B9180D943242}" type="sibTrans" cxnId="{3E9A0C14-C977-4336-954B-09A2025A68B3}">
      <dgm:prSet/>
      <dgm:spPr/>
      <dgm:t>
        <a:bodyPr/>
        <a:lstStyle/>
        <a:p>
          <a:endParaRPr lang="fr-FR">
            <a:solidFill>
              <a:srgbClr val="000000"/>
            </a:solidFill>
          </a:endParaRPr>
        </a:p>
      </dgm:t>
    </dgm:pt>
    <dgm:pt modelId="{FAC96BBC-E70B-4A01-A869-009A30B96857}">
      <dgm:prSet phldrT="[Texte]" custT="1"/>
      <dgm:spPr/>
      <dgm:t>
        <a:bodyPr/>
        <a:lstStyle/>
        <a:p>
          <a:r>
            <a:rPr lang="fr-FR" sz="1200" b="1" dirty="0" smtClean="0">
              <a:solidFill>
                <a:srgbClr val="000000"/>
              </a:solidFill>
            </a:rPr>
            <a:t>Dimension ingénierie-design métiers d’arts et d’industrie</a:t>
          </a:r>
          <a:endParaRPr lang="fr-FR" sz="1200" dirty="0">
            <a:solidFill>
              <a:srgbClr val="000000"/>
            </a:solidFill>
          </a:endParaRPr>
        </a:p>
      </dgm:t>
    </dgm:pt>
    <dgm:pt modelId="{710C1B2A-4DE4-4FDE-A263-6F4892C1B314}" type="parTrans" cxnId="{55D788FE-ABF2-41A7-81F9-843AF6136521}">
      <dgm:prSet/>
      <dgm:spPr/>
      <dgm:t>
        <a:bodyPr/>
        <a:lstStyle/>
        <a:p>
          <a:endParaRPr lang="fr-FR">
            <a:solidFill>
              <a:srgbClr val="000000"/>
            </a:solidFill>
          </a:endParaRPr>
        </a:p>
      </dgm:t>
    </dgm:pt>
    <dgm:pt modelId="{36C23821-42A8-444C-9E19-A24544EA183D}" type="sibTrans" cxnId="{55D788FE-ABF2-41A7-81F9-843AF6136521}">
      <dgm:prSet/>
      <dgm:spPr/>
      <dgm:t>
        <a:bodyPr/>
        <a:lstStyle/>
        <a:p>
          <a:endParaRPr lang="fr-FR">
            <a:solidFill>
              <a:srgbClr val="000000"/>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82645" custScaleY="82645"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82645" custScaleY="82645"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ScaleX="133100" custScaleY="133100"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A45E2525-7198-5E44-93B3-9428A8E9FC8F}" type="presOf" srcId="{D049336E-53B7-4724-ADAD-EBF81DBC3F0F}" destId="{925AD94C-CB63-4D15-B3A9-F9288EE460F7}" srcOrd="1"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D3513281-1ED9-E949-983C-22727B290722}" type="presOf" srcId="{457B5753-BE04-4427-BF43-78D2E082050F}" destId="{4F669CC3-7B5B-4B7B-A754-47B608F8F562}" srcOrd="0" destOrd="0" presId="urn:microsoft.com/office/officeart/2005/8/layout/chart3"/>
    <dgm:cxn modelId="{DCE9528B-DF74-1C4A-9F13-3BF554D7DF83}" type="presOf" srcId="{FAC96BBC-E70B-4A01-A869-009A30B96857}" destId="{6C06388F-54D5-427C-8AC6-496EBCE30733}" srcOrd="1" destOrd="0" presId="urn:microsoft.com/office/officeart/2005/8/layout/chart3"/>
    <dgm:cxn modelId="{107CB771-5C6A-4E41-A9D4-E7AD359D015F}" type="presOf" srcId="{457B5753-BE04-4427-BF43-78D2E082050F}" destId="{135D9BB0-4F71-44C6-BEE3-E199E561AD2B}" srcOrd="1"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C18D976E-E55C-6F4F-A849-D0DC40E3FF02}" type="presOf" srcId="{FAC96BBC-E70B-4A01-A869-009A30B96857}" destId="{9B848C34-4BFB-4D45-923A-E6F682FCFCCA}" srcOrd="0"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58DF8BFB-BDFD-1C4E-A5A9-E7EEFFDD8416}" type="presOf" srcId="{D049336E-53B7-4724-ADAD-EBF81DBC3F0F}" destId="{4EC56D41-A0D2-49E4-89E2-7E20D92B96E5}" srcOrd="0" destOrd="0" presId="urn:microsoft.com/office/officeart/2005/8/layout/chart3"/>
    <dgm:cxn modelId="{1D959CB8-DAA1-9943-99AE-1A48A0F22578}" type="presOf" srcId="{0D5BEDC3-A63A-4300-8ADD-56A47DE8D6D1}" destId="{70580A2D-BDFA-41EF-83F5-DF3072504320}" srcOrd="0" destOrd="0" presId="urn:microsoft.com/office/officeart/2005/8/layout/chart3"/>
    <dgm:cxn modelId="{3B65A99F-E084-E846-8FF7-30CAED79DCFC}" type="presParOf" srcId="{70580A2D-BDFA-41EF-83F5-DF3072504320}" destId="{4F669CC3-7B5B-4B7B-A754-47B608F8F562}" srcOrd="0" destOrd="0" presId="urn:microsoft.com/office/officeart/2005/8/layout/chart3"/>
    <dgm:cxn modelId="{5512BACE-12F8-494F-B3F7-0175210D1252}" type="presParOf" srcId="{70580A2D-BDFA-41EF-83F5-DF3072504320}" destId="{135D9BB0-4F71-44C6-BEE3-E199E561AD2B}" srcOrd="1" destOrd="0" presId="urn:microsoft.com/office/officeart/2005/8/layout/chart3"/>
    <dgm:cxn modelId="{F59EEB3D-B25F-8548-8894-AAE724ACB278}" type="presParOf" srcId="{70580A2D-BDFA-41EF-83F5-DF3072504320}" destId="{4EC56D41-A0D2-49E4-89E2-7E20D92B96E5}" srcOrd="2" destOrd="0" presId="urn:microsoft.com/office/officeart/2005/8/layout/chart3"/>
    <dgm:cxn modelId="{983F7C72-1740-BC41-B34D-09114F7328BF}" type="presParOf" srcId="{70580A2D-BDFA-41EF-83F5-DF3072504320}" destId="{925AD94C-CB63-4D15-B3A9-F9288EE460F7}" srcOrd="3" destOrd="0" presId="urn:microsoft.com/office/officeart/2005/8/layout/chart3"/>
    <dgm:cxn modelId="{3DC66DCD-C459-CB41-89B3-2E60CE888D97}" type="presParOf" srcId="{70580A2D-BDFA-41EF-83F5-DF3072504320}" destId="{9B848C34-4BFB-4D45-923A-E6F682FCFCCA}" srcOrd="4" destOrd="0" presId="urn:microsoft.com/office/officeart/2005/8/layout/chart3"/>
    <dgm:cxn modelId="{CF2ED4A1-327F-0741-ADBA-3510A3CE6F74}"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dgm:spPr/>
      <dgm:t>
        <a:bodyPr/>
        <a:lstStyle/>
        <a:p>
          <a:r>
            <a:rPr lang="fr-FR" b="1" dirty="0" smtClean="0">
              <a:solidFill>
                <a:srgbClr val="000000"/>
              </a:solidFill>
            </a:rPr>
            <a:t>Dimension scientifique</a:t>
          </a:r>
          <a:r>
            <a:rPr lang="fr-FR" dirty="0" smtClean="0">
              <a:solidFill>
                <a:srgbClr val="000000"/>
              </a:solidFill>
            </a:rPr>
            <a:t> </a:t>
          </a:r>
          <a:endParaRPr lang="fr-FR" dirty="0">
            <a:solidFill>
              <a:srgbClr val="000000"/>
            </a:solidFill>
          </a:endParaRPr>
        </a:p>
      </dgm:t>
    </dgm:pt>
    <dgm:pt modelId="{AFA47B3D-22BF-4A9D-BA2E-33061659EF65}" type="parTrans" cxnId="{19152D1E-24EB-44A9-9771-CA3D547EC2AC}">
      <dgm:prSet/>
      <dgm:spPr/>
      <dgm:t>
        <a:bodyPr/>
        <a:lstStyle/>
        <a:p>
          <a:endParaRPr lang="fr-FR">
            <a:solidFill>
              <a:srgbClr val="000000"/>
            </a:solidFill>
          </a:endParaRPr>
        </a:p>
      </dgm:t>
    </dgm:pt>
    <dgm:pt modelId="{E818318C-F7C5-47FE-978B-20F3D0BE98A5}" type="sibTrans" cxnId="{19152D1E-24EB-44A9-9771-CA3D547EC2AC}">
      <dgm:prSet/>
      <dgm:spPr/>
      <dgm:t>
        <a:bodyPr/>
        <a:lstStyle/>
        <a:p>
          <a:endParaRPr lang="fr-FR">
            <a:solidFill>
              <a:srgbClr val="000000"/>
            </a:solidFill>
          </a:endParaRPr>
        </a:p>
      </dgm:t>
    </dgm:pt>
    <dgm:pt modelId="{D049336E-53B7-4724-ADAD-EBF81DBC3F0F}">
      <dgm:prSet phldrT="[Texte]"/>
      <dgm:spPr/>
      <dgm:t>
        <a:bodyPr/>
        <a:lstStyle/>
        <a:p>
          <a:r>
            <a:rPr lang="fr-FR" b="1" smtClean="0">
              <a:solidFill>
                <a:srgbClr val="000000"/>
              </a:solidFill>
            </a:rPr>
            <a:t>Dimension socioculturelle</a:t>
          </a:r>
          <a:r>
            <a:rPr lang="fr-FR" smtClean="0">
              <a:solidFill>
                <a:srgbClr val="000000"/>
              </a:solidFill>
            </a:rPr>
            <a:t> </a:t>
          </a:r>
          <a:endParaRPr lang="fr-FR" dirty="0">
            <a:solidFill>
              <a:srgbClr val="000000"/>
            </a:solidFill>
          </a:endParaRPr>
        </a:p>
      </dgm:t>
    </dgm:pt>
    <dgm:pt modelId="{675807DE-0DC9-4D1E-8C98-DEB3E7CB8766}" type="parTrans" cxnId="{3E9A0C14-C977-4336-954B-09A2025A68B3}">
      <dgm:prSet/>
      <dgm:spPr/>
      <dgm:t>
        <a:bodyPr/>
        <a:lstStyle/>
        <a:p>
          <a:endParaRPr lang="fr-FR">
            <a:solidFill>
              <a:srgbClr val="000000"/>
            </a:solidFill>
          </a:endParaRPr>
        </a:p>
      </dgm:t>
    </dgm:pt>
    <dgm:pt modelId="{F91CE30F-0DB6-4824-BF84-B9180D943242}" type="sibTrans" cxnId="{3E9A0C14-C977-4336-954B-09A2025A68B3}">
      <dgm:prSet/>
      <dgm:spPr/>
      <dgm:t>
        <a:bodyPr/>
        <a:lstStyle/>
        <a:p>
          <a:endParaRPr lang="fr-FR">
            <a:solidFill>
              <a:srgbClr val="000000"/>
            </a:solidFill>
          </a:endParaRPr>
        </a:p>
      </dgm:t>
    </dgm:pt>
    <dgm:pt modelId="{FAC96BBC-E70B-4A01-A869-009A30B96857}">
      <dgm:prSet phldrT="[Texte]" custT="1"/>
      <dgm:spPr/>
      <dgm:t>
        <a:bodyPr/>
        <a:lstStyle/>
        <a:p>
          <a:r>
            <a:rPr lang="fr-FR" sz="1200" b="1" dirty="0" smtClean="0">
              <a:solidFill>
                <a:srgbClr val="000000"/>
              </a:solidFill>
            </a:rPr>
            <a:t>Dimension ingénierie-design métiers d’arts et d’industrie</a:t>
          </a:r>
          <a:endParaRPr lang="fr-FR" sz="1200" dirty="0">
            <a:solidFill>
              <a:srgbClr val="000000"/>
            </a:solidFill>
          </a:endParaRPr>
        </a:p>
      </dgm:t>
    </dgm:pt>
    <dgm:pt modelId="{710C1B2A-4DE4-4FDE-A263-6F4892C1B314}" type="parTrans" cxnId="{55D788FE-ABF2-41A7-81F9-843AF6136521}">
      <dgm:prSet/>
      <dgm:spPr/>
      <dgm:t>
        <a:bodyPr/>
        <a:lstStyle/>
        <a:p>
          <a:endParaRPr lang="fr-FR">
            <a:solidFill>
              <a:srgbClr val="000000"/>
            </a:solidFill>
          </a:endParaRPr>
        </a:p>
      </dgm:t>
    </dgm:pt>
    <dgm:pt modelId="{36C23821-42A8-444C-9E19-A24544EA183D}" type="sibTrans" cxnId="{55D788FE-ABF2-41A7-81F9-843AF6136521}">
      <dgm:prSet/>
      <dgm:spPr/>
      <dgm:t>
        <a:bodyPr/>
        <a:lstStyle/>
        <a:p>
          <a:endParaRPr lang="fr-FR">
            <a:solidFill>
              <a:srgbClr val="000000"/>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82645" custScaleY="82645"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82645" custScaleY="82645"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ScaleX="133100" custScaleY="133100"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3E9A0C14-C977-4336-954B-09A2025A68B3}" srcId="{0D5BEDC3-A63A-4300-8ADD-56A47DE8D6D1}" destId="{D049336E-53B7-4724-ADAD-EBF81DBC3F0F}" srcOrd="1" destOrd="0" parTransId="{675807DE-0DC9-4D1E-8C98-DEB3E7CB8766}" sibTransId="{F91CE30F-0DB6-4824-BF84-B9180D943242}"/>
    <dgm:cxn modelId="{55D788FE-ABF2-41A7-81F9-843AF6136521}" srcId="{0D5BEDC3-A63A-4300-8ADD-56A47DE8D6D1}" destId="{FAC96BBC-E70B-4A01-A869-009A30B96857}" srcOrd="2" destOrd="0" parTransId="{710C1B2A-4DE4-4FDE-A263-6F4892C1B314}" sibTransId="{36C23821-42A8-444C-9E19-A24544EA183D}"/>
    <dgm:cxn modelId="{31456C50-7359-2B4D-A155-00A5F64D7515}" type="presOf" srcId="{457B5753-BE04-4427-BF43-78D2E082050F}" destId="{4F669CC3-7B5B-4B7B-A754-47B608F8F562}" srcOrd="0" destOrd="0" presId="urn:microsoft.com/office/officeart/2005/8/layout/chart3"/>
    <dgm:cxn modelId="{FF0B21A8-FF75-7142-B430-8F4EF0C1D492}" type="presOf" srcId="{D049336E-53B7-4724-ADAD-EBF81DBC3F0F}" destId="{925AD94C-CB63-4D15-B3A9-F9288EE460F7}" srcOrd="1"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1EA1B132-5CCC-EB4F-B7D5-3839228846BB}" type="presOf" srcId="{457B5753-BE04-4427-BF43-78D2E082050F}" destId="{135D9BB0-4F71-44C6-BEE3-E199E561AD2B}" srcOrd="1" destOrd="0" presId="urn:microsoft.com/office/officeart/2005/8/layout/chart3"/>
    <dgm:cxn modelId="{59A25A24-0015-A44D-9983-910FE9E1E2C7}" type="presOf" srcId="{D049336E-53B7-4724-ADAD-EBF81DBC3F0F}" destId="{4EC56D41-A0D2-49E4-89E2-7E20D92B96E5}" srcOrd="0" destOrd="0" presId="urn:microsoft.com/office/officeart/2005/8/layout/chart3"/>
    <dgm:cxn modelId="{C6CE4908-48C4-E249-AAF8-6C07C5808C32}" type="presOf" srcId="{0D5BEDC3-A63A-4300-8ADD-56A47DE8D6D1}" destId="{70580A2D-BDFA-41EF-83F5-DF3072504320}" srcOrd="0" destOrd="0" presId="urn:microsoft.com/office/officeart/2005/8/layout/chart3"/>
    <dgm:cxn modelId="{1D9C76FD-F877-AF40-84EC-F5F30D4BAF87}" type="presOf" srcId="{FAC96BBC-E70B-4A01-A869-009A30B96857}" destId="{9B848C34-4BFB-4D45-923A-E6F682FCFCCA}" srcOrd="0" destOrd="0" presId="urn:microsoft.com/office/officeart/2005/8/layout/chart3"/>
    <dgm:cxn modelId="{3D3218E6-F437-B64C-B95C-C6B73274ED9D}" type="presOf" srcId="{FAC96BBC-E70B-4A01-A869-009A30B96857}" destId="{6C06388F-54D5-427C-8AC6-496EBCE30733}" srcOrd="1" destOrd="0" presId="urn:microsoft.com/office/officeart/2005/8/layout/chart3"/>
    <dgm:cxn modelId="{137B9D42-12D3-E344-AE4A-2B6896491ED7}" type="presParOf" srcId="{70580A2D-BDFA-41EF-83F5-DF3072504320}" destId="{4F669CC3-7B5B-4B7B-A754-47B608F8F562}" srcOrd="0" destOrd="0" presId="urn:microsoft.com/office/officeart/2005/8/layout/chart3"/>
    <dgm:cxn modelId="{D979F713-5090-8642-A9D9-3D98ABD038B9}" type="presParOf" srcId="{70580A2D-BDFA-41EF-83F5-DF3072504320}" destId="{135D9BB0-4F71-44C6-BEE3-E199E561AD2B}" srcOrd="1" destOrd="0" presId="urn:microsoft.com/office/officeart/2005/8/layout/chart3"/>
    <dgm:cxn modelId="{C0415542-B8DA-BD43-A12A-09E6B66F9225}" type="presParOf" srcId="{70580A2D-BDFA-41EF-83F5-DF3072504320}" destId="{4EC56D41-A0D2-49E4-89E2-7E20D92B96E5}" srcOrd="2" destOrd="0" presId="urn:microsoft.com/office/officeart/2005/8/layout/chart3"/>
    <dgm:cxn modelId="{AFE92152-02D5-3B4A-8F49-893975CAF660}" type="presParOf" srcId="{70580A2D-BDFA-41EF-83F5-DF3072504320}" destId="{925AD94C-CB63-4D15-B3A9-F9288EE460F7}" srcOrd="3" destOrd="0" presId="urn:microsoft.com/office/officeart/2005/8/layout/chart3"/>
    <dgm:cxn modelId="{791F36E1-67EB-8D42-A7D7-00F0C988FD6D}" type="presParOf" srcId="{70580A2D-BDFA-41EF-83F5-DF3072504320}" destId="{9B848C34-4BFB-4D45-923A-E6F682FCFCCA}" srcOrd="4" destOrd="0" presId="urn:microsoft.com/office/officeart/2005/8/layout/chart3"/>
    <dgm:cxn modelId="{D5EC5F95-E6EE-3044-A253-4BB79C5CA2FE}"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dgm:spPr/>
      <dgm:t>
        <a:bodyPr/>
        <a:lstStyle/>
        <a:p>
          <a:r>
            <a:rPr lang="fr-FR" b="1" dirty="0" smtClean="0">
              <a:solidFill>
                <a:srgbClr val="000000"/>
              </a:solidFill>
            </a:rPr>
            <a:t>Dimension scientifique</a:t>
          </a:r>
          <a:r>
            <a:rPr lang="fr-FR" dirty="0" smtClean="0">
              <a:solidFill>
                <a:srgbClr val="000000"/>
              </a:solidFill>
            </a:rPr>
            <a:t> </a:t>
          </a:r>
          <a:endParaRPr lang="fr-FR" dirty="0">
            <a:solidFill>
              <a:srgbClr val="000000"/>
            </a:solidFill>
          </a:endParaRPr>
        </a:p>
      </dgm:t>
    </dgm:pt>
    <dgm:pt modelId="{AFA47B3D-22BF-4A9D-BA2E-33061659EF65}" type="parTrans" cxnId="{19152D1E-24EB-44A9-9771-CA3D547EC2AC}">
      <dgm:prSet/>
      <dgm:spPr/>
      <dgm:t>
        <a:bodyPr/>
        <a:lstStyle/>
        <a:p>
          <a:endParaRPr lang="fr-FR">
            <a:solidFill>
              <a:srgbClr val="000000"/>
            </a:solidFill>
          </a:endParaRPr>
        </a:p>
      </dgm:t>
    </dgm:pt>
    <dgm:pt modelId="{E818318C-F7C5-47FE-978B-20F3D0BE98A5}" type="sibTrans" cxnId="{19152D1E-24EB-44A9-9771-CA3D547EC2AC}">
      <dgm:prSet/>
      <dgm:spPr/>
      <dgm:t>
        <a:bodyPr/>
        <a:lstStyle/>
        <a:p>
          <a:endParaRPr lang="fr-FR">
            <a:solidFill>
              <a:srgbClr val="000000"/>
            </a:solidFill>
          </a:endParaRPr>
        </a:p>
      </dgm:t>
    </dgm:pt>
    <dgm:pt modelId="{D049336E-53B7-4724-ADAD-EBF81DBC3F0F}">
      <dgm:prSet phldrT="[Texte]"/>
      <dgm:spPr/>
      <dgm:t>
        <a:bodyPr/>
        <a:lstStyle/>
        <a:p>
          <a:r>
            <a:rPr lang="fr-FR" b="1" smtClean="0">
              <a:solidFill>
                <a:srgbClr val="000000"/>
              </a:solidFill>
            </a:rPr>
            <a:t>Dimension socioculturelle</a:t>
          </a:r>
          <a:r>
            <a:rPr lang="fr-FR" smtClean="0">
              <a:solidFill>
                <a:srgbClr val="000000"/>
              </a:solidFill>
            </a:rPr>
            <a:t> </a:t>
          </a:r>
          <a:endParaRPr lang="fr-FR" dirty="0">
            <a:solidFill>
              <a:srgbClr val="000000"/>
            </a:solidFill>
          </a:endParaRPr>
        </a:p>
      </dgm:t>
    </dgm:pt>
    <dgm:pt modelId="{675807DE-0DC9-4D1E-8C98-DEB3E7CB8766}" type="parTrans" cxnId="{3E9A0C14-C977-4336-954B-09A2025A68B3}">
      <dgm:prSet/>
      <dgm:spPr/>
      <dgm:t>
        <a:bodyPr/>
        <a:lstStyle/>
        <a:p>
          <a:endParaRPr lang="fr-FR">
            <a:solidFill>
              <a:srgbClr val="000000"/>
            </a:solidFill>
          </a:endParaRPr>
        </a:p>
      </dgm:t>
    </dgm:pt>
    <dgm:pt modelId="{F91CE30F-0DB6-4824-BF84-B9180D943242}" type="sibTrans" cxnId="{3E9A0C14-C977-4336-954B-09A2025A68B3}">
      <dgm:prSet/>
      <dgm:spPr/>
      <dgm:t>
        <a:bodyPr/>
        <a:lstStyle/>
        <a:p>
          <a:endParaRPr lang="fr-FR">
            <a:solidFill>
              <a:srgbClr val="000000"/>
            </a:solidFill>
          </a:endParaRPr>
        </a:p>
      </dgm:t>
    </dgm:pt>
    <dgm:pt modelId="{FAC96BBC-E70B-4A01-A869-009A30B96857}">
      <dgm:prSet phldrT="[Texte]" custT="1"/>
      <dgm:spPr/>
      <dgm:t>
        <a:bodyPr/>
        <a:lstStyle/>
        <a:p>
          <a:r>
            <a:rPr lang="fr-FR" sz="1200" b="1" dirty="0" smtClean="0">
              <a:solidFill>
                <a:srgbClr val="000000"/>
              </a:solidFill>
            </a:rPr>
            <a:t>Dimension ingénierie-design métiers d’arts et d’industrie</a:t>
          </a:r>
          <a:endParaRPr lang="fr-FR" sz="1200" dirty="0">
            <a:solidFill>
              <a:srgbClr val="000000"/>
            </a:solidFill>
          </a:endParaRPr>
        </a:p>
      </dgm:t>
    </dgm:pt>
    <dgm:pt modelId="{710C1B2A-4DE4-4FDE-A263-6F4892C1B314}" type="parTrans" cxnId="{55D788FE-ABF2-41A7-81F9-843AF6136521}">
      <dgm:prSet/>
      <dgm:spPr/>
      <dgm:t>
        <a:bodyPr/>
        <a:lstStyle/>
        <a:p>
          <a:endParaRPr lang="fr-FR">
            <a:solidFill>
              <a:srgbClr val="000000"/>
            </a:solidFill>
          </a:endParaRPr>
        </a:p>
      </dgm:t>
    </dgm:pt>
    <dgm:pt modelId="{36C23821-42A8-444C-9E19-A24544EA183D}" type="sibTrans" cxnId="{55D788FE-ABF2-41A7-81F9-843AF6136521}">
      <dgm:prSet/>
      <dgm:spPr/>
      <dgm:t>
        <a:bodyPr/>
        <a:lstStyle/>
        <a:p>
          <a:endParaRPr lang="fr-FR">
            <a:solidFill>
              <a:srgbClr val="000000"/>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82645" custScaleY="82645"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82645" custScaleY="82645"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ScaleX="133100" custScaleY="133100"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3E9A0C14-C977-4336-954B-09A2025A68B3}" srcId="{0D5BEDC3-A63A-4300-8ADD-56A47DE8D6D1}" destId="{D049336E-53B7-4724-ADAD-EBF81DBC3F0F}" srcOrd="1" destOrd="0" parTransId="{675807DE-0DC9-4D1E-8C98-DEB3E7CB8766}" sibTransId="{F91CE30F-0DB6-4824-BF84-B9180D943242}"/>
    <dgm:cxn modelId="{55D788FE-ABF2-41A7-81F9-843AF6136521}" srcId="{0D5BEDC3-A63A-4300-8ADD-56A47DE8D6D1}" destId="{FAC96BBC-E70B-4A01-A869-009A30B96857}" srcOrd="2" destOrd="0" parTransId="{710C1B2A-4DE4-4FDE-A263-6F4892C1B314}" sibTransId="{36C23821-42A8-444C-9E19-A24544EA183D}"/>
    <dgm:cxn modelId="{5AD2A513-4A49-F740-9CE1-316315867C42}" type="presOf" srcId="{FAC96BBC-E70B-4A01-A869-009A30B96857}" destId="{6C06388F-54D5-427C-8AC6-496EBCE30733}" srcOrd="1" destOrd="0" presId="urn:microsoft.com/office/officeart/2005/8/layout/chart3"/>
    <dgm:cxn modelId="{E82E1D72-B5BA-4B41-9438-03D53953FF2A}" type="presOf" srcId="{FAC96BBC-E70B-4A01-A869-009A30B96857}" destId="{9B848C34-4BFB-4D45-923A-E6F682FCFCCA}" srcOrd="0"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066376D9-FEAB-9246-A9A1-3BF64F7B1E91}" type="presOf" srcId="{0D5BEDC3-A63A-4300-8ADD-56A47DE8D6D1}" destId="{70580A2D-BDFA-41EF-83F5-DF3072504320}" srcOrd="0" destOrd="0" presId="urn:microsoft.com/office/officeart/2005/8/layout/chart3"/>
    <dgm:cxn modelId="{123C14E8-F103-A241-92E5-84990504F1F1}" type="presOf" srcId="{457B5753-BE04-4427-BF43-78D2E082050F}" destId="{4F669CC3-7B5B-4B7B-A754-47B608F8F562}" srcOrd="0" destOrd="0" presId="urn:microsoft.com/office/officeart/2005/8/layout/chart3"/>
    <dgm:cxn modelId="{E9E142F5-1813-F448-9181-169D093C0C96}" type="presOf" srcId="{457B5753-BE04-4427-BF43-78D2E082050F}" destId="{135D9BB0-4F71-44C6-BEE3-E199E561AD2B}" srcOrd="1" destOrd="0" presId="urn:microsoft.com/office/officeart/2005/8/layout/chart3"/>
    <dgm:cxn modelId="{A97CE4E3-F7CD-4E4B-8393-75C9F70EDD1E}" type="presOf" srcId="{D049336E-53B7-4724-ADAD-EBF81DBC3F0F}" destId="{4EC56D41-A0D2-49E4-89E2-7E20D92B96E5}" srcOrd="0" destOrd="0" presId="urn:microsoft.com/office/officeart/2005/8/layout/chart3"/>
    <dgm:cxn modelId="{FA88FE5A-0D51-6842-A087-95D6973F49EE}" type="presOf" srcId="{D049336E-53B7-4724-ADAD-EBF81DBC3F0F}" destId="{925AD94C-CB63-4D15-B3A9-F9288EE460F7}" srcOrd="1" destOrd="0" presId="urn:microsoft.com/office/officeart/2005/8/layout/chart3"/>
    <dgm:cxn modelId="{693E7DAC-3713-2F4B-92F4-627D4373C5AF}" type="presParOf" srcId="{70580A2D-BDFA-41EF-83F5-DF3072504320}" destId="{4F669CC3-7B5B-4B7B-A754-47B608F8F562}" srcOrd="0" destOrd="0" presId="urn:microsoft.com/office/officeart/2005/8/layout/chart3"/>
    <dgm:cxn modelId="{C958D541-6403-8A41-8A07-73887D1A76BD}" type="presParOf" srcId="{70580A2D-BDFA-41EF-83F5-DF3072504320}" destId="{135D9BB0-4F71-44C6-BEE3-E199E561AD2B}" srcOrd="1" destOrd="0" presId="urn:microsoft.com/office/officeart/2005/8/layout/chart3"/>
    <dgm:cxn modelId="{4ACBF691-96F9-AF4A-9682-7ED0BA265A57}" type="presParOf" srcId="{70580A2D-BDFA-41EF-83F5-DF3072504320}" destId="{4EC56D41-A0D2-49E4-89E2-7E20D92B96E5}" srcOrd="2" destOrd="0" presId="urn:microsoft.com/office/officeart/2005/8/layout/chart3"/>
    <dgm:cxn modelId="{693838EC-2320-5242-BC0F-2D2B96683AD1}" type="presParOf" srcId="{70580A2D-BDFA-41EF-83F5-DF3072504320}" destId="{925AD94C-CB63-4D15-B3A9-F9288EE460F7}" srcOrd="3" destOrd="0" presId="urn:microsoft.com/office/officeart/2005/8/layout/chart3"/>
    <dgm:cxn modelId="{17ECFA24-D9A3-4847-B216-53876FF3125E}" type="presParOf" srcId="{70580A2D-BDFA-41EF-83F5-DF3072504320}" destId="{9B848C34-4BFB-4D45-923A-E6F682FCFCCA}" srcOrd="4" destOrd="0" presId="urn:microsoft.com/office/officeart/2005/8/layout/chart3"/>
    <dgm:cxn modelId="{FAA8D7C3-E009-244E-84EB-9D07C27E37D3}"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dgm:spPr/>
      <dgm:t>
        <a:bodyPr/>
        <a:lstStyle/>
        <a:p>
          <a:r>
            <a:rPr lang="fr-FR" b="1" dirty="0" smtClean="0">
              <a:solidFill>
                <a:srgbClr val="000000"/>
              </a:solidFill>
            </a:rPr>
            <a:t>Dimension scientifique et technique</a:t>
          </a:r>
          <a:r>
            <a:rPr lang="fr-FR" dirty="0" smtClean="0">
              <a:solidFill>
                <a:srgbClr val="000000"/>
              </a:solidFill>
            </a:rPr>
            <a:t> </a:t>
          </a:r>
          <a:endParaRPr lang="fr-FR" dirty="0">
            <a:solidFill>
              <a:srgbClr val="000000"/>
            </a:solidFill>
          </a:endParaRPr>
        </a:p>
      </dgm:t>
    </dgm:pt>
    <dgm:pt modelId="{AFA47B3D-22BF-4A9D-BA2E-33061659EF65}" type="parTrans" cxnId="{19152D1E-24EB-44A9-9771-CA3D547EC2AC}">
      <dgm:prSet/>
      <dgm:spPr/>
      <dgm:t>
        <a:bodyPr/>
        <a:lstStyle/>
        <a:p>
          <a:endParaRPr lang="fr-FR">
            <a:solidFill>
              <a:srgbClr val="000000"/>
            </a:solidFill>
          </a:endParaRPr>
        </a:p>
      </dgm:t>
    </dgm:pt>
    <dgm:pt modelId="{E818318C-F7C5-47FE-978B-20F3D0BE98A5}" type="sibTrans" cxnId="{19152D1E-24EB-44A9-9771-CA3D547EC2AC}">
      <dgm:prSet/>
      <dgm:spPr/>
      <dgm:t>
        <a:bodyPr/>
        <a:lstStyle/>
        <a:p>
          <a:endParaRPr lang="fr-FR">
            <a:solidFill>
              <a:srgbClr val="000000"/>
            </a:solidFill>
          </a:endParaRPr>
        </a:p>
      </dgm:t>
    </dgm:pt>
    <dgm:pt modelId="{D049336E-53B7-4724-ADAD-EBF81DBC3F0F}">
      <dgm:prSet phldrT="[Texte]" custT="1"/>
      <dgm:spPr/>
      <dgm:t>
        <a:bodyPr/>
        <a:lstStyle/>
        <a:p>
          <a:r>
            <a:rPr lang="fr-FR" sz="1200" b="1" dirty="0" smtClean="0">
              <a:solidFill>
                <a:srgbClr val="000000"/>
              </a:solidFill>
            </a:rPr>
            <a:t>Dimension socioculturelle</a:t>
          </a:r>
          <a:r>
            <a:rPr lang="fr-FR" sz="1200" dirty="0" smtClean="0">
              <a:solidFill>
                <a:srgbClr val="000000"/>
              </a:solidFill>
            </a:rPr>
            <a:t> </a:t>
          </a:r>
          <a:endParaRPr lang="fr-FR" sz="1200" dirty="0">
            <a:solidFill>
              <a:srgbClr val="000000"/>
            </a:solidFill>
          </a:endParaRPr>
        </a:p>
      </dgm:t>
    </dgm:pt>
    <dgm:pt modelId="{675807DE-0DC9-4D1E-8C98-DEB3E7CB8766}" type="parTrans" cxnId="{3E9A0C14-C977-4336-954B-09A2025A68B3}">
      <dgm:prSet/>
      <dgm:spPr/>
      <dgm:t>
        <a:bodyPr/>
        <a:lstStyle/>
        <a:p>
          <a:endParaRPr lang="fr-FR">
            <a:solidFill>
              <a:srgbClr val="000000"/>
            </a:solidFill>
          </a:endParaRPr>
        </a:p>
      </dgm:t>
    </dgm:pt>
    <dgm:pt modelId="{F91CE30F-0DB6-4824-BF84-B9180D943242}" type="sibTrans" cxnId="{3E9A0C14-C977-4336-954B-09A2025A68B3}">
      <dgm:prSet/>
      <dgm:spPr/>
      <dgm:t>
        <a:bodyPr/>
        <a:lstStyle/>
        <a:p>
          <a:endParaRPr lang="fr-FR">
            <a:solidFill>
              <a:srgbClr val="000000"/>
            </a:solidFill>
          </a:endParaRPr>
        </a:p>
      </dgm:t>
    </dgm:pt>
    <dgm:pt modelId="{FAC96BBC-E70B-4A01-A869-009A30B96857}">
      <dgm:prSet phldrT="[Texte]"/>
      <dgm:spPr/>
      <dgm:t>
        <a:bodyPr/>
        <a:lstStyle/>
        <a:p>
          <a:r>
            <a:rPr lang="fr-FR" b="1" dirty="0" smtClean="0">
              <a:solidFill>
                <a:srgbClr val="000000"/>
              </a:solidFill>
            </a:rPr>
            <a:t>Dimension ingénierie-design métiers d’arts et d’industrie</a:t>
          </a:r>
          <a:endParaRPr lang="fr-FR" dirty="0">
            <a:solidFill>
              <a:srgbClr val="000000"/>
            </a:solidFill>
          </a:endParaRPr>
        </a:p>
      </dgm:t>
    </dgm:pt>
    <dgm:pt modelId="{710C1B2A-4DE4-4FDE-A263-6F4892C1B314}" type="parTrans" cxnId="{55D788FE-ABF2-41A7-81F9-843AF6136521}">
      <dgm:prSet/>
      <dgm:spPr/>
      <dgm:t>
        <a:bodyPr/>
        <a:lstStyle/>
        <a:p>
          <a:endParaRPr lang="fr-FR">
            <a:solidFill>
              <a:srgbClr val="000000"/>
            </a:solidFill>
          </a:endParaRPr>
        </a:p>
      </dgm:t>
    </dgm:pt>
    <dgm:pt modelId="{36C23821-42A8-444C-9E19-A24544EA183D}" type="sibTrans" cxnId="{55D788FE-ABF2-41A7-81F9-843AF6136521}">
      <dgm:prSet/>
      <dgm:spPr/>
      <dgm:t>
        <a:bodyPr/>
        <a:lstStyle/>
        <a:p>
          <a:endParaRPr lang="fr-FR">
            <a:solidFill>
              <a:srgbClr val="000000"/>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82645" custScaleY="82645"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21000" custScaleY="121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ScaleX="82645" custScaleY="82645"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0ACC1095-43D1-5540-B857-93344F9AE1CB}" type="presOf" srcId="{FAC96BBC-E70B-4A01-A869-009A30B96857}" destId="{9B848C34-4BFB-4D45-923A-E6F682FCFCCA}" srcOrd="0" destOrd="0" presId="urn:microsoft.com/office/officeart/2005/8/layout/chart3"/>
    <dgm:cxn modelId="{3323B03E-70FA-0A4E-B19D-03E0D831F7B5}" type="presOf" srcId="{D049336E-53B7-4724-ADAD-EBF81DBC3F0F}" destId="{4EC56D41-A0D2-49E4-89E2-7E20D92B96E5}" srcOrd="0"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55D788FE-ABF2-41A7-81F9-843AF6136521}" srcId="{0D5BEDC3-A63A-4300-8ADD-56A47DE8D6D1}" destId="{FAC96BBC-E70B-4A01-A869-009A30B96857}" srcOrd="2" destOrd="0" parTransId="{710C1B2A-4DE4-4FDE-A263-6F4892C1B314}" sibTransId="{36C23821-42A8-444C-9E19-A24544EA183D}"/>
    <dgm:cxn modelId="{FE74C370-99C2-714E-9D57-4D7DD9AAF5ED}" type="presOf" srcId="{FAC96BBC-E70B-4A01-A869-009A30B96857}" destId="{6C06388F-54D5-427C-8AC6-496EBCE30733}" srcOrd="1" destOrd="0" presId="urn:microsoft.com/office/officeart/2005/8/layout/chart3"/>
    <dgm:cxn modelId="{BD1AADC0-79B7-9C40-9475-E3109F64E37F}" type="presOf" srcId="{D049336E-53B7-4724-ADAD-EBF81DBC3F0F}" destId="{925AD94C-CB63-4D15-B3A9-F9288EE460F7}" srcOrd="1"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D0207CE9-8F7E-3E40-9DF5-9C5D50EF3935}" type="presOf" srcId="{457B5753-BE04-4427-BF43-78D2E082050F}" destId="{135D9BB0-4F71-44C6-BEE3-E199E561AD2B}" srcOrd="1" destOrd="0" presId="urn:microsoft.com/office/officeart/2005/8/layout/chart3"/>
    <dgm:cxn modelId="{4D521EED-36CB-1C4E-979F-47403A96E7D7}" type="presOf" srcId="{0D5BEDC3-A63A-4300-8ADD-56A47DE8D6D1}" destId="{70580A2D-BDFA-41EF-83F5-DF3072504320}" srcOrd="0" destOrd="0" presId="urn:microsoft.com/office/officeart/2005/8/layout/chart3"/>
    <dgm:cxn modelId="{E743D923-D7C8-5649-9861-2FDD33831197}" type="presOf" srcId="{457B5753-BE04-4427-BF43-78D2E082050F}" destId="{4F669CC3-7B5B-4B7B-A754-47B608F8F562}" srcOrd="0" destOrd="0" presId="urn:microsoft.com/office/officeart/2005/8/layout/chart3"/>
    <dgm:cxn modelId="{D59032EB-4E6E-774B-9963-418777375130}" type="presParOf" srcId="{70580A2D-BDFA-41EF-83F5-DF3072504320}" destId="{4F669CC3-7B5B-4B7B-A754-47B608F8F562}" srcOrd="0" destOrd="0" presId="urn:microsoft.com/office/officeart/2005/8/layout/chart3"/>
    <dgm:cxn modelId="{E12BFBE8-07A5-6846-8B0A-857AD9B6C936}" type="presParOf" srcId="{70580A2D-BDFA-41EF-83F5-DF3072504320}" destId="{135D9BB0-4F71-44C6-BEE3-E199E561AD2B}" srcOrd="1" destOrd="0" presId="urn:microsoft.com/office/officeart/2005/8/layout/chart3"/>
    <dgm:cxn modelId="{9AD82646-22B1-BE41-9866-2F9C082F0267}" type="presParOf" srcId="{70580A2D-BDFA-41EF-83F5-DF3072504320}" destId="{4EC56D41-A0D2-49E4-89E2-7E20D92B96E5}" srcOrd="2" destOrd="0" presId="urn:microsoft.com/office/officeart/2005/8/layout/chart3"/>
    <dgm:cxn modelId="{512EAA88-B706-FF43-83C8-2733226C9AFA}" type="presParOf" srcId="{70580A2D-BDFA-41EF-83F5-DF3072504320}" destId="{925AD94C-CB63-4D15-B3A9-F9288EE460F7}" srcOrd="3" destOrd="0" presId="urn:microsoft.com/office/officeart/2005/8/layout/chart3"/>
    <dgm:cxn modelId="{43B0E368-3963-FB4A-8296-933A907A6E50}" type="presParOf" srcId="{70580A2D-BDFA-41EF-83F5-DF3072504320}" destId="{9B848C34-4BFB-4D45-923A-E6F682FCFCCA}" srcOrd="4" destOrd="0" presId="urn:microsoft.com/office/officeart/2005/8/layout/chart3"/>
    <dgm:cxn modelId="{F00DED68-E4E6-FC40-A31A-E44E82022F61}"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custT="1"/>
      <dgm:spPr/>
      <dgm:t>
        <a:bodyPr/>
        <a:lstStyle/>
        <a:p>
          <a:r>
            <a:rPr lang="fr-FR" sz="1400" b="0" dirty="0" smtClean="0">
              <a:solidFill>
                <a:schemeClr val="tx1"/>
              </a:solidFill>
            </a:rPr>
            <a:t>Dimension</a:t>
          </a:r>
          <a:r>
            <a:rPr lang="fr-FR" sz="1400" b="1" dirty="0" smtClean="0">
              <a:solidFill>
                <a:schemeClr val="tx1"/>
              </a:solidFill>
            </a:rPr>
            <a:t> </a:t>
          </a:r>
          <a:r>
            <a:rPr lang="fr-FR" sz="1600" b="1" dirty="0" smtClean="0">
              <a:solidFill>
                <a:schemeClr val="tx1"/>
              </a:solidFill>
            </a:rPr>
            <a:t>scientifique et technique</a:t>
          </a:r>
        </a:p>
        <a:p>
          <a:r>
            <a:rPr lang="fr-FR" sz="1600" b="1" dirty="0" smtClean="0">
              <a:solidFill>
                <a:schemeClr val="tx1"/>
              </a:solidFill>
            </a:rPr>
            <a:t> </a:t>
          </a:r>
          <a:endParaRPr lang="fr-FR" sz="1600" b="1" dirty="0">
            <a:solidFill>
              <a:schemeClr val="tx1"/>
            </a:solidFill>
          </a:endParaRP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dgm:t>
        <a:bodyPr/>
        <a:lstStyle/>
        <a:p>
          <a:r>
            <a:rPr lang="fr-FR" sz="1400" b="0" dirty="0" smtClean="0">
              <a:solidFill>
                <a:schemeClr val="tx1"/>
              </a:solidFill>
            </a:rPr>
            <a:t>Dimension</a:t>
          </a:r>
          <a:r>
            <a:rPr lang="fr-FR" sz="1700" b="1" dirty="0" smtClean="0">
              <a:solidFill>
                <a:schemeClr val="tx1"/>
              </a:solidFill>
            </a:rPr>
            <a:t> </a:t>
          </a:r>
          <a:r>
            <a:rPr lang="fr-FR" sz="1600" b="1" dirty="0" smtClean="0">
              <a:solidFill>
                <a:schemeClr val="tx1"/>
              </a:solidFill>
            </a:rPr>
            <a:t>socioculturelle</a:t>
          </a:r>
          <a:r>
            <a:rPr lang="fr-FR" sz="1600" dirty="0" smtClean="0">
              <a:solidFill>
                <a:schemeClr val="tx1"/>
              </a:solidFill>
            </a:rPr>
            <a:t> </a:t>
          </a:r>
          <a:endParaRPr lang="fr-FR" sz="1600" dirty="0">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dgm:t>
        <a:bodyPr rIns="0"/>
        <a:lstStyle/>
        <a:p>
          <a:pPr algn="l">
            <a:spcAft>
              <a:spcPts val="0"/>
            </a:spcAft>
          </a:pPr>
          <a:r>
            <a:rPr lang="fr-FR" sz="1400" b="0" baseline="0" dirty="0" smtClean="0">
              <a:solidFill>
                <a:schemeClr val="tx1"/>
              </a:solidFill>
            </a:rPr>
            <a:t>Dimension </a:t>
          </a:r>
          <a:r>
            <a:rPr lang="fr-FR" sz="1400" b="1" baseline="0" dirty="0" smtClean="0">
              <a:solidFill>
                <a:schemeClr val="tx1"/>
              </a:solidFill>
            </a:rPr>
            <a:t>ingénierie-design</a:t>
          </a:r>
        </a:p>
        <a:p>
          <a:pPr algn="ctr">
            <a:spcAft>
              <a:spcPts val="0"/>
            </a:spcAft>
          </a:pPr>
          <a:endParaRPr lang="fr-FR" sz="1200" b="1" baseline="0" dirty="0" smtClean="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61C0DC0F-12DB-E841-A37D-64FEBBCF70AC}" type="presOf" srcId="{FAC96BBC-E70B-4A01-A869-009A30B96857}" destId="{9B848C34-4BFB-4D45-923A-E6F682FCFCCA}" srcOrd="0"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DA1FB5D6-47D4-5A49-8654-CBB3BD0FEE24}" type="presOf" srcId="{0D5BEDC3-A63A-4300-8ADD-56A47DE8D6D1}" destId="{70580A2D-BDFA-41EF-83F5-DF3072504320}" srcOrd="0" destOrd="0" presId="urn:microsoft.com/office/officeart/2005/8/layout/chart3"/>
    <dgm:cxn modelId="{57FCAC4D-A819-E247-A30F-FF997A14BB21}" type="presOf" srcId="{D049336E-53B7-4724-ADAD-EBF81DBC3F0F}" destId="{925AD94C-CB63-4D15-B3A9-F9288EE460F7}" srcOrd="1"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AAB4C03C-7A8E-7541-B50C-96BCB8063B85}" type="presOf" srcId="{457B5753-BE04-4427-BF43-78D2E082050F}" destId="{4F669CC3-7B5B-4B7B-A754-47B608F8F562}" srcOrd="0"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8A569007-6F3D-1D48-BEC4-D0EEEBD6D6D7}" type="presOf" srcId="{D049336E-53B7-4724-ADAD-EBF81DBC3F0F}" destId="{4EC56D41-A0D2-49E4-89E2-7E20D92B96E5}" srcOrd="0" destOrd="0" presId="urn:microsoft.com/office/officeart/2005/8/layout/chart3"/>
    <dgm:cxn modelId="{07D72C7C-A7E3-A54F-AC16-B3AF3002D99C}" type="presOf" srcId="{457B5753-BE04-4427-BF43-78D2E082050F}" destId="{135D9BB0-4F71-44C6-BEE3-E199E561AD2B}" srcOrd="1" destOrd="0" presId="urn:microsoft.com/office/officeart/2005/8/layout/chart3"/>
    <dgm:cxn modelId="{970AC70F-E713-734D-9F33-4B6F44C3AE1B}" type="presOf" srcId="{FAC96BBC-E70B-4A01-A869-009A30B96857}" destId="{6C06388F-54D5-427C-8AC6-496EBCE30733}" srcOrd="1" destOrd="0" presId="urn:microsoft.com/office/officeart/2005/8/layout/chart3"/>
    <dgm:cxn modelId="{0A2820EE-21C7-D645-9573-33CF186AC5DB}" type="presParOf" srcId="{70580A2D-BDFA-41EF-83F5-DF3072504320}" destId="{4F669CC3-7B5B-4B7B-A754-47B608F8F562}" srcOrd="0" destOrd="0" presId="urn:microsoft.com/office/officeart/2005/8/layout/chart3"/>
    <dgm:cxn modelId="{814DE61E-BA5A-6646-ACC5-6F12C33A51E1}" type="presParOf" srcId="{70580A2D-BDFA-41EF-83F5-DF3072504320}" destId="{135D9BB0-4F71-44C6-BEE3-E199E561AD2B}" srcOrd="1" destOrd="0" presId="urn:microsoft.com/office/officeart/2005/8/layout/chart3"/>
    <dgm:cxn modelId="{72C247D5-A5E3-A043-82FC-193B33BC299B}" type="presParOf" srcId="{70580A2D-BDFA-41EF-83F5-DF3072504320}" destId="{4EC56D41-A0D2-49E4-89E2-7E20D92B96E5}" srcOrd="2" destOrd="0" presId="urn:microsoft.com/office/officeart/2005/8/layout/chart3"/>
    <dgm:cxn modelId="{5DFE2256-2B0C-C94A-AEB3-F73DE4771982}" type="presParOf" srcId="{70580A2D-BDFA-41EF-83F5-DF3072504320}" destId="{925AD94C-CB63-4D15-B3A9-F9288EE460F7}" srcOrd="3" destOrd="0" presId="urn:microsoft.com/office/officeart/2005/8/layout/chart3"/>
    <dgm:cxn modelId="{9112954D-1554-9C4B-BC1C-09EA62F86159}" type="presParOf" srcId="{70580A2D-BDFA-41EF-83F5-DF3072504320}" destId="{9B848C34-4BFB-4D45-923A-E6F682FCFCCA}" srcOrd="4" destOrd="0" presId="urn:microsoft.com/office/officeart/2005/8/layout/chart3"/>
    <dgm:cxn modelId="{309BA317-2A33-7045-83D9-E2B2A91B11C4}"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dgm:spPr/>
      <dgm:t>
        <a:bodyPr/>
        <a:lstStyle/>
        <a:p>
          <a:r>
            <a:rPr lang="fr-FR" b="1" dirty="0" smtClean="0">
              <a:solidFill>
                <a:srgbClr val="000000"/>
              </a:solidFill>
            </a:rPr>
            <a:t>Dimension scientifique et technique</a:t>
          </a:r>
          <a:r>
            <a:rPr lang="fr-FR" dirty="0" smtClean="0">
              <a:solidFill>
                <a:srgbClr val="000000"/>
              </a:solidFill>
            </a:rPr>
            <a:t> </a:t>
          </a:r>
          <a:endParaRPr lang="fr-FR" dirty="0">
            <a:solidFill>
              <a:srgbClr val="000000"/>
            </a:solidFill>
          </a:endParaRPr>
        </a:p>
      </dgm:t>
    </dgm:pt>
    <dgm:pt modelId="{AFA47B3D-22BF-4A9D-BA2E-33061659EF65}" type="parTrans" cxnId="{19152D1E-24EB-44A9-9771-CA3D547EC2AC}">
      <dgm:prSet/>
      <dgm:spPr/>
      <dgm:t>
        <a:bodyPr/>
        <a:lstStyle/>
        <a:p>
          <a:endParaRPr lang="fr-FR">
            <a:solidFill>
              <a:srgbClr val="000000"/>
            </a:solidFill>
          </a:endParaRPr>
        </a:p>
      </dgm:t>
    </dgm:pt>
    <dgm:pt modelId="{E818318C-F7C5-47FE-978B-20F3D0BE98A5}" type="sibTrans" cxnId="{19152D1E-24EB-44A9-9771-CA3D547EC2AC}">
      <dgm:prSet/>
      <dgm:spPr/>
      <dgm:t>
        <a:bodyPr/>
        <a:lstStyle/>
        <a:p>
          <a:endParaRPr lang="fr-FR">
            <a:solidFill>
              <a:srgbClr val="000000"/>
            </a:solidFill>
          </a:endParaRPr>
        </a:p>
      </dgm:t>
    </dgm:pt>
    <dgm:pt modelId="{D049336E-53B7-4724-ADAD-EBF81DBC3F0F}">
      <dgm:prSet phldrT="[Texte]" custT="1"/>
      <dgm:spPr/>
      <dgm:t>
        <a:bodyPr/>
        <a:lstStyle/>
        <a:p>
          <a:r>
            <a:rPr lang="fr-FR" sz="1200" b="1" dirty="0" smtClean="0">
              <a:solidFill>
                <a:srgbClr val="000000"/>
              </a:solidFill>
            </a:rPr>
            <a:t>Dimension socioculturelle</a:t>
          </a:r>
          <a:r>
            <a:rPr lang="fr-FR" sz="1200" dirty="0" smtClean="0">
              <a:solidFill>
                <a:srgbClr val="000000"/>
              </a:solidFill>
            </a:rPr>
            <a:t> </a:t>
          </a:r>
          <a:endParaRPr lang="fr-FR" sz="1200" dirty="0">
            <a:solidFill>
              <a:srgbClr val="000000"/>
            </a:solidFill>
          </a:endParaRPr>
        </a:p>
      </dgm:t>
    </dgm:pt>
    <dgm:pt modelId="{675807DE-0DC9-4D1E-8C98-DEB3E7CB8766}" type="parTrans" cxnId="{3E9A0C14-C977-4336-954B-09A2025A68B3}">
      <dgm:prSet/>
      <dgm:spPr/>
      <dgm:t>
        <a:bodyPr/>
        <a:lstStyle/>
        <a:p>
          <a:endParaRPr lang="fr-FR">
            <a:solidFill>
              <a:srgbClr val="000000"/>
            </a:solidFill>
          </a:endParaRPr>
        </a:p>
      </dgm:t>
    </dgm:pt>
    <dgm:pt modelId="{F91CE30F-0DB6-4824-BF84-B9180D943242}" type="sibTrans" cxnId="{3E9A0C14-C977-4336-954B-09A2025A68B3}">
      <dgm:prSet/>
      <dgm:spPr/>
      <dgm:t>
        <a:bodyPr/>
        <a:lstStyle/>
        <a:p>
          <a:endParaRPr lang="fr-FR">
            <a:solidFill>
              <a:srgbClr val="000000"/>
            </a:solidFill>
          </a:endParaRPr>
        </a:p>
      </dgm:t>
    </dgm:pt>
    <dgm:pt modelId="{FAC96BBC-E70B-4A01-A869-009A30B96857}">
      <dgm:prSet phldrT="[Texte]"/>
      <dgm:spPr/>
      <dgm:t>
        <a:bodyPr/>
        <a:lstStyle/>
        <a:p>
          <a:r>
            <a:rPr lang="fr-FR" b="1" dirty="0" smtClean="0">
              <a:solidFill>
                <a:srgbClr val="000000"/>
              </a:solidFill>
            </a:rPr>
            <a:t>Dimension ingénierie-design métiers d’arts et d’industrie</a:t>
          </a:r>
          <a:endParaRPr lang="fr-FR" dirty="0">
            <a:solidFill>
              <a:srgbClr val="000000"/>
            </a:solidFill>
          </a:endParaRPr>
        </a:p>
      </dgm:t>
    </dgm:pt>
    <dgm:pt modelId="{710C1B2A-4DE4-4FDE-A263-6F4892C1B314}" type="parTrans" cxnId="{55D788FE-ABF2-41A7-81F9-843AF6136521}">
      <dgm:prSet/>
      <dgm:spPr/>
      <dgm:t>
        <a:bodyPr/>
        <a:lstStyle/>
        <a:p>
          <a:endParaRPr lang="fr-FR">
            <a:solidFill>
              <a:srgbClr val="000000"/>
            </a:solidFill>
          </a:endParaRPr>
        </a:p>
      </dgm:t>
    </dgm:pt>
    <dgm:pt modelId="{36C23821-42A8-444C-9E19-A24544EA183D}" type="sibTrans" cxnId="{55D788FE-ABF2-41A7-81F9-843AF6136521}">
      <dgm:prSet/>
      <dgm:spPr/>
      <dgm:t>
        <a:bodyPr/>
        <a:lstStyle/>
        <a:p>
          <a:endParaRPr lang="fr-FR">
            <a:solidFill>
              <a:srgbClr val="000000"/>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82645" custScaleY="82645"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21000" custScaleY="121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ScaleX="82645" custScaleY="82645"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E8F092F2-E312-F242-A9DB-484032829777}" type="presOf" srcId="{FAC96BBC-E70B-4A01-A869-009A30B96857}" destId="{9B848C34-4BFB-4D45-923A-E6F682FCFCCA}" srcOrd="0"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7FA7C90A-7F69-314E-A054-985BBEFF51DF}" type="presOf" srcId="{D049336E-53B7-4724-ADAD-EBF81DBC3F0F}" destId="{925AD94C-CB63-4D15-B3A9-F9288EE460F7}" srcOrd="1"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B839A8D1-6D58-0648-B499-E24DB3C046EB}" type="presOf" srcId="{FAC96BBC-E70B-4A01-A869-009A30B96857}" destId="{6C06388F-54D5-427C-8AC6-496EBCE30733}" srcOrd="1" destOrd="0" presId="urn:microsoft.com/office/officeart/2005/8/layout/chart3"/>
    <dgm:cxn modelId="{94DD80A9-0F24-834E-A25B-68E1BE823943}" type="presOf" srcId="{457B5753-BE04-4427-BF43-78D2E082050F}" destId="{4F669CC3-7B5B-4B7B-A754-47B608F8F562}" srcOrd="0" destOrd="0" presId="urn:microsoft.com/office/officeart/2005/8/layout/chart3"/>
    <dgm:cxn modelId="{8A7C5BED-3A63-AE49-AEB3-CA3DE4973AC2}" type="presOf" srcId="{0D5BEDC3-A63A-4300-8ADD-56A47DE8D6D1}" destId="{70580A2D-BDFA-41EF-83F5-DF3072504320}" srcOrd="0"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23651819-2FEB-D343-83EA-47233C8E9EFA}" type="presOf" srcId="{D049336E-53B7-4724-ADAD-EBF81DBC3F0F}" destId="{4EC56D41-A0D2-49E4-89E2-7E20D92B96E5}" srcOrd="0" destOrd="0" presId="urn:microsoft.com/office/officeart/2005/8/layout/chart3"/>
    <dgm:cxn modelId="{BDE035C1-69F1-FE47-9E30-7A0872558A8E}" type="presOf" srcId="{457B5753-BE04-4427-BF43-78D2E082050F}" destId="{135D9BB0-4F71-44C6-BEE3-E199E561AD2B}" srcOrd="1" destOrd="0" presId="urn:microsoft.com/office/officeart/2005/8/layout/chart3"/>
    <dgm:cxn modelId="{AB328C0B-E5A2-0A44-9550-788680E0DD77}" type="presParOf" srcId="{70580A2D-BDFA-41EF-83F5-DF3072504320}" destId="{4F669CC3-7B5B-4B7B-A754-47B608F8F562}" srcOrd="0" destOrd="0" presId="urn:microsoft.com/office/officeart/2005/8/layout/chart3"/>
    <dgm:cxn modelId="{21A25E14-A1CA-DC48-9A42-C6E43E4033AD}" type="presParOf" srcId="{70580A2D-BDFA-41EF-83F5-DF3072504320}" destId="{135D9BB0-4F71-44C6-BEE3-E199E561AD2B}" srcOrd="1" destOrd="0" presId="urn:microsoft.com/office/officeart/2005/8/layout/chart3"/>
    <dgm:cxn modelId="{FBBF3C2D-1AD5-A041-B562-878C90485124}" type="presParOf" srcId="{70580A2D-BDFA-41EF-83F5-DF3072504320}" destId="{4EC56D41-A0D2-49E4-89E2-7E20D92B96E5}" srcOrd="2" destOrd="0" presId="urn:microsoft.com/office/officeart/2005/8/layout/chart3"/>
    <dgm:cxn modelId="{FC697339-4A1A-5A40-9533-EDD071C44D7E}" type="presParOf" srcId="{70580A2D-BDFA-41EF-83F5-DF3072504320}" destId="{925AD94C-CB63-4D15-B3A9-F9288EE460F7}" srcOrd="3" destOrd="0" presId="urn:microsoft.com/office/officeart/2005/8/layout/chart3"/>
    <dgm:cxn modelId="{04D40AD4-CF1F-BC43-AD65-D1E5845E52E8}" type="presParOf" srcId="{70580A2D-BDFA-41EF-83F5-DF3072504320}" destId="{9B848C34-4BFB-4D45-923A-E6F682FCFCCA}" srcOrd="4" destOrd="0" presId="urn:microsoft.com/office/officeart/2005/8/layout/chart3"/>
    <dgm:cxn modelId="{3C6F67F0-C9A7-534C-8395-EE68987EE8C6}"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FACE531-8963-4450-B057-8B96CA8205A4}" type="doc">
      <dgm:prSet loTypeId="urn:microsoft.com/office/officeart/2005/8/layout/gear1" loCatId="cycle" qsTypeId="urn:microsoft.com/office/officeart/2005/8/quickstyle/simple5" qsCatId="simple" csTypeId="urn:microsoft.com/office/officeart/2005/8/colors/accent4_5" csCatId="accent4" phldr="1"/>
      <dgm:spPr/>
    </dgm:pt>
    <dgm:pt modelId="{788E966D-B6FC-4CFC-8D9C-EDCE82C6AD76}">
      <dgm:prSet phldrT="[Texte]" custT="1"/>
      <dgm:spPr/>
      <dgm:t>
        <a:bodyPr/>
        <a:lstStyle/>
        <a:p>
          <a:r>
            <a:rPr lang="fr-FR" sz="1000" b="1" smtClean="0"/>
            <a:t>Horaire</a:t>
          </a:r>
          <a:endParaRPr lang="fr-FR" sz="1000" b="1" dirty="0"/>
        </a:p>
      </dgm:t>
    </dgm:pt>
    <dgm:pt modelId="{C80F8ABA-01C2-459C-BD06-57785FC3746F}" type="parTrans" cxnId="{46D2F175-27E4-41D4-990F-9C889D99435E}">
      <dgm:prSet/>
      <dgm:spPr/>
      <dgm:t>
        <a:bodyPr/>
        <a:lstStyle/>
        <a:p>
          <a:endParaRPr lang="fr-FR"/>
        </a:p>
      </dgm:t>
    </dgm:pt>
    <dgm:pt modelId="{CE3202E8-59B6-4C14-B7C9-8327C352EE4C}" type="sibTrans" cxnId="{46D2F175-27E4-41D4-990F-9C889D99435E}">
      <dgm:prSet/>
      <dgm:spPr/>
      <dgm:t>
        <a:bodyPr/>
        <a:lstStyle/>
        <a:p>
          <a:endParaRPr lang="fr-FR"/>
        </a:p>
      </dgm:t>
    </dgm:pt>
    <dgm:pt modelId="{BBBE94B7-8ADD-4AFC-894C-5D345CA95598}">
      <dgm:prSet phldrT="[Texte]" custT="1"/>
      <dgm:spPr/>
      <dgm:t>
        <a:bodyPr/>
        <a:lstStyle/>
        <a:p>
          <a:r>
            <a:rPr lang="fr-FR" sz="1000" b="1" dirty="0" smtClean="0"/>
            <a:t>SP</a:t>
          </a:r>
          <a:endParaRPr lang="fr-FR" sz="1000" b="1" dirty="0"/>
        </a:p>
      </dgm:t>
    </dgm:pt>
    <dgm:pt modelId="{705E21DC-41A4-4740-9F2D-CE3D8239DDCF}" type="parTrans" cxnId="{81F42303-EE77-4B42-AD9A-6DA58A086989}">
      <dgm:prSet/>
      <dgm:spPr/>
      <dgm:t>
        <a:bodyPr/>
        <a:lstStyle/>
        <a:p>
          <a:endParaRPr lang="fr-FR"/>
        </a:p>
      </dgm:t>
    </dgm:pt>
    <dgm:pt modelId="{7889B0C1-5E7C-415E-907A-518A9504AE8C}" type="sibTrans" cxnId="{81F42303-EE77-4B42-AD9A-6DA58A086989}">
      <dgm:prSet/>
      <dgm:spPr/>
      <dgm:t>
        <a:bodyPr/>
        <a:lstStyle/>
        <a:p>
          <a:endParaRPr lang="fr-FR"/>
        </a:p>
      </dgm:t>
    </dgm:pt>
    <dgm:pt modelId="{1959F78A-40D0-48A2-A689-4E0E092D88A6}">
      <dgm:prSet phldrT="[Texte]" custT="1"/>
      <dgm:spPr/>
      <dgm:t>
        <a:bodyPr/>
        <a:lstStyle/>
        <a:p>
          <a:r>
            <a:rPr lang="fr-FR" sz="1000" b="1" dirty="0" smtClean="0"/>
            <a:t>vécu</a:t>
          </a:r>
          <a:endParaRPr lang="fr-FR" sz="1000" b="1" dirty="0"/>
        </a:p>
      </dgm:t>
    </dgm:pt>
    <dgm:pt modelId="{525C9B40-86CF-47B9-9B74-A8B22DBD6B27}" type="parTrans" cxnId="{34AA2D2B-FEF5-4BEE-ABD7-B2D50E420108}">
      <dgm:prSet/>
      <dgm:spPr/>
      <dgm:t>
        <a:bodyPr/>
        <a:lstStyle/>
        <a:p>
          <a:endParaRPr lang="fr-FR"/>
        </a:p>
      </dgm:t>
    </dgm:pt>
    <dgm:pt modelId="{A8FFF779-4804-4C3A-8FC4-CD2CD73DBD6C}" type="sibTrans" cxnId="{34AA2D2B-FEF5-4BEE-ABD7-B2D50E420108}">
      <dgm:prSet/>
      <dgm:spPr/>
      <dgm:t>
        <a:bodyPr/>
        <a:lstStyle/>
        <a:p>
          <a:endParaRPr lang="fr-FR"/>
        </a:p>
      </dgm:t>
    </dgm:pt>
    <dgm:pt modelId="{7730FC5F-BB9E-444B-BF97-BAD34FECDBDF}" type="pres">
      <dgm:prSet presAssocID="{BFACE531-8963-4450-B057-8B96CA8205A4}" presName="composite" presStyleCnt="0">
        <dgm:presLayoutVars>
          <dgm:chMax val="3"/>
          <dgm:animLvl val="lvl"/>
          <dgm:resizeHandles val="exact"/>
        </dgm:presLayoutVars>
      </dgm:prSet>
      <dgm:spPr/>
    </dgm:pt>
    <dgm:pt modelId="{BE4EBA91-698D-426D-B0CE-98C663CE2ED3}" type="pres">
      <dgm:prSet presAssocID="{788E966D-B6FC-4CFC-8D9C-EDCE82C6AD76}" presName="gear1" presStyleLbl="node1" presStyleIdx="0" presStyleCnt="3">
        <dgm:presLayoutVars>
          <dgm:chMax val="1"/>
          <dgm:bulletEnabled val="1"/>
        </dgm:presLayoutVars>
      </dgm:prSet>
      <dgm:spPr/>
      <dgm:t>
        <a:bodyPr/>
        <a:lstStyle/>
        <a:p>
          <a:endParaRPr lang="fr-FR"/>
        </a:p>
      </dgm:t>
    </dgm:pt>
    <dgm:pt modelId="{960775B5-02C8-46DB-A40F-FD83D08DC712}" type="pres">
      <dgm:prSet presAssocID="{788E966D-B6FC-4CFC-8D9C-EDCE82C6AD76}" presName="gear1srcNode" presStyleLbl="node1" presStyleIdx="0" presStyleCnt="3"/>
      <dgm:spPr/>
      <dgm:t>
        <a:bodyPr/>
        <a:lstStyle/>
        <a:p>
          <a:endParaRPr lang="fr-FR"/>
        </a:p>
      </dgm:t>
    </dgm:pt>
    <dgm:pt modelId="{F550AF09-BCF9-4440-81FF-F47E9C2E8177}" type="pres">
      <dgm:prSet presAssocID="{788E966D-B6FC-4CFC-8D9C-EDCE82C6AD76}" presName="gear1dstNode" presStyleLbl="node1" presStyleIdx="0" presStyleCnt="3"/>
      <dgm:spPr/>
      <dgm:t>
        <a:bodyPr/>
        <a:lstStyle/>
        <a:p>
          <a:endParaRPr lang="fr-FR"/>
        </a:p>
      </dgm:t>
    </dgm:pt>
    <dgm:pt modelId="{B3CF7EB9-F128-4496-BCC6-0A5CB398449C}" type="pres">
      <dgm:prSet presAssocID="{BBBE94B7-8ADD-4AFC-894C-5D345CA95598}" presName="gear2" presStyleLbl="node1" presStyleIdx="1" presStyleCnt="3">
        <dgm:presLayoutVars>
          <dgm:chMax val="1"/>
          <dgm:bulletEnabled val="1"/>
        </dgm:presLayoutVars>
      </dgm:prSet>
      <dgm:spPr/>
      <dgm:t>
        <a:bodyPr/>
        <a:lstStyle/>
        <a:p>
          <a:endParaRPr lang="fr-FR"/>
        </a:p>
      </dgm:t>
    </dgm:pt>
    <dgm:pt modelId="{ED83C9B8-2B30-44DE-B7E9-37352BB8E9DB}" type="pres">
      <dgm:prSet presAssocID="{BBBE94B7-8ADD-4AFC-894C-5D345CA95598}" presName="gear2srcNode" presStyleLbl="node1" presStyleIdx="1" presStyleCnt="3"/>
      <dgm:spPr/>
      <dgm:t>
        <a:bodyPr/>
        <a:lstStyle/>
        <a:p>
          <a:endParaRPr lang="fr-FR"/>
        </a:p>
      </dgm:t>
    </dgm:pt>
    <dgm:pt modelId="{9F2E753D-4A21-45EB-85A7-9CC4D6C1A4AA}" type="pres">
      <dgm:prSet presAssocID="{BBBE94B7-8ADD-4AFC-894C-5D345CA95598}" presName="gear2dstNode" presStyleLbl="node1" presStyleIdx="1" presStyleCnt="3"/>
      <dgm:spPr/>
      <dgm:t>
        <a:bodyPr/>
        <a:lstStyle/>
        <a:p>
          <a:endParaRPr lang="fr-FR"/>
        </a:p>
      </dgm:t>
    </dgm:pt>
    <dgm:pt modelId="{88931029-8DBF-4380-A13E-53BFF4C3A7A2}" type="pres">
      <dgm:prSet presAssocID="{1959F78A-40D0-48A2-A689-4E0E092D88A6}" presName="gear3" presStyleLbl="node1" presStyleIdx="2" presStyleCnt="3"/>
      <dgm:spPr/>
      <dgm:t>
        <a:bodyPr/>
        <a:lstStyle/>
        <a:p>
          <a:endParaRPr lang="fr-FR"/>
        </a:p>
      </dgm:t>
    </dgm:pt>
    <dgm:pt modelId="{78D99CE3-8385-4FD7-B69C-1A5C071440E9}" type="pres">
      <dgm:prSet presAssocID="{1959F78A-40D0-48A2-A689-4E0E092D88A6}" presName="gear3tx" presStyleLbl="node1" presStyleIdx="2" presStyleCnt="3">
        <dgm:presLayoutVars>
          <dgm:chMax val="1"/>
          <dgm:bulletEnabled val="1"/>
        </dgm:presLayoutVars>
      </dgm:prSet>
      <dgm:spPr/>
      <dgm:t>
        <a:bodyPr/>
        <a:lstStyle/>
        <a:p>
          <a:endParaRPr lang="fr-FR"/>
        </a:p>
      </dgm:t>
    </dgm:pt>
    <dgm:pt modelId="{A3ACADEE-5C0E-4703-9FBB-E8B232125355}" type="pres">
      <dgm:prSet presAssocID="{1959F78A-40D0-48A2-A689-4E0E092D88A6}" presName="gear3srcNode" presStyleLbl="node1" presStyleIdx="2" presStyleCnt="3"/>
      <dgm:spPr/>
      <dgm:t>
        <a:bodyPr/>
        <a:lstStyle/>
        <a:p>
          <a:endParaRPr lang="fr-FR"/>
        </a:p>
      </dgm:t>
    </dgm:pt>
    <dgm:pt modelId="{F6E7D415-720A-48AE-9ADC-4A9296265069}" type="pres">
      <dgm:prSet presAssocID="{1959F78A-40D0-48A2-A689-4E0E092D88A6}" presName="gear3dstNode" presStyleLbl="node1" presStyleIdx="2" presStyleCnt="3"/>
      <dgm:spPr/>
      <dgm:t>
        <a:bodyPr/>
        <a:lstStyle/>
        <a:p>
          <a:endParaRPr lang="fr-FR"/>
        </a:p>
      </dgm:t>
    </dgm:pt>
    <dgm:pt modelId="{0A3ABA5A-BE91-440E-9DEB-4042A1D32FC7}" type="pres">
      <dgm:prSet presAssocID="{CE3202E8-59B6-4C14-B7C9-8327C352EE4C}" presName="connector1" presStyleLbl="sibTrans2D1" presStyleIdx="0" presStyleCnt="3"/>
      <dgm:spPr/>
      <dgm:t>
        <a:bodyPr/>
        <a:lstStyle/>
        <a:p>
          <a:endParaRPr lang="fr-FR"/>
        </a:p>
      </dgm:t>
    </dgm:pt>
    <dgm:pt modelId="{BF201A35-C9EE-4FDE-91A0-47C0AFCA463A}" type="pres">
      <dgm:prSet presAssocID="{7889B0C1-5E7C-415E-907A-518A9504AE8C}" presName="connector2" presStyleLbl="sibTrans2D1" presStyleIdx="1" presStyleCnt="3"/>
      <dgm:spPr/>
      <dgm:t>
        <a:bodyPr/>
        <a:lstStyle/>
        <a:p>
          <a:endParaRPr lang="fr-FR"/>
        </a:p>
      </dgm:t>
    </dgm:pt>
    <dgm:pt modelId="{37CF84B7-638D-454A-9EB9-FC3D81F5F9B7}" type="pres">
      <dgm:prSet presAssocID="{A8FFF779-4804-4C3A-8FC4-CD2CD73DBD6C}" presName="connector3" presStyleLbl="sibTrans2D1" presStyleIdx="2" presStyleCnt="3"/>
      <dgm:spPr/>
      <dgm:t>
        <a:bodyPr/>
        <a:lstStyle/>
        <a:p>
          <a:endParaRPr lang="fr-FR"/>
        </a:p>
      </dgm:t>
    </dgm:pt>
  </dgm:ptLst>
  <dgm:cxnLst>
    <dgm:cxn modelId="{46D2F175-27E4-41D4-990F-9C889D99435E}" srcId="{BFACE531-8963-4450-B057-8B96CA8205A4}" destId="{788E966D-B6FC-4CFC-8D9C-EDCE82C6AD76}" srcOrd="0" destOrd="0" parTransId="{C80F8ABA-01C2-459C-BD06-57785FC3746F}" sibTransId="{CE3202E8-59B6-4C14-B7C9-8327C352EE4C}"/>
    <dgm:cxn modelId="{34AA2D2B-FEF5-4BEE-ABD7-B2D50E420108}" srcId="{BFACE531-8963-4450-B057-8B96CA8205A4}" destId="{1959F78A-40D0-48A2-A689-4E0E092D88A6}" srcOrd="2" destOrd="0" parTransId="{525C9B40-86CF-47B9-9B74-A8B22DBD6B27}" sibTransId="{A8FFF779-4804-4C3A-8FC4-CD2CD73DBD6C}"/>
    <dgm:cxn modelId="{A7A1A2F5-3ACB-E247-B077-8177AA7121AC}" type="presOf" srcId="{BFACE531-8963-4450-B057-8B96CA8205A4}" destId="{7730FC5F-BB9E-444B-BF97-BAD34FECDBDF}" srcOrd="0" destOrd="0" presId="urn:microsoft.com/office/officeart/2005/8/layout/gear1"/>
    <dgm:cxn modelId="{DA97D441-C241-9C4E-90B4-A2816C617907}" type="presOf" srcId="{788E966D-B6FC-4CFC-8D9C-EDCE82C6AD76}" destId="{F550AF09-BCF9-4440-81FF-F47E9C2E8177}" srcOrd="2" destOrd="0" presId="urn:microsoft.com/office/officeart/2005/8/layout/gear1"/>
    <dgm:cxn modelId="{81F42303-EE77-4B42-AD9A-6DA58A086989}" srcId="{BFACE531-8963-4450-B057-8B96CA8205A4}" destId="{BBBE94B7-8ADD-4AFC-894C-5D345CA95598}" srcOrd="1" destOrd="0" parTransId="{705E21DC-41A4-4740-9F2D-CE3D8239DDCF}" sibTransId="{7889B0C1-5E7C-415E-907A-518A9504AE8C}"/>
    <dgm:cxn modelId="{D5F29F4C-5F1B-4740-AC4F-DEC7D454F248}" type="presOf" srcId="{1959F78A-40D0-48A2-A689-4E0E092D88A6}" destId="{F6E7D415-720A-48AE-9ADC-4A9296265069}" srcOrd="3" destOrd="0" presId="urn:microsoft.com/office/officeart/2005/8/layout/gear1"/>
    <dgm:cxn modelId="{F51D9F18-0940-224E-B853-09B3D002A17C}" type="presOf" srcId="{1959F78A-40D0-48A2-A689-4E0E092D88A6}" destId="{78D99CE3-8385-4FD7-B69C-1A5C071440E9}" srcOrd="1" destOrd="0" presId="urn:microsoft.com/office/officeart/2005/8/layout/gear1"/>
    <dgm:cxn modelId="{AAD8BB97-A8F5-BC42-82F5-A6343158313D}" type="presOf" srcId="{BBBE94B7-8ADD-4AFC-894C-5D345CA95598}" destId="{ED83C9B8-2B30-44DE-B7E9-37352BB8E9DB}" srcOrd="1" destOrd="0" presId="urn:microsoft.com/office/officeart/2005/8/layout/gear1"/>
    <dgm:cxn modelId="{E941630B-1CB6-2E4C-B515-9976AC6BF1AA}" type="presOf" srcId="{1959F78A-40D0-48A2-A689-4E0E092D88A6}" destId="{A3ACADEE-5C0E-4703-9FBB-E8B232125355}" srcOrd="2" destOrd="0" presId="urn:microsoft.com/office/officeart/2005/8/layout/gear1"/>
    <dgm:cxn modelId="{AF985B58-879E-3045-88E6-B0AA1DD6C3BE}" type="presOf" srcId="{788E966D-B6FC-4CFC-8D9C-EDCE82C6AD76}" destId="{BE4EBA91-698D-426D-B0CE-98C663CE2ED3}" srcOrd="0" destOrd="0" presId="urn:microsoft.com/office/officeart/2005/8/layout/gear1"/>
    <dgm:cxn modelId="{C4FE018D-48E2-824A-9D56-3FFAFBC228B5}" type="presOf" srcId="{BBBE94B7-8ADD-4AFC-894C-5D345CA95598}" destId="{9F2E753D-4A21-45EB-85A7-9CC4D6C1A4AA}" srcOrd="2" destOrd="0" presId="urn:microsoft.com/office/officeart/2005/8/layout/gear1"/>
    <dgm:cxn modelId="{D0650CE4-9516-6947-907C-97FBB841BE68}" type="presOf" srcId="{788E966D-B6FC-4CFC-8D9C-EDCE82C6AD76}" destId="{960775B5-02C8-46DB-A40F-FD83D08DC712}" srcOrd="1" destOrd="0" presId="urn:microsoft.com/office/officeart/2005/8/layout/gear1"/>
    <dgm:cxn modelId="{DAA33E80-1261-714E-838B-687E94B23C6C}" type="presOf" srcId="{7889B0C1-5E7C-415E-907A-518A9504AE8C}" destId="{BF201A35-C9EE-4FDE-91A0-47C0AFCA463A}" srcOrd="0" destOrd="0" presId="urn:microsoft.com/office/officeart/2005/8/layout/gear1"/>
    <dgm:cxn modelId="{777C76D4-746D-D04F-9A6F-52FF318B1668}" type="presOf" srcId="{CE3202E8-59B6-4C14-B7C9-8327C352EE4C}" destId="{0A3ABA5A-BE91-440E-9DEB-4042A1D32FC7}" srcOrd="0" destOrd="0" presId="urn:microsoft.com/office/officeart/2005/8/layout/gear1"/>
    <dgm:cxn modelId="{15C280F6-0578-F94A-AC92-08F50BCE4499}" type="presOf" srcId="{BBBE94B7-8ADD-4AFC-894C-5D345CA95598}" destId="{B3CF7EB9-F128-4496-BCC6-0A5CB398449C}" srcOrd="0" destOrd="0" presId="urn:microsoft.com/office/officeart/2005/8/layout/gear1"/>
    <dgm:cxn modelId="{1DEE8A70-CDAC-0A4F-BC69-B8BD271EF639}" type="presOf" srcId="{1959F78A-40D0-48A2-A689-4E0E092D88A6}" destId="{88931029-8DBF-4380-A13E-53BFF4C3A7A2}" srcOrd="0" destOrd="0" presId="urn:microsoft.com/office/officeart/2005/8/layout/gear1"/>
    <dgm:cxn modelId="{3E4A11E7-2A7E-5243-8176-8E14206F8E60}" type="presOf" srcId="{A8FFF779-4804-4C3A-8FC4-CD2CD73DBD6C}" destId="{37CF84B7-638D-454A-9EB9-FC3D81F5F9B7}" srcOrd="0" destOrd="0" presId="urn:microsoft.com/office/officeart/2005/8/layout/gear1"/>
    <dgm:cxn modelId="{B8FBD0EC-8C52-D745-9214-467049866005}" type="presParOf" srcId="{7730FC5F-BB9E-444B-BF97-BAD34FECDBDF}" destId="{BE4EBA91-698D-426D-B0CE-98C663CE2ED3}" srcOrd="0" destOrd="0" presId="urn:microsoft.com/office/officeart/2005/8/layout/gear1"/>
    <dgm:cxn modelId="{9957B0DC-5D25-FC41-AC62-AFFACFE20818}" type="presParOf" srcId="{7730FC5F-BB9E-444B-BF97-BAD34FECDBDF}" destId="{960775B5-02C8-46DB-A40F-FD83D08DC712}" srcOrd="1" destOrd="0" presId="urn:microsoft.com/office/officeart/2005/8/layout/gear1"/>
    <dgm:cxn modelId="{22815398-565F-A14F-B887-A6FD0740CF93}" type="presParOf" srcId="{7730FC5F-BB9E-444B-BF97-BAD34FECDBDF}" destId="{F550AF09-BCF9-4440-81FF-F47E9C2E8177}" srcOrd="2" destOrd="0" presId="urn:microsoft.com/office/officeart/2005/8/layout/gear1"/>
    <dgm:cxn modelId="{77AEC064-03C7-A348-9720-4D667E1E7C8C}" type="presParOf" srcId="{7730FC5F-BB9E-444B-BF97-BAD34FECDBDF}" destId="{B3CF7EB9-F128-4496-BCC6-0A5CB398449C}" srcOrd="3" destOrd="0" presId="urn:microsoft.com/office/officeart/2005/8/layout/gear1"/>
    <dgm:cxn modelId="{767934A3-D9F7-BE42-A5E5-BA33C899A534}" type="presParOf" srcId="{7730FC5F-BB9E-444B-BF97-BAD34FECDBDF}" destId="{ED83C9B8-2B30-44DE-B7E9-37352BB8E9DB}" srcOrd="4" destOrd="0" presId="urn:microsoft.com/office/officeart/2005/8/layout/gear1"/>
    <dgm:cxn modelId="{5B36863E-2C62-384C-AA95-8562EA40FA99}" type="presParOf" srcId="{7730FC5F-BB9E-444B-BF97-BAD34FECDBDF}" destId="{9F2E753D-4A21-45EB-85A7-9CC4D6C1A4AA}" srcOrd="5" destOrd="0" presId="urn:microsoft.com/office/officeart/2005/8/layout/gear1"/>
    <dgm:cxn modelId="{9C0B15DC-3899-D648-B2B7-245AB7A1F4AE}" type="presParOf" srcId="{7730FC5F-BB9E-444B-BF97-BAD34FECDBDF}" destId="{88931029-8DBF-4380-A13E-53BFF4C3A7A2}" srcOrd="6" destOrd="0" presId="urn:microsoft.com/office/officeart/2005/8/layout/gear1"/>
    <dgm:cxn modelId="{37114974-D6C9-1D4D-85B1-CF3329A7D1FC}" type="presParOf" srcId="{7730FC5F-BB9E-444B-BF97-BAD34FECDBDF}" destId="{78D99CE3-8385-4FD7-B69C-1A5C071440E9}" srcOrd="7" destOrd="0" presId="urn:microsoft.com/office/officeart/2005/8/layout/gear1"/>
    <dgm:cxn modelId="{6E6A15EB-3394-F64B-A2B0-3CB02AAF7CFA}" type="presParOf" srcId="{7730FC5F-BB9E-444B-BF97-BAD34FECDBDF}" destId="{A3ACADEE-5C0E-4703-9FBB-E8B232125355}" srcOrd="8" destOrd="0" presId="urn:microsoft.com/office/officeart/2005/8/layout/gear1"/>
    <dgm:cxn modelId="{D773ADAA-C855-8A4B-8F4C-2A319648E7AA}" type="presParOf" srcId="{7730FC5F-BB9E-444B-BF97-BAD34FECDBDF}" destId="{F6E7D415-720A-48AE-9ADC-4A9296265069}" srcOrd="9" destOrd="0" presId="urn:microsoft.com/office/officeart/2005/8/layout/gear1"/>
    <dgm:cxn modelId="{C05C257F-5F69-2543-A14D-E945847E64DC}" type="presParOf" srcId="{7730FC5F-BB9E-444B-BF97-BAD34FECDBDF}" destId="{0A3ABA5A-BE91-440E-9DEB-4042A1D32FC7}" srcOrd="10" destOrd="0" presId="urn:microsoft.com/office/officeart/2005/8/layout/gear1"/>
    <dgm:cxn modelId="{065D939C-D24B-F243-BC6E-BD3334CB6947}" type="presParOf" srcId="{7730FC5F-BB9E-444B-BF97-BAD34FECDBDF}" destId="{BF201A35-C9EE-4FDE-91A0-47C0AFCA463A}" srcOrd="11" destOrd="0" presId="urn:microsoft.com/office/officeart/2005/8/layout/gear1"/>
    <dgm:cxn modelId="{F81DD500-E598-A747-8850-707DBC567EB5}" type="presParOf" srcId="{7730FC5F-BB9E-444B-BF97-BAD34FECDBDF}" destId="{37CF84B7-638D-454A-9EB9-FC3D81F5F9B7}" srcOrd="12" destOrd="0" presId="urn:microsoft.com/office/officeart/2005/8/layout/gear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9B71073-5DA2-7847-9765-41E722458CCA}"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fr-FR"/>
        </a:p>
      </dgm:t>
    </dgm:pt>
    <dgm:pt modelId="{0A830974-8F1E-DB42-BA8A-CF36351DB25A}">
      <dgm:prSet phldrT="[Texte]"/>
      <dgm:spPr>
        <a:noFill/>
      </dgm:spPr>
      <dgm:t>
        <a:bodyPr/>
        <a:lstStyle/>
        <a:p>
          <a:r>
            <a:rPr lang="fr-FR" dirty="0" smtClean="0"/>
            <a:t>…..</a:t>
          </a:r>
          <a:endParaRPr lang="fr-FR" dirty="0"/>
        </a:p>
      </dgm:t>
    </dgm:pt>
    <dgm:pt modelId="{E3FA9F84-8E40-BF4B-98B6-E0F5F8719696}" type="parTrans" cxnId="{BE944EB9-9437-0549-A35E-548388CB2B84}">
      <dgm:prSet/>
      <dgm:spPr/>
      <dgm:t>
        <a:bodyPr/>
        <a:lstStyle/>
        <a:p>
          <a:endParaRPr lang="fr-FR"/>
        </a:p>
      </dgm:t>
    </dgm:pt>
    <dgm:pt modelId="{78DFFAE5-4C79-B54D-AF10-370C6EFAB70A}" type="sibTrans" cxnId="{BE944EB9-9437-0549-A35E-548388CB2B84}">
      <dgm:prSet/>
      <dgm:spPr/>
      <dgm:t>
        <a:bodyPr/>
        <a:lstStyle/>
        <a:p>
          <a:endParaRPr lang="fr-FR"/>
        </a:p>
      </dgm:t>
    </dgm:pt>
    <dgm:pt modelId="{9CE3F849-2E55-A548-BAD9-B08621661401}">
      <dgm:prSet phldrT="[Texte]"/>
      <dgm:spPr/>
      <dgm:t>
        <a:bodyPr/>
        <a:lstStyle/>
        <a:p>
          <a:r>
            <a:rPr lang="fr-FR" smtClean="0">
              <a:solidFill>
                <a:srgbClr val="000000"/>
              </a:solidFill>
            </a:rPr>
            <a:t>Le lien vers les disciplines scientifiques</a:t>
          </a:r>
          <a:endParaRPr lang="fr-FR" dirty="0"/>
        </a:p>
      </dgm:t>
    </dgm:pt>
    <dgm:pt modelId="{A53C5860-DA34-8F4A-B60A-E8A3FD424E6D}" type="parTrans" cxnId="{426C90A2-4FC4-A04B-BD32-48EB7D0C96CB}">
      <dgm:prSet/>
      <dgm:spPr/>
      <dgm:t>
        <a:bodyPr/>
        <a:lstStyle/>
        <a:p>
          <a:endParaRPr lang="fr-FR"/>
        </a:p>
      </dgm:t>
    </dgm:pt>
    <dgm:pt modelId="{C98EB4B4-A599-044C-BD5F-4E0DAFB064AC}" type="sibTrans" cxnId="{426C90A2-4FC4-A04B-BD32-48EB7D0C96CB}">
      <dgm:prSet/>
      <dgm:spPr/>
      <dgm:t>
        <a:bodyPr/>
        <a:lstStyle/>
        <a:p>
          <a:endParaRPr lang="fr-FR"/>
        </a:p>
      </dgm:t>
    </dgm:pt>
    <dgm:pt modelId="{03D5F1CE-D75A-324A-8622-2294DEFA5C6C}">
      <dgm:prSet phldrT="[Texte]"/>
      <dgm:spPr>
        <a:noFill/>
      </dgm:spPr>
      <dgm:t>
        <a:bodyPr/>
        <a:lstStyle/>
        <a:p>
          <a:r>
            <a:rPr lang="fr-FR" dirty="0" smtClean="0"/>
            <a:t>.</a:t>
          </a:r>
          <a:endParaRPr lang="fr-FR" dirty="0"/>
        </a:p>
      </dgm:t>
    </dgm:pt>
    <dgm:pt modelId="{9D846489-EC3C-CA45-B12B-62ADF9083E6E}" type="parTrans" cxnId="{9AC62CFC-F831-A740-8449-68F4ECB66CD9}">
      <dgm:prSet/>
      <dgm:spPr/>
      <dgm:t>
        <a:bodyPr/>
        <a:lstStyle/>
        <a:p>
          <a:endParaRPr lang="fr-FR"/>
        </a:p>
      </dgm:t>
    </dgm:pt>
    <dgm:pt modelId="{312106D3-030C-BB4B-8FB7-3BC6A66F7429}" type="sibTrans" cxnId="{9AC62CFC-F831-A740-8449-68F4ECB66CD9}">
      <dgm:prSet/>
      <dgm:spPr/>
      <dgm:t>
        <a:bodyPr/>
        <a:lstStyle/>
        <a:p>
          <a:endParaRPr lang="fr-FR"/>
        </a:p>
      </dgm:t>
    </dgm:pt>
    <dgm:pt modelId="{DA87F7CA-BB29-914A-A46A-87ECE324210D}">
      <dgm:prSet phldrT="[Texte]"/>
      <dgm:spPr/>
      <dgm:t>
        <a:bodyPr/>
        <a:lstStyle/>
        <a:p>
          <a:r>
            <a:rPr lang="fr-FR" smtClean="0">
              <a:solidFill>
                <a:srgbClr val="000000"/>
              </a:solidFill>
            </a:rPr>
            <a:t>Le lien vers le travail collaboratif interdisciplinaire par le projet</a:t>
          </a:r>
          <a:endParaRPr lang="fr-FR" dirty="0"/>
        </a:p>
      </dgm:t>
    </dgm:pt>
    <dgm:pt modelId="{FD61AF95-DE49-B549-8A79-A46DFF2CA446}" type="parTrans" cxnId="{0DF12AFE-50E1-D749-A683-3720B8F39A19}">
      <dgm:prSet/>
      <dgm:spPr/>
      <dgm:t>
        <a:bodyPr/>
        <a:lstStyle/>
        <a:p>
          <a:endParaRPr lang="fr-FR"/>
        </a:p>
      </dgm:t>
    </dgm:pt>
    <dgm:pt modelId="{4AF7241D-D070-3549-8ACC-84545E4E6D43}" type="sibTrans" cxnId="{0DF12AFE-50E1-D749-A683-3720B8F39A19}">
      <dgm:prSet/>
      <dgm:spPr/>
      <dgm:t>
        <a:bodyPr/>
        <a:lstStyle/>
        <a:p>
          <a:endParaRPr lang="fr-FR"/>
        </a:p>
      </dgm:t>
    </dgm:pt>
    <dgm:pt modelId="{53DB9AD6-7A2F-4A4C-808A-43AE9E329C2A}">
      <dgm:prSet phldrT="[Texte]"/>
      <dgm:spPr/>
      <dgm:t>
        <a:bodyPr/>
        <a:lstStyle/>
        <a:p>
          <a:r>
            <a:rPr lang="fr-FR" smtClean="0">
              <a:solidFill>
                <a:schemeClr val="tx1"/>
              </a:solidFill>
            </a:rPr>
            <a:t>Le lien vers les sciences humaines</a:t>
          </a:r>
          <a:endParaRPr lang="fr-FR" dirty="0"/>
        </a:p>
      </dgm:t>
    </dgm:pt>
    <dgm:pt modelId="{55AB3BAA-9748-8347-AA8B-D5E707B3F3BD}" type="sibTrans" cxnId="{184EFD4E-B1F7-1F49-B6AF-87495E2D6653}">
      <dgm:prSet/>
      <dgm:spPr/>
      <dgm:t>
        <a:bodyPr/>
        <a:lstStyle/>
        <a:p>
          <a:endParaRPr lang="fr-FR"/>
        </a:p>
      </dgm:t>
    </dgm:pt>
    <dgm:pt modelId="{A49017CE-8E52-6946-AA1E-CB0BD6F0F82D}" type="parTrans" cxnId="{184EFD4E-B1F7-1F49-B6AF-87495E2D6653}">
      <dgm:prSet/>
      <dgm:spPr/>
      <dgm:t>
        <a:bodyPr/>
        <a:lstStyle/>
        <a:p>
          <a:endParaRPr lang="fr-FR"/>
        </a:p>
      </dgm:t>
    </dgm:pt>
    <dgm:pt modelId="{69CA5AB1-7428-954D-A6E8-4647B9A065B4}" type="pres">
      <dgm:prSet presAssocID="{69B71073-5DA2-7847-9765-41E722458CCA}" presName="Name0" presStyleCnt="0">
        <dgm:presLayoutVars>
          <dgm:dir/>
          <dgm:resizeHandles val="exact"/>
        </dgm:presLayoutVars>
      </dgm:prSet>
      <dgm:spPr/>
      <dgm:t>
        <a:bodyPr/>
        <a:lstStyle/>
        <a:p>
          <a:endParaRPr lang="fr-FR"/>
        </a:p>
      </dgm:t>
    </dgm:pt>
    <dgm:pt modelId="{F23A2C40-0EBC-734C-A266-F5F49DD463B5}" type="pres">
      <dgm:prSet presAssocID="{69B71073-5DA2-7847-9765-41E722458CCA}" presName="cycle" presStyleCnt="0"/>
      <dgm:spPr/>
    </dgm:pt>
    <dgm:pt modelId="{D3E4D043-87B1-4949-9F3E-A41AC6F768A3}" type="pres">
      <dgm:prSet presAssocID="{0A830974-8F1E-DB42-BA8A-CF36351DB25A}" presName="nodeFirstNode" presStyleLbl="node1" presStyleIdx="0" presStyleCnt="5">
        <dgm:presLayoutVars>
          <dgm:bulletEnabled val="1"/>
        </dgm:presLayoutVars>
      </dgm:prSet>
      <dgm:spPr/>
      <dgm:t>
        <a:bodyPr/>
        <a:lstStyle/>
        <a:p>
          <a:endParaRPr lang="fr-FR"/>
        </a:p>
      </dgm:t>
    </dgm:pt>
    <dgm:pt modelId="{CE0D62ED-C83E-EC48-815E-CBD71E59DCAF}" type="pres">
      <dgm:prSet presAssocID="{78DFFAE5-4C79-B54D-AF10-370C6EFAB70A}" presName="sibTransFirstNode" presStyleLbl="bgShp" presStyleIdx="0" presStyleCnt="1"/>
      <dgm:spPr/>
      <dgm:t>
        <a:bodyPr/>
        <a:lstStyle/>
        <a:p>
          <a:endParaRPr lang="fr-FR"/>
        </a:p>
      </dgm:t>
    </dgm:pt>
    <dgm:pt modelId="{4049EA9B-696D-9840-9CE8-EB9B7367504F}" type="pres">
      <dgm:prSet presAssocID="{9CE3F849-2E55-A548-BAD9-B08621661401}" presName="nodeFollowingNodes" presStyleLbl="node1" presStyleIdx="1" presStyleCnt="5" custRadScaleRad="126883" custRadScaleInc="6506">
        <dgm:presLayoutVars>
          <dgm:bulletEnabled val="1"/>
        </dgm:presLayoutVars>
      </dgm:prSet>
      <dgm:spPr/>
      <dgm:t>
        <a:bodyPr/>
        <a:lstStyle/>
        <a:p>
          <a:endParaRPr lang="fr-FR"/>
        </a:p>
      </dgm:t>
    </dgm:pt>
    <dgm:pt modelId="{44523994-56F3-7640-AE5D-209713498CC5}" type="pres">
      <dgm:prSet presAssocID="{53DB9AD6-7A2F-4A4C-808A-43AE9E329C2A}" presName="nodeFollowingNodes" presStyleLbl="node1" presStyleIdx="2" presStyleCnt="5" custRadScaleRad="80902" custRadScaleInc="59751">
        <dgm:presLayoutVars>
          <dgm:bulletEnabled val="1"/>
        </dgm:presLayoutVars>
      </dgm:prSet>
      <dgm:spPr/>
      <dgm:t>
        <a:bodyPr/>
        <a:lstStyle/>
        <a:p>
          <a:endParaRPr lang="fr-FR"/>
        </a:p>
      </dgm:t>
    </dgm:pt>
    <dgm:pt modelId="{9C90F803-DD44-0D45-BE39-CC3F53FE7CE8}" type="pres">
      <dgm:prSet presAssocID="{03D5F1CE-D75A-324A-8622-2294DEFA5C6C}" presName="nodeFollowingNodes" presStyleLbl="node1" presStyleIdx="3" presStyleCnt="5">
        <dgm:presLayoutVars>
          <dgm:bulletEnabled val="1"/>
        </dgm:presLayoutVars>
      </dgm:prSet>
      <dgm:spPr/>
      <dgm:t>
        <a:bodyPr/>
        <a:lstStyle/>
        <a:p>
          <a:endParaRPr lang="fr-FR"/>
        </a:p>
      </dgm:t>
    </dgm:pt>
    <dgm:pt modelId="{6C723AAD-25E3-0F46-8128-2800B0E5F02E}" type="pres">
      <dgm:prSet presAssocID="{DA87F7CA-BB29-914A-A46A-87ECE324210D}" presName="nodeFollowingNodes" presStyleLbl="node1" presStyleIdx="4" presStyleCnt="5" custRadScaleRad="126005" custRadScaleInc="-6338">
        <dgm:presLayoutVars>
          <dgm:bulletEnabled val="1"/>
        </dgm:presLayoutVars>
      </dgm:prSet>
      <dgm:spPr/>
      <dgm:t>
        <a:bodyPr/>
        <a:lstStyle/>
        <a:p>
          <a:endParaRPr lang="fr-FR"/>
        </a:p>
      </dgm:t>
    </dgm:pt>
  </dgm:ptLst>
  <dgm:cxnLst>
    <dgm:cxn modelId="{8B5FC1AC-E0C8-684B-85F6-00BA7DAC7014}" type="presOf" srcId="{53DB9AD6-7A2F-4A4C-808A-43AE9E329C2A}" destId="{44523994-56F3-7640-AE5D-209713498CC5}" srcOrd="0" destOrd="0" presId="urn:microsoft.com/office/officeart/2005/8/layout/cycle3"/>
    <dgm:cxn modelId="{B66B3899-6FAF-6749-82BF-C6A1B95C30BC}" type="presOf" srcId="{69B71073-5DA2-7847-9765-41E722458CCA}" destId="{69CA5AB1-7428-954D-A6E8-4647B9A065B4}" srcOrd="0" destOrd="0" presId="urn:microsoft.com/office/officeart/2005/8/layout/cycle3"/>
    <dgm:cxn modelId="{BE944EB9-9437-0549-A35E-548388CB2B84}" srcId="{69B71073-5DA2-7847-9765-41E722458CCA}" destId="{0A830974-8F1E-DB42-BA8A-CF36351DB25A}" srcOrd="0" destOrd="0" parTransId="{E3FA9F84-8E40-BF4B-98B6-E0F5F8719696}" sibTransId="{78DFFAE5-4C79-B54D-AF10-370C6EFAB70A}"/>
    <dgm:cxn modelId="{53067292-4634-3A4E-80EC-B2EC57437325}" type="presOf" srcId="{78DFFAE5-4C79-B54D-AF10-370C6EFAB70A}" destId="{CE0D62ED-C83E-EC48-815E-CBD71E59DCAF}" srcOrd="0" destOrd="0" presId="urn:microsoft.com/office/officeart/2005/8/layout/cycle3"/>
    <dgm:cxn modelId="{30B5548F-8BD3-AE41-B9B3-1F3FA5D1C88E}" type="presOf" srcId="{9CE3F849-2E55-A548-BAD9-B08621661401}" destId="{4049EA9B-696D-9840-9CE8-EB9B7367504F}" srcOrd="0" destOrd="0" presId="urn:microsoft.com/office/officeart/2005/8/layout/cycle3"/>
    <dgm:cxn modelId="{B7691AAD-ECF1-6E4D-A235-ABD0005F4D89}" type="presOf" srcId="{DA87F7CA-BB29-914A-A46A-87ECE324210D}" destId="{6C723AAD-25E3-0F46-8128-2800B0E5F02E}" srcOrd="0" destOrd="0" presId="urn:microsoft.com/office/officeart/2005/8/layout/cycle3"/>
    <dgm:cxn modelId="{9AC62CFC-F831-A740-8449-68F4ECB66CD9}" srcId="{69B71073-5DA2-7847-9765-41E722458CCA}" destId="{03D5F1CE-D75A-324A-8622-2294DEFA5C6C}" srcOrd="3" destOrd="0" parTransId="{9D846489-EC3C-CA45-B12B-62ADF9083E6E}" sibTransId="{312106D3-030C-BB4B-8FB7-3BC6A66F7429}"/>
    <dgm:cxn modelId="{AD03E68B-F003-7A4A-94AC-B5AB10E29335}" type="presOf" srcId="{03D5F1CE-D75A-324A-8622-2294DEFA5C6C}" destId="{9C90F803-DD44-0D45-BE39-CC3F53FE7CE8}" srcOrd="0" destOrd="0" presId="urn:microsoft.com/office/officeart/2005/8/layout/cycle3"/>
    <dgm:cxn modelId="{04BCED28-54DD-494B-BB7D-4511BBCBC6A5}" type="presOf" srcId="{0A830974-8F1E-DB42-BA8A-CF36351DB25A}" destId="{D3E4D043-87B1-4949-9F3E-A41AC6F768A3}" srcOrd="0" destOrd="0" presId="urn:microsoft.com/office/officeart/2005/8/layout/cycle3"/>
    <dgm:cxn modelId="{426C90A2-4FC4-A04B-BD32-48EB7D0C96CB}" srcId="{69B71073-5DA2-7847-9765-41E722458CCA}" destId="{9CE3F849-2E55-A548-BAD9-B08621661401}" srcOrd="1" destOrd="0" parTransId="{A53C5860-DA34-8F4A-B60A-E8A3FD424E6D}" sibTransId="{C98EB4B4-A599-044C-BD5F-4E0DAFB064AC}"/>
    <dgm:cxn modelId="{184EFD4E-B1F7-1F49-B6AF-87495E2D6653}" srcId="{69B71073-5DA2-7847-9765-41E722458CCA}" destId="{53DB9AD6-7A2F-4A4C-808A-43AE9E329C2A}" srcOrd="2" destOrd="0" parTransId="{A49017CE-8E52-6946-AA1E-CB0BD6F0F82D}" sibTransId="{55AB3BAA-9748-8347-AA8B-D5E707B3F3BD}"/>
    <dgm:cxn modelId="{0DF12AFE-50E1-D749-A683-3720B8F39A19}" srcId="{69B71073-5DA2-7847-9765-41E722458CCA}" destId="{DA87F7CA-BB29-914A-A46A-87ECE324210D}" srcOrd="4" destOrd="0" parTransId="{FD61AF95-DE49-B549-8A79-A46DFF2CA446}" sibTransId="{4AF7241D-D070-3549-8ACC-84545E4E6D43}"/>
    <dgm:cxn modelId="{4490975C-4D6B-EF43-AD72-3D1F87329038}" type="presParOf" srcId="{69CA5AB1-7428-954D-A6E8-4647B9A065B4}" destId="{F23A2C40-0EBC-734C-A266-F5F49DD463B5}" srcOrd="0" destOrd="0" presId="urn:microsoft.com/office/officeart/2005/8/layout/cycle3"/>
    <dgm:cxn modelId="{66BA8DB3-92A3-2449-B1DB-DF4DC595647B}" type="presParOf" srcId="{F23A2C40-0EBC-734C-A266-F5F49DD463B5}" destId="{D3E4D043-87B1-4949-9F3E-A41AC6F768A3}" srcOrd="0" destOrd="0" presId="urn:microsoft.com/office/officeart/2005/8/layout/cycle3"/>
    <dgm:cxn modelId="{03637514-76E5-5048-AF6B-5CC9B0D4CA64}" type="presParOf" srcId="{F23A2C40-0EBC-734C-A266-F5F49DD463B5}" destId="{CE0D62ED-C83E-EC48-815E-CBD71E59DCAF}" srcOrd="1" destOrd="0" presId="urn:microsoft.com/office/officeart/2005/8/layout/cycle3"/>
    <dgm:cxn modelId="{7633F470-6F43-B941-B37C-30677FA871CB}" type="presParOf" srcId="{F23A2C40-0EBC-734C-A266-F5F49DD463B5}" destId="{4049EA9B-696D-9840-9CE8-EB9B7367504F}" srcOrd="2" destOrd="0" presId="urn:microsoft.com/office/officeart/2005/8/layout/cycle3"/>
    <dgm:cxn modelId="{A87852C4-4255-BE47-976A-B1DD46B8BBA7}" type="presParOf" srcId="{F23A2C40-0EBC-734C-A266-F5F49DD463B5}" destId="{44523994-56F3-7640-AE5D-209713498CC5}" srcOrd="3" destOrd="0" presId="urn:microsoft.com/office/officeart/2005/8/layout/cycle3"/>
    <dgm:cxn modelId="{CBDF1041-1CB8-7F45-84D0-D90F16E8715D}" type="presParOf" srcId="{F23A2C40-0EBC-734C-A266-F5F49DD463B5}" destId="{9C90F803-DD44-0D45-BE39-CC3F53FE7CE8}" srcOrd="4" destOrd="0" presId="urn:microsoft.com/office/officeart/2005/8/layout/cycle3"/>
    <dgm:cxn modelId="{E0E2D0F9-5B0F-5549-8952-652139CCEBBB}" type="presParOf" srcId="{F23A2C40-0EBC-734C-A266-F5F49DD463B5}" destId="{6C723AAD-25E3-0F46-8128-2800B0E5F02E}" srcOrd="5"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custT="1"/>
      <dgm:spPr/>
      <dgm:t>
        <a:bodyPr/>
        <a:lstStyle/>
        <a:p>
          <a:r>
            <a:rPr lang="fr-FR" sz="1400" b="0" dirty="0" smtClean="0">
              <a:solidFill>
                <a:schemeClr val="tx1"/>
              </a:solidFill>
            </a:rPr>
            <a:t>Dimension</a:t>
          </a:r>
          <a:r>
            <a:rPr lang="fr-FR" sz="1400" b="1" dirty="0" smtClean="0">
              <a:solidFill>
                <a:schemeClr val="tx1"/>
              </a:solidFill>
            </a:rPr>
            <a:t> </a:t>
          </a:r>
          <a:r>
            <a:rPr lang="fr-FR" sz="1600" b="1" dirty="0" smtClean="0">
              <a:solidFill>
                <a:schemeClr val="tx1"/>
              </a:solidFill>
            </a:rPr>
            <a:t>scientifique et technique</a:t>
          </a:r>
        </a:p>
        <a:p>
          <a:r>
            <a:rPr lang="fr-FR" sz="1600" b="1" dirty="0" smtClean="0">
              <a:solidFill>
                <a:schemeClr val="tx1"/>
              </a:solidFill>
            </a:rPr>
            <a:t> </a:t>
          </a:r>
          <a:endParaRPr lang="fr-FR" sz="1600" b="1" dirty="0">
            <a:solidFill>
              <a:schemeClr val="tx1"/>
            </a:solidFill>
          </a:endParaRP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dgm:t>
        <a:bodyPr/>
        <a:lstStyle/>
        <a:p>
          <a:r>
            <a:rPr lang="fr-FR" sz="1400" b="0" dirty="0" smtClean="0">
              <a:solidFill>
                <a:schemeClr val="tx1"/>
              </a:solidFill>
            </a:rPr>
            <a:t>Dimension</a:t>
          </a:r>
          <a:r>
            <a:rPr lang="fr-FR" sz="1700" b="1" dirty="0" smtClean="0">
              <a:solidFill>
                <a:schemeClr val="tx1"/>
              </a:solidFill>
            </a:rPr>
            <a:t> </a:t>
          </a:r>
          <a:r>
            <a:rPr lang="fr-FR" sz="1600" b="1" dirty="0" smtClean="0">
              <a:solidFill>
                <a:schemeClr val="tx1"/>
              </a:solidFill>
            </a:rPr>
            <a:t>socioculturelle</a:t>
          </a:r>
          <a:r>
            <a:rPr lang="fr-FR" sz="1600" dirty="0" smtClean="0">
              <a:solidFill>
                <a:schemeClr val="tx1"/>
              </a:solidFill>
            </a:rPr>
            <a:t> </a:t>
          </a:r>
          <a:endParaRPr lang="fr-FR" sz="1600" dirty="0">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dgm:t>
        <a:bodyPr rIns="0"/>
        <a:lstStyle/>
        <a:p>
          <a:pPr algn="l">
            <a:spcAft>
              <a:spcPts val="0"/>
            </a:spcAft>
          </a:pPr>
          <a:r>
            <a:rPr lang="fr-FR" sz="1400" b="0" baseline="0" dirty="0" smtClean="0">
              <a:solidFill>
                <a:schemeClr val="tx1"/>
              </a:solidFill>
            </a:rPr>
            <a:t>Dimension </a:t>
          </a:r>
          <a:r>
            <a:rPr lang="fr-FR" sz="1400" b="1" baseline="0" dirty="0" smtClean="0">
              <a:solidFill>
                <a:schemeClr val="tx1"/>
              </a:solidFill>
            </a:rPr>
            <a:t>ingénierie-design</a:t>
          </a:r>
        </a:p>
        <a:p>
          <a:pPr algn="l">
            <a:spcAft>
              <a:spcPts val="0"/>
            </a:spcAft>
          </a:pPr>
          <a:r>
            <a:rPr lang="fr-FR" sz="1400" b="1" baseline="0" dirty="0" smtClean="0">
              <a:solidFill>
                <a:schemeClr val="tx1"/>
              </a:solidFill>
            </a:rPr>
            <a:t>Métiers d’arts et d’industrie</a:t>
          </a:r>
        </a:p>
        <a:p>
          <a:pPr algn="ctr">
            <a:spcAft>
              <a:spcPts val="0"/>
            </a:spcAft>
          </a:pPr>
          <a:endParaRPr lang="fr-FR" sz="1200" b="1" baseline="0" dirty="0" smtClean="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3E9A0C14-C977-4336-954B-09A2025A68B3}" srcId="{0D5BEDC3-A63A-4300-8ADD-56A47DE8D6D1}" destId="{D049336E-53B7-4724-ADAD-EBF81DBC3F0F}" srcOrd="1" destOrd="0" parTransId="{675807DE-0DC9-4D1E-8C98-DEB3E7CB8766}" sibTransId="{F91CE30F-0DB6-4824-BF84-B9180D943242}"/>
    <dgm:cxn modelId="{1917A445-0E55-EA4B-AEF9-04715221CA76}" type="presOf" srcId="{FAC96BBC-E70B-4A01-A869-009A30B96857}" destId="{9B848C34-4BFB-4D45-923A-E6F682FCFCCA}" srcOrd="0"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FF327548-64CB-F64B-BF02-BA89D645A328}" type="presOf" srcId="{457B5753-BE04-4427-BF43-78D2E082050F}" destId="{4F669CC3-7B5B-4B7B-A754-47B608F8F562}" srcOrd="0" destOrd="0" presId="urn:microsoft.com/office/officeart/2005/8/layout/chart3"/>
    <dgm:cxn modelId="{E6142FBE-3CC9-0743-A74F-15B93879042E}" type="presOf" srcId="{D049336E-53B7-4724-ADAD-EBF81DBC3F0F}" destId="{925AD94C-CB63-4D15-B3A9-F9288EE460F7}" srcOrd="1" destOrd="0" presId="urn:microsoft.com/office/officeart/2005/8/layout/chart3"/>
    <dgm:cxn modelId="{8693FCA3-F7EA-5C41-B93C-C001D529E0C9}" type="presOf" srcId="{FAC96BBC-E70B-4A01-A869-009A30B96857}" destId="{6C06388F-54D5-427C-8AC6-496EBCE30733}" srcOrd="1"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9C3BCEA9-146B-3144-8F18-CCDD92DCF446}" type="presOf" srcId="{D049336E-53B7-4724-ADAD-EBF81DBC3F0F}" destId="{4EC56D41-A0D2-49E4-89E2-7E20D92B96E5}" srcOrd="0" destOrd="0" presId="urn:microsoft.com/office/officeart/2005/8/layout/chart3"/>
    <dgm:cxn modelId="{5432CB54-0617-8B4B-B4AF-70852FC39E97}" type="presOf" srcId="{457B5753-BE04-4427-BF43-78D2E082050F}" destId="{135D9BB0-4F71-44C6-BEE3-E199E561AD2B}" srcOrd="1" destOrd="0" presId="urn:microsoft.com/office/officeart/2005/8/layout/chart3"/>
    <dgm:cxn modelId="{AF85651D-E5DF-DF4F-B058-B69C27D81644}" type="presOf" srcId="{0D5BEDC3-A63A-4300-8ADD-56A47DE8D6D1}" destId="{70580A2D-BDFA-41EF-83F5-DF3072504320}" srcOrd="0" destOrd="0" presId="urn:microsoft.com/office/officeart/2005/8/layout/chart3"/>
    <dgm:cxn modelId="{6EF3263D-64D1-7348-8DD5-87FD69867D85}" type="presParOf" srcId="{70580A2D-BDFA-41EF-83F5-DF3072504320}" destId="{4F669CC3-7B5B-4B7B-A754-47B608F8F562}" srcOrd="0" destOrd="0" presId="urn:microsoft.com/office/officeart/2005/8/layout/chart3"/>
    <dgm:cxn modelId="{394B6ED7-BBBC-3049-BC0A-B6635034D4A1}" type="presParOf" srcId="{70580A2D-BDFA-41EF-83F5-DF3072504320}" destId="{135D9BB0-4F71-44C6-BEE3-E199E561AD2B}" srcOrd="1" destOrd="0" presId="urn:microsoft.com/office/officeart/2005/8/layout/chart3"/>
    <dgm:cxn modelId="{FB656933-73CD-504C-9AE2-12751543775F}" type="presParOf" srcId="{70580A2D-BDFA-41EF-83F5-DF3072504320}" destId="{4EC56D41-A0D2-49E4-89E2-7E20D92B96E5}" srcOrd="2" destOrd="0" presId="urn:microsoft.com/office/officeart/2005/8/layout/chart3"/>
    <dgm:cxn modelId="{D76B9647-D30F-024F-9522-543CBBE0318E}" type="presParOf" srcId="{70580A2D-BDFA-41EF-83F5-DF3072504320}" destId="{925AD94C-CB63-4D15-B3A9-F9288EE460F7}" srcOrd="3" destOrd="0" presId="urn:microsoft.com/office/officeart/2005/8/layout/chart3"/>
    <dgm:cxn modelId="{88DAFA4B-8D55-4C44-8792-EEE47CE68D72}" type="presParOf" srcId="{70580A2D-BDFA-41EF-83F5-DF3072504320}" destId="{9B848C34-4BFB-4D45-923A-E6F682FCFCCA}" srcOrd="4" destOrd="0" presId="urn:microsoft.com/office/officeart/2005/8/layout/chart3"/>
    <dgm:cxn modelId="{369B397D-7041-B34D-B2AA-3FA56BE7942C}"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custT="1"/>
      <dgm:spPr/>
      <dgm:t>
        <a:bodyPr/>
        <a:lstStyle/>
        <a:p>
          <a:r>
            <a:rPr lang="fr-FR" sz="1400" b="0" dirty="0" smtClean="0">
              <a:solidFill>
                <a:schemeClr val="tx1"/>
              </a:solidFill>
            </a:rPr>
            <a:t>Dimension</a:t>
          </a:r>
          <a:r>
            <a:rPr lang="fr-FR" sz="1400" b="1" dirty="0" smtClean="0">
              <a:solidFill>
                <a:schemeClr val="tx1"/>
              </a:solidFill>
            </a:rPr>
            <a:t> </a:t>
          </a:r>
          <a:r>
            <a:rPr lang="fr-FR" sz="1600" b="1" dirty="0" smtClean="0">
              <a:solidFill>
                <a:schemeClr val="tx1"/>
              </a:solidFill>
            </a:rPr>
            <a:t>scientifique et technique</a:t>
          </a:r>
        </a:p>
        <a:p>
          <a:r>
            <a:rPr lang="fr-FR" sz="1600" b="1" dirty="0" smtClean="0">
              <a:solidFill>
                <a:schemeClr val="tx1"/>
              </a:solidFill>
            </a:rPr>
            <a:t> </a:t>
          </a:r>
          <a:endParaRPr lang="fr-FR" sz="1600" b="1" dirty="0">
            <a:solidFill>
              <a:schemeClr val="tx1"/>
            </a:solidFill>
          </a:endParaRP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dgm:t>
        <a:bodyPr/>
        <a:lstStyle/>
        <a:p>
          <a:r>
            <a:rPr lang="fr-FR" sz="1400" b="0" dirty="0" smtClean="0">
              <a:solidFill>
                <a:schemeClr val="tx1"/>
              </a:solidFill>
            </a:rPr>
            <a:t>Dimension</a:t>
          </a:r>
          <a:r>
            <a:rPr lang="fr-FR" sz="1700" b="1" dirty="0" smtClean="0">
              <a:solidFill>
                <a:schemeClr val="tx1"/>
              </a:solidFill>
            </a:rPr>
            <a:t> </a:t>
          </a:r>
          <a:r>
            <a:rPr lang="fr-FR" sz="1600" b="1" dirty="0" smtClean="0">
              <a:solidFill>
                <a:schemeClr val="tx1"/>
              </a:solidFill>
            </a:rPr>
            <a:t>socioculturelle</a:t>
          </a:r>
          <a:r>
            <a:rPr lang="fr-FR" sz="1600" dirty="0" smtClean="0">
              <a:solidFill>
                <a:schemeClr val="tx1"/>
              </a:solidFill>
            </a:rPr>
            <a:t> </a:t>
          </a:r>
          <a:endParaRPr lang="fr-FR" sz="1600" dirty="0">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dgm:t>
        <a:bodyPr rIns="0"/>
        <a:lstStyle/>
        <a:p>
          <a:pPr algn="l">
            <a:spcAft>
              <a:spcPts val="0"/>
            </a:spcAft>
          </a:pPr>
          <a:r>
            <a:rPr lang="fr-FR" sz="1400" b="0" baseline="0" dirty="0" smtClean="0">
              <a:solidFill>
                <a:schemeClr val="tx1"/>
              </a:solidFill>
            </a:rPr>
            <a:t>Dimension </a:t>
          </a:r>
          <a:r>
            <a:rPr lang="fr-FR" sz="1400" b="1" baseline="0" dirty="0" smtClean="0">
              <a:solidFill>
                <a:schemeClr val="tx1"/>
              </a:solidFill>
            </a:rPr>
            <a:t>ingénierie-design</a:t>
          </a:r>
        </a:p>
        <a:p>
          <a:pPr algn="ctr">
            <a:spcAft>
              <a:spcPts val="0"/>
            </a:spcAft>
          </a:pPr>
          <a:endParaRPr lang="fr-FR" sz="1200" b="1" baseline="0" dirty="0" smtClean="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3E9A0C14-C977-4336-954B-09A2025A68B3}" srcId="{0D5BEDC3-A63A-4300-8ADD-56A47DE8D6D1}" destId="{D049336E-53B7-4724-ADAD-EBF81DBC3F0F}" srcOrd="1" destOrd="0" parTransId="{675807DE-0DC9-4D1E-8C98-DEB3E7CB8766}" sibTransId="{F91CE30F-0DB6-4824-BF84-B9180D943242}"/>
    <dgm:cxn modelId="{4B6385AE-6070-4A41-B3D2-1F92B69113C0}" type="presOf" srcId="{FAC96BBC-E70B-4A01-A869-009A30B96857}" destId="{9B848C34-4BFB-4D45-923A-E6F682FCFCCA}" srcOrd="0"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34546A63-6EEF-6E47-80E4-49FF5F9B979D}" type="presOf" srcId="{D049336E-53B7-4724-ADAD-EBF81DBC3F0F}" destId="{4EC56D41-A0D2-49E4-89E2-7E20D92B96E5}" srcOrd="0" destOrd="0" presId="urn:microsoft.com/office/officeart/2005/8/layout/chart3"/>
    <dgm:cxn modelId="{5746403E-321F-6646-A059-92D90B82F118}" type="presOf" srcId="{FAC96BBC-E70B-4A01-A869-009A30B96857}" destId="{6C06388F-54D5-427C-8AC6-496EBCE30733}" srcOrd="1"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F0F2366F-BBF6-1944-A98E-A8EF299D913E}" type="presOf" srcId="{0D5BEDC3-A63A-4300-8ADD-56A47DE8D6D1}" destId="{70580A2D-BDFA-41EF-83F5-DF3072504320}" srcOrd="0" destOrd="0" presId="urn:microsoft.com/office/officeart/2005/8/layout/chart3"/>
    <dgm:cxn modelId="{4DA7CA48-5A21-A04D-9B9B-E6F24C8F8D41}" type="presOf" srcId="{D049336E-53B7-4724-ADAD-EBF81DBC3F0F}" destId="{925AD94C-CB63-4D15-B3A9-F9288EE460F7}" srcOrd="1" destOrd="0" presId="urn:microsoft.com/office/officeart/2005/8/layout/chart3"/>
    <dgm:cxn modelId="{D46EEEC4-FD51-B04B-A991-A5D6D26906DF}" type="presOf" srcId="{457B5753-BE04-4427-BF43-78D2E082050F}" destId="{4F669CC3-7B5B-4B7B-A754-47B608F8F562}" srcOrd="0" destOrd="0" presId="urn:microsoft.com/office/officeart/2005/8/layout/chart3"/>
    <dgm:cxn modelId="{9F46B644-B6EB-C642-825D-BDC5B2D98C1C}" type="presOf" srcId="{457B5753-BE04-4427-BF43-78D2E082050F}" destId="{135D9BB0-4F71-44C6-BEE3-E199E561AD2B}" srcOrd="1" destOrd="0" presId="urn:microsoft.com/office/officeart/2005/8/layout/chart3"/>
    <dgm:cxn modelId="{1CE4F726-E699-E94A-AE47-05B8F3870E92}" type="presParOf" srcId="{70580A2D-BDFA-41EF-83F5-DF3072504320}" destId="{4F669CC3-7B5B-4B7B-A754-47B608F8F562}" srcOrd="0" destOrd="0" presId="urn:microsoft.com/office/officeart/2005/8/layout/chart3"/>
    <dgm:cxn modelId="{57C315BB-77C4-1245-87E4-2F6FF17B8739}" type="presParOf" srcId="{70580A2D-BDFA-41EF-83F5-DF3072504320}" destId="{135D9BB0-4F71-44C6-BEE3-E199E561AD2B}" srcOrd="1" destOrd="0" presId="urn:microsoft.com/office/officeart/2005/8/layout/chart3"/>
    <dgm:cxn modelId="{E0E2791E-D925-1D40-ABEB-72909B1618A5}" type="presParOf" srcId="{70580A2D-BDFA-41EF-83F5-DF3072504320}" destId="{4EC56D41-A0D2-49E4-89E2-7E20D92B96E5}" srcOrd="2" destOrd="0" presId="urn:microsoft.com/office/officeart/2005/8/layout/chart3"/>
    <dgm:cxn modelId="{1E619086-EC8E-C449-A3CE-806BAB67DD2B}" type="presParOf" srcId="{70580A2D-BDFA-41EF-83F5-DF3072504320}" destId="{925AD94C-CB63-4D15-B3A9-F9288EE460F7}" srcOrd="3" destOrd="0" presId="urn:microsoft.com/office/officeart/2005/8/layout/chart3"/>
    <dgm:cxn modelId="{9CBF4092-906C-5943-93CD-D7116A0B0090}" type="presParOf" srcId="{70580A2D-BDFA-41EF-83F5-DF3072504320}" destId="{9B848C34-4BFB-4D45-923A-E6F682FCFCCA}" srcOrd="4" destOrd="0" presId="urn:microsoft.com/office/officeart/2005/8/layout/chart3"/>
    <dgm:cxn modelId="{5BE5ECBE-5606-B341-8BC1-7AFFBD21F204}"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custT="1"/>
      <dgm:spPr/>
      <dgm:t>
        <a:bodyPr/>
        <a:lstStyle/>
        <a:p>
          <a:r>
            <a:rPr lang="fr-FR" sz="900" b="0" dirty="0" smtClean="0">
              <a:solidFill>
                <a:schemeClr val="tx1"/>
              </a:solidFill>
            </a:rPr>
            <a:t>Dimension</a:t>
          </a:r>
          <a:r>
            <a:rPr lang="fr-FR" sz="900" b="1" dirty="0" smtClean="0">
              <a:solidFill>
                <a:schemeClr val="tx1"/>
              </a:solidFill>
            </a:rPr>
            <a:t> scientifique et technique</a:t>
          </a:r>
        </a:p>
        <a:p>
          <a:r>
            <a:rPr lang="fr-FR" sz="900" b="1" dirty="0" smtClean="0">
              <a:solidFill>
                <a:schemeClr val="tx1"/>
              </a:solidFill>
            </a:rPr>
            <a:t> </a:t>
          </a:r>
          <a:endParaRPr lang="fr-FR" sz="900" b="1" dirty="0">
            <a:solidFill>
              <a:schemeClr val="tx1"/>
            </a:solidFill>
          </a:endParaRPr>
        </a:p>
      </dgm:t>
    </dgm:pt>
    <dgm:pt modelId="{AFA47B3D-22BF-4A9D-BA2E-33061659EF65}" type="parTrans" cxnId="{19152D1E-24EB-44A9-9771-CA3D547EC2AC}">
      <dgm:prSet/>
      <dgm:spPr/>
      <dgm:t>
        <a:bodyPr/>
        <a:lstStyle/>
        <a:p>
          <a:endParaRPr lang="fr-FR" sz="900">
            <a:solidFill>
              <a:schemeClr val="tx1"/>
            </a:solidFill>
          </a:endParaRPr>
        </a:p>
      </dgm:t>
    </dgm:pt>
    <dgm:pt modelId="{E818318C-F7C5-47FE-978B-20F3D0BE98A5}" type="sibTrans" cxnId="{19152D1E-24EB-44A9-9771-CA3D547EC2AC}">
      <dgm:prSet/>
      <dgm:spPr/>
      <dgm:t>
        <a:bodyPr/>
        <a:lstStyle/>
        <a:p>
          <a:endParaRPr lang="fr-FR" sz="900">
            <a:solidFill>
              <a:schemeClr val="tx1"/>
            </a:solidFill>
          </a:endParaRPr>
        </a:p>
      </dgm:t>
    </dgm:pt>
    <dgm:pt modelId="{D049336E-53B7-4724-ADAD-EBF81DBC3F0F}">
      <dgm:prSet phldrT="[Texte]" custT="1"/>
      <dgm:spPr/>
      <dgm:t>
        <a:bodyPr/>
        <a:lstStyle/>
        <a:p>
          <a:r>
            <a:rPr lang="fr-FR" sz="900" b="0" dirty="0" smtClean="0">
              <a:solidFill>
                <a:schemeClr val="tx1"/>
              </a:solidFill>
            </a:rPr>
            <a:t>Dimension</a:t>
          </a:r>
          <a:r>
            <a:rPr lang="fr-FR" sz="900" b="1" dirty="0" smtClean="0">
              <a:solidFill>
                <a:schemeClr val="tx1"/>
              </a:solidFill>
            </a:rPr>
            <a:t> socioculturelle</a:t>
          </a:r>
          <a:r>
            <a:rPr lang="fr-FR" sz="900" dirty="0" smtClean="0">
              <a:solidFill>
                <a:schemeClr val="tx1"/>
              </a:solidFill>
            </a:rPr>
            <a:t> </a:t>
          </a:r>
          <a:endParaRPr lang="fr-FR" sz="900" dirty="0">
            <a:solidFill>
              <a:schemeClr val="tx1"/>
            </a:solidFill>
          </a:endParaRPr>
        </a:p>
      </dgm:t>
    </dgm:pt>
    <dgm:pt modelId="{675807DE-0DC9-4D1E-8C98-DEB3E7CB8766}" type="parTrans" cxnId="{3E9A0C14-C977-4336-954B-09A2025A68B3}">
      <dgm:prSet/>
      <dgm:spPr/>
      <dgm:t>
        <a:bodyPr/>
        <a:lstStyle/>
        <a:p>
          <a:endParaRPr lang="fr-FR" sz="900">
            <a:solidFill>
              <a:schemeClr val="tx1"/>
            </a:solidFill>
          </a:endParaRPr>
        </a:p>
      </dgm:t>
    </dgm:pt>
    <dgm:pt modelId="{F91CE30F-0DB6-4824-BF84-B9180D943242}" type="sibTrans" cxnId="{3E9A0C14-C977-4336-954B-09A2025A68B3}">
      <dgm:prSet/>
      <dgm:spPr/>
      <dgm:t>
        <a:bodyPr/>
        <a:lstStyle/>
        <a:p>
          <a:endParaRPr lang="fr-FR" sz="900">
            <a:solidFill>
              <a:schemeClr val="tx1"/>
            </a:solidFill>
          </a:endParaRPr>
        </a:p>
      </dgm:t>
    </dgm:pt>
    <dgm:pt modelId="{FAC96BBC-E70B-4A01-A869-009A30B96857}">
      <dgm:prSet phldrT="[Texte]" custT="1"/>
      <dgm:spPr/>
      <dgm:t>
        <a:bodyPr rIns="0"/>
        <a:lstStyle/>
        <a:p>
          <a:pPr algn="l">
            <a:spcAft>
              <a:spcPts val="0"/>
            </a:spcAft>
          </a:pPr>
          <a:r>
            <a:rPr lang="fr-FR" sz="900" b="0" baseline="0" dirty="0" smtClean="0">
              <a:solidFill>
                <a:schemeClr val="tx1"/>
              </a:solidFill>
            </a:rPr>
            <a:t>Dimension </a:t>
          </a:r>
          <a:r>
            <a:rPr lang="fr-FR" sz="900" b="1" baseline="0" dirty="0" smtClean="0">
              <a:solidFill>
                <a:schemeClr val="tx1"/>
              </a:solidFill>
            </a:rPr>
            <a:t>ingénierie-design</a:t>
          </a:r>
        </a:p>
        <a:p>
          <a:pPr algn="ctr">
            <a:spcAft>
              <a:spcPts val="0"/>
            </a:spcAft>
          </a:pPr>
          <a:endParaRPr lang="fr-FR" sz="900" b="1" baseline="0" dirty="0" smtClean="0">
            <a:solidFill>
              <a:schemeClr val="tx1"/>
            </a:solidFill>
          </a:endParaRPr>
        </a:p>
        <a:p>
          <a:pPr algn="ctr">
            <a:spcAft>
              <a:spcPct val="35000"/>
            </a:spcAft>
          </a:pPr>
          <a:endParaRPr lang="fr-FR" sz="900" dirty="0">
            <a:solidFill>
              <a:schemeClr val="tx1"/>
            </a:solidFill>
          </a:endParaRPr>
        </a:p>
      </dgm:t>
    </dgm:pt>
    <dgm:pt modelId="{710C1B2A-4DE4-4FDE-A263-6F4892C1B314}" type="parTrans" cxnId="{55D788FE-ABF2-41A7-81F9-843AF6136521}">
      <dgm:prSet/>
      <dgm:spPr/>
      <dgm:t>
        <a:bodyPr/>
        <a:lstStyle/>
        <a:p>
          <a:endParaRPr lang="fr-FR" sz="900">
            <a:solidFill>
              <a:schemeClr val="tx1"/>
            </a:solidFill>
          </a:endParaRPr>
        </a:p>
      </dgm:t>
    </dgm:pt>
    <dgm:pt modelId="{36C23821-42A8-444C-9E19-A24544EA183D}" type="sibTrans" cxnId="{55D788FE-ABF2-41A7-81F9-843AF6136521}">
      <dgm:prSet/>
      <dgm:spPr/>
      <dgm:t>
        <a:bodyPr/>
        <a:lstStyle/>
        <a:p>
          <a:endParaRPr lang="fr-FR" sz="900">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FA76DD3D-CB54-0641-987E-A33D07F44C36}" type="presOf" srcId="{FAC96BBC-E70B-4A01-A869-009A30B96857}" destId="{6C06388F-54D5-427C-8AC6-496EBCE30733}" srcOrd="1"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0DBEDC62-1833-3448-9D81-39DFC49D3BDF}" type="presOf" srcId="{457B5753-BE04-4427-BF43-78D2E082050F}" destId="{135D9BB0-4F71-44C6-BEE3-E199E561AD2B}" srcOrd="1"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19152D1E-24EB-44A9-9771-CA3D547EC2AC}" srcId="{0D5BEDC3-A63A-4300-8ADD-56A47DE8D6D1}" destId="{457B5753-BE04-4427-BF43-78D2E082050F}" srcOrd="0" destOrd="0" parTransId="{AFA47B3D-22BF-4A9D-BA2E-33061659EF65}" sibTransId="{E818318C-F7C5-47FE-978B-20F3D0BE98A5}"/>
    <dgm:cxn modelId="{8EE7B299-7176-F14B-A769-B85E5660ECD1}" type="presOf" srcId="{D049336E-53B7-4724-ADAD-EBF81DBC3F0F}" destId="{925AD94C-CB63-4D15-B3A9-F9288EE460F7}" srcOrd="1" destOrd="0" presId="urn:microsoft.com/office/officeart/2005/8/layout/chart3"/>
    <dgm:cxn modelId="{51D342D6-C085-6E42-867B-AB5E5B685E2C}" type="presOf" srcId="{FAC96BBC-E70B-4A01-A869-009A30B96857}" destId="{9B848C34-4BFB-4D45-923A-E6F682FCFCCA}" srcOrd="0" destOrd="0" presId="urn:microsoft.com/office/officeart/2005/8/layout/chart3"/>
    <dgm:cxn modelId="{DE3A4C6E-A98A-384D-BC2C-ADE20E2D9E3C}" type="presOf" srcId="{0D5BEDC3-A63A-4300-8ADD-56A47DE8D6D1}" destId="{70580A2D-BDFA-41EF-83F5-DF3072504320}" srcOrd="0" destOrd="0" presId="urn:microsoft.com/office/officeart/2005/8/layout/chart3"/>
    <dgm:cxn modelId="{B2E52129-DA43-6048-B970-301207061711}" type="presOf" srcId="{D049336E-53B7-4724-ADAD-EBF81DBC3F0F}" destId="{4EC56D41-A0D2-49E4-89E2-7E20D92B96E5}" srcOrd="0" destOrd="0" presId="urn:microsoft.com/office/officeart/2005/8/layout/chart3"/>
    <dgm:cxn modelId="{D5D434B6-6FE9-3845-8C4A-23DC80C888D8}" type="presOf" srcId="{457B5753-BE04-4427-BF43-78D2E082050F}" destId="{4F669CC3-7B5B-4B7B-A754-47B608F8F562}" srcOrd="0" destOrd="0" presId="urn:microsoft.com/office/officeart/2005/8/layout/chart3"/>
    <dgm:cxn modelId="{2A12727F-344A-CD40-935E-9AA90B39DBA1}" type="presParOf" srcId="{70580A2D-BDFA-41EF-83F5-DF3072504320}" destId="{4F669CC3-7B5B-4B7B-A754-47B608F8F562}" srcOrd="0" destOrd="0" presId="urn:microsoft.com/office/officeart/2005/8/layout/chart3"/>
    <dgm:cxn modelId="{B9292926-230B-C340-99D9-4554B9C56831}" type="presParOf" srcId="{70580A2D-BDFA-41EF-83F5-DF3072504320}" destId="{135D9BB0-4F71-44C6-BEE3-E199E561AD2B}" srcOrd="1" destOrd="0" presId="urn:microsoft.com/office/officeart/2005/8/layout/chart3"/>
    <dgm:cxn modelId="{23B72506-DBEB-5941-8117-5D536B4EEB40}" type="presParOf" srcId="{70580A2D-BDFA-41EF-83F5-DF3072504320}" destId="{4EC56D41-A0D2-49E4-89E2-7E20D92B96E5}" srcOrd="2" destOrd="0" presId="urn:microsoft.com/office/officeart/2005/8/layout/chart3"/>
    <dgm:cxn modelId="{52111196-D0D1-734F-9A33-C437E39BC5A5}" type="presParOf" srcId="{70580A2D-BDFA-41EF-83F5-DF3072504320}" destId="{925AD94C-CB63-4D15-B3A9-F9288EE460F7}" srcOrd="3" destOrd="0" presId="urn:microsoft.com/office/officeart/2005/8/layout/chart3"/>
    <dgm:cxn modelId="{D39686E6-4214-B942-BADA-3693527930FE}" type="presParOf" srcId="{70580A2D-BDFA-41EF-83F5-DF3072504320}" destId="{9B848C34-4BFB-4D45-923A-E6F682FCFCCA}" srcOrd="4" destOrd="0" presId="urn:microsoft.com/office/officeart/2005/8/layout/chart3"/>
    <dgm:cxn modelId="{DDFD0DA6-E5AF-9740-84C3-53F92245674C}"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custT="1"/>
      <dgm:spPr/>
      <dgm:t>
        <a:bodyPr/>
        <a:lstStyle/>
        <a:p>
          <a:r>
            <a:rPr lang="fr-FR" sz="1400" b="0" dirty="0" smtClean="0">
              <a:solidFill>
                <a:schemeClr val="tx1"/>
              </a:solidFill>
            </a:rPr>
            <a:t>Dimension</a:t>
          </a:r>
          <a:r>
            <a:rPr lang="fr-FR" sz="1400" b="1" dirty="0" smtClean="0">
              <a:solidFill>
                <a:schemeClr val="tx1"/>
              </a:solidFill>
            </a:rPr>
            <a:t> </a:t>
          </a:r>
          <a:r>
            <a:rPr lang="fr-FR" sz="1600" b="1" dirty="0" smtClean="0">
              <a:solidFill>
                <a:schemeClr val="tx1"/>
              </a:solidFill>
            </a:rPr>
            <a:t>scientifique et technique</a:t>
          </a:r>
        </a:p>
        <a:p>
          <a:r>
            <a:rPr lang="fr-FR" sz="1600" b="1" dirty="0" smtClean="0">
              <a:solidFill>
                <a:schemeClr val="tx1"/>
              </a:solidFill>
            </a:rPr>
            <a:t> </a:t>
          </a:r>
          <a:endParaRPr lang="fr-FR" sz="1600" b="1" dirty="0">
            <a:solidFill>
              <a:schemeClr val="tx1"/>
            </a:solidFill>
          </a:endParaRP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dgm:t>
        <a:bodyPr/>
        <a:lstStyle/>
        <a:p>
          <a:r>
            <a:rPr lang="fr-FR" sz="1400" b="0" dirty="0" smtClean="0">
              <a:solidFill>
                <a:schemeClr val="tx1"/>
              </a:solidFill>
            </a:rPr>
            <a:t>Dimension</a:t>
          </a:r>
          <a:r>
            <a:rPr lang="fr-FR" sz="1700" b="1" dirty="0" smtClean="0">
              <a:solidFill>
                <a:schemeClr val="tx1"/>
              </a:solidFill>
            </a:rPr>
            <a:t> </a:t>
          </a:r>
          <a:r>
            <a:rPr lang="fr-FR" sz="1600" b="1" dirty="0" smtClean="0">
              <a:solidFill>
                <a:schemeClr val="tx1"/>
              </a:solidFill>
            </a:rPr>
            <a:t>socioculturelle</a:t>
          </a:r>
          <a:r>
            <a:rPr lang="fr-FR" sz="1600" dirty="0" smtClean="0">
              <a:solidFill>
                <a:schemeClr val="tx1"/>
              </a:solidFill>
            </a:rPr>
            <a:t> </a:t>
          </a:r>
          <a:endParaRPr lang="fr-FR" sz="1600" dirty="0">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dgm:t>
        <a:bodyPr rIns="0"/>
        <a:lstStyle/>
        <a:p>
          <a:pPr algn="l">
            <a:spcAft>
              <a:spcPts val="0"/>
            </a:spcAft>
          </a:pPr>
          <a:r>
            <a:rPr lang="fr-FR" sz="1400" b="0" baseline="0" dirty="0" smtClean="0">
              <a:solidFill>
                <a:schemeClr val="tx1"/>
              </a:solidFill>
            </a:rPr>
            <a:t>Dimension </a:t>
          </a:r>
          <a:r>
            <a:rPr lang="fr-FR" sz="1400" b="1" baseline="0" dirty="0" smtClean="0">
              <a:solidFill>
                <a:schemeClr val="tx1"/>
              </a:solidFill>
            </a:rPr>
            <a:t>ingénierie-design</a:t>
          </a:r>
        </a:p>
        <a:p>
          <a:pPr algn="ctr">
            <a:spcAft>
              <a:spcPts val="0"/>
            </a:spcAft>
          </a:pPr>
          <a:endParaRPr lang="fr-FR" sz="1200" b="1" baseline="0" dirty="0" smtClean="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6CC95622-8D59-4F46-868E-989D86936874}" type="presOf" srcId="{457B5753-BE04-4427-BF43-78D2E082050F}" destId="{135D9BB0-4F71-44C6-BEE3-E199E561AD2B}" srcOrd="1"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D9418E58-A4BE-CA49-9B42-FB56BCC35862}" type="presOf" srcId="{0D5BEDC3-A63A-4300-8ADD-56A47DE8D6D1}" destId="{70580A2D-BDFA-41EF-83F5-DF3072504320}" srcOrd="0"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D80C3EFF-435B-8A42-94B0-84A333FF2638}" type="presOf" srcId="{FAC96BBC-E70B-4A01-A869-009A30B96857}" destId="{9B848C34-4BFB-4D45-923A-E6F682FCFCCA}" srcOrd="0"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BCAA970F-F331-DB42-96CE-8E41B6BA3991}" type="presOf" srcId="{FAC96BBC-E70B-4A01-A869-009A30B96857}" destId="{6C06388F-54D5-427C-8AC6-496EBCE30733}" srcOrd="1" destOrd="0" presId="urn:microsoft.com/office/officeart/2005/8/layout/chart3"/>
    <dgm:cxn modelId="{19EEEB8D-AFC2-8144-B9AA-C43E4F4C46AB}" type="presOf" srcId="{D049336E-53B7-4724-ADAD-EBF81DBC3F0F}" destId="{925AD94C-CB63-4D15-B3A9-F9288EE460F7}" srcOrd="1" destOrd="0" presId="urn:microsoft.com/office/officeart/2005/8/layout/chart3"/>
    <dgm:cxn modelId="{47BE4D7E-96F4-4643-97A8-CCDB8A5244F0}" type="presOf" srcId="{457B5753-BE04-4427-BF43-78D2E082050F}" destId="{4F669CC3-7B5B-4B7B-A754-47B608F8F562}" srcOrd="0" destOrd="0" presId="urn:microsoft.com/office/officeart/2005/8/layout/chart3"/>
    <dgm:cxn modelId="{58170A5A-D9B7-5A4A-ACAC-67DD1421AF2B}" type="presOf" srcId="{D049336E-53B7-4724-ADAD-EBF81DBC3F0F}" destId="{4EC56D41-A0D2-49E4-89E2-7E20D92B96E5}" srcOrd="0" destOrd="0" presId="urn:microsoft.com/office/officeart/2005/8/layout/chart3"/>
    <dgm:cxn modelId="{584C3010-E70A-8449-A0F9-B8FA8BBA3BDE}" type="presParOf" srcId="{70580A2D-BDFA-41EF-83F5-DF3072504320}" destId="{4F669CC3-7B5B-4B7B-A754-47B608F8F562}" srcOrd="0" destOrd="0" presId="urn:microsoft.com/office/officeart/2005/8/layout/chart3"/>
    <dgm:cxn modelId="{98559B1C-586A-FB42-9EBA-6156539557B5}" type="presParOf" srcId="{70580A2D-BDFA-41EF-83F5-DF3072504320}" destId="{135D9BB0-4F71-44C6-BEE3-E199E561AD2B}" srcOrd="1" destOrd="0" presId="urn:microsoft.com/office/officeart/2005/8/layout/chart3"/>
    <dgm:cxn modelId="{F1D1EF80-A1B5-C54C-9360-7D6CE57FCA1B}" type="presParOf" srcId="{70580A2D-BDFA-41EF-83F5-DF3072504320}" destId="{4EC56D41-A0D2-49E4-89E2-7E20D92B96E5}" srcOrd="2" destOrd="0" presId="urn:microsoft.com/office/officeart/2005/8/layout/chart3"/>
    <dgm:cxn modelId="{FD973EA0-667D-9947-A15E-83D305314324}" type="presParOf" srcId="{70580A2D-BDFA-41EF-83F5-DF3072504320}" destId="{925AD94C-CB63-4D15-B3A9-F9288EE460F7}" srcOrd="3" destOrd="0" presId="urn:microsoft.com/office/officeart/2005/8/layout/chart3"/>
    <dgm:cxn modelId="{A3574C32-C459-3644-98E3-13910330CBBB}" type="presParOf" srcId="{70580A2D-BDFA-41EF-83F5-DF3072504320}" destId="{9B848C34-4BFB-4D45-923A-E6F682FCFCCA}" srcOrd="4" destOrd="0" presId="urn:microsoft.com/office/officeart/2005/8/layout/chart3"/>
    <dgm:cxn modelId="{24E7774B-EE3E-9847-BED2-2A2CE8B371EF}"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custT="1"/>
      <dgm:spPr/>
      <dgm:t>
        <a:bodyPr/>
        <a:lstStyle/>
        <a:p>
          <a:r>
            <a:rPr lang="fr-FR" sz="1400" b="0" dirty="0" smtClean="0">
              <a:solidFill>
                <a:schemeClr val="tx1"/>
              </a:solidFill>
            </a:rPr>
            <a:t>Dimension</a:t>
          </a:r>
          <a:r>
            <a:rPr lang="fr-FR" sz="1400" b="1" dirty="0" smtClean="0">
              <a:solidFill>
                <a:schemeClr val="tx1"/>
              </a:solidFill>
            </a:rPr>
            <a:t> </a:t>
          </a:r>
          <a:r>
            <a:rPr lang="fr-FR" sz="1600" b="1" dirty="0" smtClean="0">
              <a:solidFill>
                <a:schemeClr val="tx1"/>
              </a:solidFill>
            </a:rPr>
            <a:t>scientifique et technique</a:t>
          </a:r>
        </a:p>
        <a:p>
          <a:r>
            <a:rPr lang="fr-FR" sz="1600" b="1" dirty="0" smtClean="0">
              <a:solidFill>
                <a:schemeClr val="tx1"/>
              </a:solidFill>
            </a:rPr>
            <a:t> </a:t>
          </a:r>
          <a:endParaRPr lang="fr-FR" sz="1600" b="1" dirty="0">
            <a:solidFill>
              <a:schemeClr val="tx1"/>
            </a:solidFill>
          </a:endParaRP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dgm:t>
        <a:bodyPr/>
        <a:lstStyle/>
        <a:p>
          <a:r>
            <a:rPr lang="fr-FR" sz="1400" b="0" dirty="0" smtClean="0">
              <a:solidFill>
                <a:schemeClr val="tx1"/>
              </a:solidFill>
            </a:rPr>
            <a:t>Dimension</a:t>
          </a:r>
          <a:r>
            <a:rPr lang="fr-FR" sz="1700" b="1" dirty="0" smtClean="0">
              <a:solidFill>
                <a:schemeClr val="tx1"/>
              </a:solidFill>
            </a:rPr>
            <a:t> </a:t>
          </a:r>
          <a:r>
            <a:rPr lang="fr-FR" sz="1600" b="1" dirty="0" smtClean="0">
              <a:solidFill>
                <a:schemeClr val="tx1"/>
              </a:solidFill>
            </a:rPr>
            <a:t>socioculturelle</a:t>
          </a:r>
          <a:r>
            <a:rPr lang="fr-FR" sz="1600" dirty="0" smtClean="0">
              <a:solidFill>
                <a:schemeClr val="tx1"/>
              </a:solidFill>
            </a:rPr>
            <a:t> </a:t>
          </a:r>
          <a:endParaRPr lang="fr-FR" sz="1600" dirty="0">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dgm:t>
        <a:bodyPr rIns="0"/>
        <a:lstStyle/>
        <a:p>
          <a:pPr algn="l">
            <a:spcAft>
              <a:spcPts val="0"/>
            </a:spcAft>
          </a:pPr>
          <a:r>
            <a:rPr lang="fr-FR" sz="1400" b="0" baseline="0" dirty="0" smtClean="0">
              <a:solidFill>
                <a:schemeClr val="tx1"/>
              </a:solidFill>
            </a:rPr>
            <a:t>Dimension </a:t>
          </a:r>
          <a:r>
            <a:rPr lang="fr-FR" sz="1400" b="1" baseline="0" dirty="0" smtClean="0">
              <a:solidFill>
                <a:schemeClr val="tx1"/>
              </a:solidFill>
            </a:rPr>
            <a:t>ingénierie-design</a:t>
          </a:r>
        </a:p>
        <a:p>
          <a:pPr algn="ctr">
            <a:spcAft>
              <a:spcPts val="0"/>
            </a:spcAft>
          </a:pPr>
          <a:endParaRPr lang="fr-FR" sz="1200" b="1" baseline="0" dirty="0" smtClean="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66A60529-33A3-264F-8491-30F843461C82}" type="presOf" srcId="{D049336E-53B7-4724-ADAD-EBF81DBC3F0F}" destId="{925AD94C-CB63-4D15-B3A9-F9288EE460F7}" srcOrd="1"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56E178DC-3280-BB47-8422-D1E5C7BF1FE9}" type="presOf" srcId="{D049336E-53B7-4724-ADAD-EBF81DBC3F0F}" destId="{4EC56D41-A0D2-49E4-89E2-7E20D92B96E5}" srcOrd="0"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9BB1F9AE-6B07-6A41-A846-A58873FF5B23}" type="presOf" srcId="{0D5BEDC3-A63A-4300-8ADD-56A47DE8D6D1}" destId="{70580A2D-BDFA-41EF-83F5-DF3072504320}" srcOrd="0" destOrd="0" presId="urn:microsoft.com/office/officeart/2005/8/layout/chart3"/>
    <dgm:cxn modelId="{6815071C-5E68-B041-B506-7C0F00D905E9}" type="presOf" srcId="{FAC96BBC-E70B-4A01-A869-009A30B96857}" destId="{9B848C34-4BFB-4D45-923A-E6F682FCFCCA}" srcOrd="0"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08A81D0A-4AC2-8140-937B-23CEFA1AEDC6}" type="presOf" srcId="{457B5753-BE04-4427-BF43-78D2E082050F}" destId="{4F669CC3-7B5B-4B7B-A754-47B608F8F562}" srcOrd="0" destOrd="0" presId="urn:microsoft.com/office/officeart/2005/8/layout/chart3"/>
    <dgm:cxn modelId="{5629D828-D831-2645-89EC-24A487A88D52}" type="presOf" srcId="{457B5753-BE04-4427-BF43-78D2E082050F}" destId="{135D9BB0-4F71-44C6-BEE3-E199E561AD2B}" srcOrd="1" destOrd="0" presId="urn:microsoft.com/office/officeart/2005/8/layout/chart3"/>
    <dgm:cxn modelId="{B8A79ADC-7DA4-3144-80BD-E81F26FCD9C8}" type="presOf" srcId="{FAC96BBC-E70B-4A01-A869-009A30B96857}" destId="{6C06388F-54D5-427C-8AC6-496EBCE30733}" srcOrd="1" destOrd="0" presId="urn:microsoft.com/office/officeart/2005/8/layout/chart3"/>
    <dgm:cxn modelId="{8007702C-12E8-C049-B04D-1ACA60522722}" type="presParOf" srcId="{70580A2D-BDFA-41EF-83F5-DF3072504320}" destId="{4F669CC3-7B5B-4B7B-A754-47B608F8F562}" srcOrd="0" destOrd="0" presId="urn:microsoft.com/office/officeart/2005/8/layout/chart3"/>
    <dgm:cxn modelId="{223677AA-362A-F948-90F0-4CF36981EF3E}" type="presParOf" srcId="{70580A2D-BDFA-41EF-83F5-DF3072504320}" destId="{135D9BB0-4F71-44C6-BEE3-E199E561AD2B}" srcOrd="1" destOrd="0" presId="urn:microsoft.com/office/officeart/2005/8/layout/chart3"/>
    <dgm:cxn modelId="{15F4D560-B7B8-C84D-8AE2-0EACF3ABC440}" type="presParOf" srcId="{70580A2D-BDFA-41EF-83F5-DF3072504320}" destId="{4EC56D41-A0D2-49E4-89E2-7E20D92B96E5}" srcOrd="2" destOrd="0" presId="urn:microsoft.com/office/officeart/2005/8/layout/chart3"/>
    <dgm:cxn modelId="{46BCE3CA-7D8D-0547-AAD3-07E2F445AE26}" type="presParOf" srcId="{70580A2D-BDFA-41EF-83F5-DF3072504320}" destId="{925AD94C-CB63-4D15-B3A9-F9288EE460F7}" srcOrd="3" destOrd="0" presId="urn:microsoft.com/office/officeart/2005/8/layout/chart3"/>
    <dgm:cxn modelId="{E1C331CC-1FCB-6A40-9F60-5770D5C4311B}" type="presParOf" srcId="{70580A2D-BDFA-41EF-83F5-DF3072504320}" destId="{9B848C34-4BFB-4D45-923A-E6F682FCFCCA}" srcOrd="4" destOrd="0" presId="urn:microsoft.com/office/officeart/2005/8/layout/chart3"/>
    <dgm:cxn modelId="{7EFD1D63-5C86-9045-AA2A-331AC48D64DA}"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custT="1"/>
      <dgm:spPr/>
      <dgm:t>
        <a:bodyPr/>
        <a:lstStyle/>
        <a:p>
          <a:r>
            <a:rPr lang="fr-FR" sz="1000" b="0" dirty="0" smtClean="0">
              <a:solidFill>
                <a:schemeClr val="tx1"/>
              </a:solidFill>
            </a:rPr>
            <a:t>Dimension</a:t>
          </a:r>
          <a:r>
            <a:rPr lang="fr-FR" sz="1000" b="1" dirty="0" smtClean="0">
              <a:solidFill>
                <a:schemeClr val="tx1"/>
              </a:solidFill>
            </a:rPr>
            <a:t> scientifique et technique</a:t>
          </a:r>
        </a:p>
        <a:p>
          <a:r>
            <a:rPr lang="fr-FR" sz="1000" b="1" dirty="0" smtClean="0">
              <a:solidFill>
                <a:schemeClr val="tx1"/>
              </a:solidFill>
            </a:rPr>
            <a:t> </a:t>
          </a:r>
          <a:endParaRPr lang="fr-FR" sz="1000" b="1" dirty="0">
            <a:solidFill>
              <a:schemeClr val="tx1"/>
            </a:solidFill>
          </a:endParaRPr>
        </a:p>
      </dgm:t>
    </dgm:pt>
    <dgm:pt modelId="{AFA47B3D-22BF-4A9D-BA2E-33061659EF65}" type="parTrans" cxnId="{19152D1E-24EB-44A9-9771-CA3D547EC2AC}">
      <dgm:prSet/>
      <dgm:spPr/>
      <dgm:t>
        <a:bodyPr/>
        <a:lstStyle/>
        <a:p>
          <a:endParaRPr lang="fr-FR" sz="1000">
            <a:solidFill>
              <a:schemeClr val="tx1"/>
            </a:solidFill>
          </a:endParaRPr>
        </a:p>
      </dgm:t>
    </dgm:pt>
    <dgm:pt modelId="{E818318C-F7C5-47FE-978B-20F3D0BE98A5}" type="sibTrans" cxnId="{19152D1E-24EB-44A9-9771-CA3D547EC2AC}">
      <dgm:prSet/>
      <dgm:spPr/>
      <dgm:t>
        <a:bodyPr/>
        <a:lstStyle/>
        <a:p>
          <a:endParaRPr lang="fr-FR" sz="1000">
            <a:solidFill>
              <a:schemeClr val="tx1"/>
            </a:solidFill>
          </a:endParaRPr>
        </a:p>
      </dgm:t>
    </dgm:pt>
    <dgm:pt modelId="{D049336E-53B7-4724-ADAD-EBF81DBC3F0F}">
      <dgm:prSet phldrT="[Texte]" custT="1"/>
      <dgm:spPr/>
      <dgm:t>
        <a:bodyPr/>
        <a:lstStyle/>
        <a:p>
          <a:r>
            <a:rPr lang="fr-FR" sz="1000" b="0" dirty="0" smtClean="0">
              <a:solidFill>
                <a:schemeClr val="tx1"/>
              </a:solidFill>
            </a:rPr>
            <a:t>Dimension</a:t>
          </a:r>
          <a:r>
            <a:rPr lang="fr-FR" sz="1000" b="1" dirty="0" smtClean="0">
              <a:solidFill>
                <a:schemeClr val="tx1"/>
              </a:solidFill>
            </a:rPr>
            <a:t> socioculturelle</a:t>
          </a:r>
          <a:r>
            <a:rPr lang="fr-FR" sz="1000" dirty="0" smtClean="0">
              <a:solidFill>
                <a:schemeClr val="tx1"/>
              </a:solidFill>
            </a:rPr>
            <a:t> </a:t>
          </a:r>
          <a:endParaRPr lang="fr-FR" sz="1000" dirty="0">
            <a:solidFill>
              <a:schemeClr val="tx1"/>
            </a:solidFill>
          </a:endParaRPr>
        </a:p>
      </dgm:t>
    </dgm:pt>
    <dgm:pt modelId="{675807DE-0DC9-4D1E-8C98-DEB3E7CB8766}" type="parTrans" cxnId="{3E9A0C14-C977-4336-954B-09A2025A68B3}">
      <dgm:prSet/>
      <dgm:spPr/>
      <dgm:t>
        <a:bodyPr/>
        <a:lstStyle/>
        <a:p>
          <a:endParaRPr lang="fr-FR" sz="1000">
            <a:solidFill>
              <a:schemeClr val="tx1"/>
            </a:solidFill>
          </a:endParaRPr>
        </a:p>
      </dgm:t>
    </dgm:pt>
    <dgm:pt modelId="{F91CE30F-0DB6-4824-BF84-B9180D943242}" type="sibTrans" cxnId="{3E9A0C14-C977-4336-954B-09A2025A68B3}">
      <dgm:prSet/>
      <dgm:spPr/>
      <dgm:t>
        <a:bodyPr/>
        <a:lstStyle/>
        <a:p>
          <a:endParaRPr lang="fr-FR" sz="1000">
            <a:solidFill>
              <a:schemeClr val="tx1"/>
            </a:solidFill>
          </a:endParaRPr>
        </a:p>
      </dgm:t>
    </dgm:pt>
    <dgm:pt modelId="{FAC96BBC-E70B-4A01-A869-009A30B96857}">
      <dgm:prSet phldrT="[Texte]" custT="1"/>
      <dgm:spPr/>
      <dgm:t>
        <a:bodyPr rIns="0"/>
        <a:lstStyle/>
        <a:p>
          <a:pPr algn="l">
            <a:spcAft>
              <a:spcPts val="0"/>
            </a:spcAft>
          </a:pPr>
          <a:r>
            <a:rPr lang="fr-FR" sz="1000" b="0" baseline="0" dirty="0" smtClean="0">
              <a:solidFill>
                <a:schemeClr val="tx1"/>
              </a:solidFill>
            </a:rPr>
            <a:t>Dimension </a:t>
          </a:r>
          <a:r>
            <a:rPr lang="fr-FR" sz="1000" b="1" baseline="0" dirty="0" smtClean="0">
              <a:solidFill>
                <a:schemeClr val="tx1"/>
              </a:solidFill>
            </a:rPr>
            <a:t>ingénierie-design</a:t>
          </a:r>
        </a:p>
        <a:p>
          <a:pPr algn="ctr">
            <a:spcAft>
              <a:spcPts val="0"/>
            </a:spcAft>
          </a:pPr>
          <a:endParaRPr lang="fr-FR" sz="1000" b="1" baseline="0" dirty="0" smtClean="0">
            <a:solidFill>
              <a:schemeClr val="tx1"/>
            </a:solidFill>
          </a:endParaRPr>
        </a:p>
        <a:p>
          <a:pPr algn="ctr">
            <a:spcAft>
              <a:spcPct val="35000"/>
            </a:spcAft>
          </a:pPr>
          <a:endParaRPr lang="fr-FR" sz="1000" dirty="0">
            <a:solidFill>
              <a:schemeClr val="tx1"/>
            </a:solidFill>
          </a:endParaRPr>
        </a:p>
      </dgm:t>
    </dgm:pt>
    <dgm:pt modelId="{710C1B2A-4DE4-4FDE-A263-6F4892C1B314}" type="parTrans" cxnId="{55D788FE-ABF2-41A7-81F9-843AF6136521}">
      <dgm:prSet/>
      <dgm:spPr/>
      <dgm:t>
        <a:bodyPr/>
        <a:lstStyle/>
        <a:p>
          <a:endParaRPr lang="fr-FR" sz="1000">
            <a:solidFill>
              <a:schemeClr val="tx1"/>
            </a:solidFill>
          </a:endParaRPr>
        </a:p>
      </dgm:t>
    </dgm:pt>
    <dgm:pt modelId="{36C23821-42A8-444C-9E19-A24544EA183D}" type="sibTrans" cxnId="{55D788FE-ABF2-41A7-81F9-843AF6136521}">
      <dgm:prSet/>
      <dgm:spPr/>
      <dgm:t>
        <a:bodyPr/>
        <a:lstStyle/>
        <a:p>
          <a:endParaRPr lang="fr-FR" sz="1000">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328FAC02-CDF4-BD4F-8A00-8279983A06A0}" type="presOf" srcId="{D049336E-53B7-4724-ADAD-EBF81DBC3F0F}" destId="{925AD94C-CB63-4D15-B3A9-F9288EE460F7}" srcOrd="1" destOrd="0" presId="urn:microsoft.com/office/officeart/2005/8/layout/chart3"/>
    <dgm:cxn modelId="{CAF62A23-9080-8747-A224-E238D5FB9B52}" type="presOf" srcId="{FAC96BBC-E70B-4A01-A869-009A30B96857}" destId="{9B848C34-4BFB-4D45-923A-E6F682FCFCCA}" srcOrd="0" destOrd="0" presId="urn:microsoft.com/office/officeart/2005/8/layout/chart3"/>
    <dgm:cxn modelId="{7E2028C3-5696-3B4A-A0B8-D1B8D6CBF57D}" type="presOf" srcId="{0D5BEDC3-A63A-4300-8ADD-56A47DE8D6D1}" destId="{70580A2D-BDFA-41EF-83F5-DF3072504320}" srcOrd="0" destOrd="0" presId="urn:microsoft.com/office/officeart/2005/8/layout/chart3"/>
    <dgm:cxn modelId="{19E9F750-EB83-E443-A367-C9160B0EA220}" type="presOf" srcId="{457B5753-BE04-4427-BF43-78D2E082050F}" destId="{4F669CC3-7B5B-4B7B-A754-47B608F8F562}" srcOrd="0" destOrd="0" presId="urn:microsoft.com/office/officeart/2005/8/layout/chart3"/>
    <dgm:cxn modelId="{60BFD699-785C-3441-A4C3-7E22F960BB01}" type="presOf" srcId="{457B5753-BE04-4427-BF43-78D2E082050F}" destId="{135D9BB0-4F71-44C6-BEE3-E199E561AD2B}" srcOrd="1" destOrd="0" presId="urn:microsoft.com/office/officeart/2005/8/layout/chart3"/>
    <dgm:cxn modelId="{F3D3C1DA-1754-0E4B-8BD5-9A45F4A9CB7C}" type="presOf" srcId="{D049336E-53B7-4724-ADAD-EBF81DBC3F0F}" destId="{4EC56D41-A0D2-49E4-89E2-7E20D92B96E5}" srcOrd="0"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91AB7081-F98D-6547-BAE2-CD5FDEE00B32}" type="presOf" srcId="{FAC96BBC-E70B-4A01-A869-009A30B96857}" destId="{6C06388F-54D5-427C-8AC6-496EBCE30733}" srcOrd="1"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19152D1E-24EB-44A9-9771-CA3D547EC2AC}" srcId="{0D5BEDC3-A63A-4300-8ADD-56A47DE8D6D1}" destId="{457B5753-BE04-4427-BF43-78D2E082050F}" srcOrd="0" destOrd="0" parTransId="{AFA47B3D-22BF-4A9D-BA2E-33061659EF65}" sibTransId="{E818318C-F7C5-47FE-978B-20F3D0BE98A5}"/>
    <dgm:cxn modelId="{1B3730A9-B064-BE47-9012-335EB609B85B}" type="presParOf" srcId="{70580A2D-BDFA-41EF-83F5-DF3072504320}" destId="{4F669CC3-7B5B-4B7B-A754-47B608F8F562}" srcOrd="0" destOrd="0" presId="urn:microsoft.com/office/officeart/2005/8/layout/chart3"/>
    <dgm:cxn modelId="{9E603FD8-BAC5-0B48-809D-2F2517C3DD2B}" type="presParOf" srcId="{70580A2D-BDFA-41EF-83F5-DF3072504320}" destId="{135D9BB0-4F71-44C6-BEE3-E199E561AD2B}" srcOrd="1" destOrd="0" presId="urn:microsoft.com/office/officeart/2005/8/layout/chart3"/>
    <dgm:cxn modelId="{C9100B0C-61BF-B846-8E2E-05BF54DCCE92}" type="presParOf" srcId="{70580A2D-BDFA-41EF-83F5-DF3072504320}" destId="{4EC56D41-A0D2-49E4-89E2-7E20D92B96E5}" srcOrd="2" destOrd="0" presId="urn:microsoft.com/office/officeart/2005/8/layout/chart3"/>
    <dgm:cxn modelId="{CD900153-B07E-5F4C-88E2-305E2A559FC9}" type="presParOf" srcId="{70580A2D-BDFA-41EF-83F5-DF3072504320}" destId="{925AD94C-CB63-4D15-B3A9-F9288EE460F7}" srcOrd="3" destOrd="0" presId="urn:microsoft.com/office/officeart/2005/8/layout/chart3"/>
    <dgm:cxn modelId="{ECBE1A97-1DD7-E245-B5D4-4B2B9D3E358A}" type="presParOf" srcId="{70580A2D-BDFA-41EF-83F5-DF3072504320}" destId="{9B848C34-4BFB-4D45-923A-E6F682FCFCCA}" srcOrd="4" destOrd="0" presId="urn:microsoft.com/office/officeart/2005/8/layout/chart3"/>
    <dgm:cxn modelId="{EF67305E-6285-CF43-ABF5-B0238DCA7D87}"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custT="1"/>
      <dgm:spPr/>
      <dgm:t>
        <a:bodyPr/>
        <a:lstStyle/>
        <a:p>
          <a:r>
            <a:rPr lang="fr-FR" sz="1400" b="0" dirty="0" smtClean="0">
              <a:solidFill>
                <a:schemeClr val="tx1"/>
              </a:solidFill>
            </a:rPr>
            <a:t>Dimension</a:t>
          </a:r>
          <a:r>
            <a:rPr lang="fr-FR" sz="1400" b="1" dirty="0" smtClean="0">
              <a:solidFill>
                <a:schemeClr val="tx1"/>
              </a:solidFill>
            </a:rPr>
            <a:t> </a:t>
          </a:r>
          <a:r>
            <a:rPr lang="fr-FR" sz="1600" b="1" dirty="0" smtClean="0">
              <a:solidFill>
                <a:schemeClr val="tx1"/>
              </a:solidFill>
            </a:rPr>
            <a:t>scientifique et technique</a:t>
          </a:r>
        </a:p>
        <a:p>
          <a:r>
            <a:rPr lang="fr-FR" sz="1600" b="1" dirty="0" smtClean="0">
              <a:solidFill>
                <a:schemeClr val="tx1"/>
              </a:solidFill>
            </a:rPr>
            <a:t> </a:t>
          </a:r>
          <a:endParaRPr lang="fr-FR" sz="1600" b="1" dirty="0">
            <a:solidFill>
              <a:schemeClr val="tx1"/>
            </a:solidFill>
          </a:endParaRP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dgm:t>
        <a:bodyPr/>
        <a:lstStyle/>
        <a:p>
          <a:r>
            <a:rPr lang="fr-FR" sz="1400" b="0" dirty="0" smtClean="0">
              <a:solidFill>
                <a:schemeClr val="tx1"/>
              </a:solidFill>
            </a:rPr>
            <a:t>Dimension</a:t>
          </a:r>
          <a:r>
            <a:rPr lang="fr-FR" sz="1700" b="1" dirty="0" smtClean="0">
              <a:solidFill>
                <a:schemeClr val="tx1"/>
              </a:solidFill>
            </a:rPr>
            <a:t> </a:t>
          </a:r>
          <a:r>
            <a:rPr lang="fr-FR" sz="1600" b="1" dirty="0" smtClean="0">
              <a:solidFill>
                <a:schemeClr val="tx1"/>
              </a:solidFill>
            </a:rPr>
            <a:t>socioculturelle</a:t>
          </a:r>
          <a:r>
            <a:rPr lang="fr-FR" sz="1600" dirty="0" smtClean="0">
              <a:solidFill>
                <a:schemeClr val="tx1"/>
              </a:solidFill>
            </a:rPr>
            <a:t> </a:t>
          </a:r>
          <a:endParaRPr lang="fr-FR" sz="1600" dirty="0">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dgm:t>
        <a:bodyPr rIns="0"/>
        <a:lstStyle/>
        <a:p>
          <a:pPr algn="l">
            <a:spcAft>
              <a:spcPts val="0"/>
            </a:spcAft>
          </a:pPr>
          <a:r>
            <a:rPr lang="fr-FR" sz="1400" b="0" baseline="0" dirty="0" smtClean="0">
              <a:solidFill>
                <a:schemeClr val="tx1"/>
              </a:solidFill>
            </a:rPr>
            <a:t>Dimension </a:t>
          </a:r>
          <a:r>
            <a:rPr lang="fr-FR" sz="1400" b="1" baseline="0" dirty="0" smtClean="0">
              <a:solidFill>
                <a:schemeClr val="tx1"/>
              </a:solidFill>
            </a:rPr>
            <a:t>ingénierie-design</a:t>
          </a:r>
        </a:p>
        <a:p>
          <a:pPr algn="ctr">
            <a:spcAft>
              <a:spcPts val="0"/>
            </a:spcAft>
          </a:pPr>
          <a:endParaRPr lang="fr-FR" sz="1200" b="1" baseline="0" dirty="0" smtClean="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3E9A0C14-C977-4336-954B-09A2025A68B3}" srcId="{0D5BEDC3-A63A-4300-8ADD-56A47DE8D6D1}" destId="{D049336E-53B7-4724-ADAD-EBF81DBC3F0F}" srcOrd="1" destOrd="0" parTransId="{675807DE-0DC9-4D1E-8C98-DEB3E7CB8766}" sibTransId="{F91CE30F-0DB6-4824-BF84-B9180D943242}"/>
    <dgm:cxn modelId="{2DE882FA-B8C1-DA47-8944-3DD965337F92}" type="presOf" srcId="{D049336E-53B7-4724-ADAD-EBF81DBC3F0F}" destId="{925AD94C-CB63-4D15-B3A9-F9288EE460F7}" srcOrd="1"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913E7AAB-3882-2A47-A978-B7AB0C649A55}" type="presOf" srcId="{457B5753-BE04-4427-BF43-78D2E082050F}" destId="{4F669CC3-7B5B-4B7B-A754-47B608F8F562}" srcOrd="0" destOrd="0" presId="urn:microsoft.com/office/officeart/2005/8/layout/chart3"/>
    <dgm:cxn modelId="{DC173BED-B008-5545-90BC-AD728A04E4CA}" type="presOf" srcId="{0D5BEDC3-A63A-4300-8ADD-56A47DE8D6D1}" destId="{70580A2D-BDFA-41EF-83F5-DF3072504320}" srcOrd="0" destOrd="0" presId="urn:microsoft.com/office/officeart/2005/8/layout/chart3"/>
    <dgm:cxn modelId="{2845138C-EE42-9A41-BFCB-E37E68624EAF}" type="presOf" srcId="{FAC96BBC-E70B-4A01-A869-009A30B96857}" destId="{6C06388F-54D5-427C-8AC6-496EBCE30733}" srcOrd="1"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A68337AA-3EF0-AA40-9B10-1055257AB896}" type="presOf" srcId="{FAC96BBC-E70B-4A01-A869-009A30B96857}" destId="{9B848C34-4BFB-4D45-923A-E6F682FCFCCA}" srcOrd="0" destOrd="0" presId="urn:microsoft.com/office/officeart/2005/8/layout/chart3"/>
    <dgm:cxn modelId="{F11498DC-F738-A948-B341-3D1A8584A8BE}" type="presOf" srcId="{D049336E-53B7-4724-ADAD-EBF81DBC3F0F}" destId="{4EC56D41-A0D2-49E4-89E2-7E20D92B96E5}" srcOrd="0" destOrd="0" presId="urn:microsoft.com/office/officeart/2005/8/layout/chart3"/>
    <dgm:cxn modelId="{A2A72719-AFF8-5349-A038-6F86641DC9E0}" type="presOf" srcId="{457B5753-BE04-4427-BF43-78D2E082050F}" destId="{135D9BB0-4F71-44C6-BEE3-E199E561AD2B}" srcOrd="1" destOrd="0" presId="urn:microsoft.com/office/officeart/2005/8/layout/chart3"/>
    <dgm:cxn modelId="{F903BFA9-A868-4744-9874-A3F4C0EA6865}" type="presParOf" srcId="{70580A2D-BDFA-41EF-83F5-DF3072504320}" destId="{4F669CC3-7B5B-4B7B-A754-47B608F8F562}" srcOrd="0" destOrd="0" presId="urn:microsoft.com/office/officeart/2005/8/layout/chart3"/>
    <dgm:cxn modelId="{9FEB8BDF-071B-9445-895D-A14D1B2E2EE2}" type="presParOf" srcId="{70580A2D-BDFA-41EF-83F5-DF3072504320}" destId="{135D9BB0-4F71-44C6-BEE3-E199E561AD2B}" srcOrd="1" destOrd="0" presId="urn:microsoft.com/office/officeart/2005/8/layout/chart3"/>
    <dgm:cxn modelId="{F5F43BA3-9392-D943-9F3C-33909EDE72B4}" type="presParOf" srcId="{70580A2D-BDFA-41EF-83F5-DF3072504320}" destId="{4EC56D41-A0D2-49E4-89E2-7E20D92B96E5}" srcOrd="2" destOrd="0" presId="urn:microsoft.com/office/officeart/2005/8/layout/chart3"/>
    <dgm:cxn modelId="{38C47F62-5B01-3B4B-8054-0002CE29BA41}" type="presParOf" srcId="{70580A2D-BDFA-41EF-83F5-DF3072504320}" destId="{925AD94C-CB63-4D15-B3A9-F9288EE460F7}" srcOrd="3" destOrd="0" presId="urn:microsoft.com/office/officeart/2005/8/layout/chart3"/>
    <dgm:cxn modelId="{A56082EC-9652-0B42-B071-D7C2535F6F0E}" type="presParOf" srcId="{70580A2D-BDFA-41EF-83F5-DF3072504320}" destId="{9B848C34-4BFB-4D45-923A-E6F682FCFCCA}" srcOrd="4" destOrd="0" presId="urn:microsoft.com/office/officeart/2005/8/layout/chart3"/>
    <dgm:cxn modelId="{CC50D076-0B96-CC4C-A4AD-9D72CF8C3F85}"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custT="1"/>
      <dgm:spPr/>
      <dgm:t>
        <a:bodyPr/>
        <a:lstStyle/>
        <a:p>
          <a:r>
            <a:rPr lang="fr-FR" sz="1400" b="0" dirty="0" smtClean="0">
              <a:solidFill>
                <a:schemeClr val="tx1"/>
              </a:solidFill>
            </a:rPr>
            <a:t>Dimension</a:t>
          </a:r>
          <a:r>
            <a:rPr lang="fr-FR" sz="1400" b="1" dirty="0" smtClean="0">
              <a:solidFill>
                <a:schemeClr val="tx1"/>
              </a:solidFill>
            </a:rPr>
            <a:t> technique et </a:t>
          </a:r>
          <a:r>
            <a:rPr lang="fr-FR" sz="1600" b="1" dirty="0" smtClean="0">
              <a:solidFill>
                <a:schemeClr val="tx1"/>
              </a:solidFill>
            </a:rPr>
            <a:t>scientifique</a:t>
          </a:r>
          <a:endParaRPr lang="fr-FR" sz="1600" b="1" dirty="0">
            <a:solidFill>
              <a:schemeClr val="tx1"/>
            </a:solidFill>
          </a:endParaRP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dgm:t>
        <a:bodyPr/>
        <a:lstStyle/>
        <a:p>
          <a:r>
            <a:rPr lang="fr-FR" sz="1400" b="0" dirty="0" smtClean="0">
              <a:solidFill>
                <a:schemeClr val="tx1"/>
              </a:solidFill>
            </a:rPr>
            <a:t>Dimension</a:t>
          </a:r>
          <a:r>
            <a:rPr lang="fr-FR" sz="1700" b="1" dirty="0" smtClean="0">
              <a:solidFill>
                <a:schemeClr val="tx1"/>
              </a:solidFill>
            </a:rPr>
            <a:t> </a:t>
          </a:r>
          <a:r>
            <a:rPr lang="fr-FR" sz="1600" b="1" dirty="0" smtClean="0">
              <a:solidFill>
                <a:schemeClr val="tx1"/>
              </a:solidFill>
            </a:rPr>
            <a:t>socioculturelle</a:t>
          </a:r>
          <a:r>
            <a:rPr lang="fr-FR" sz="1600" dirty="0" smtClean="0">
              <a:solidFill>
                <a:schemeClr val="tx1"/>
              </a:solidFill>
            </a:rPr>
            <a:t> </a:t>
          </a:r>
          <a:endParaRPr lang="fr-FR" sz="1600" dirty="0">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dgm:t>
        <a:bodyPr rIns="0"/>
        <a:lstStyle/>
        <a:p>
          <a:pPr algn="l">
            <a:spcAft>
              <a:spcPts val="0"/>
            </a:spcAft>
          </a:pPr>
          <a:r>
            <a:rPr lang="fr-FR" sz="1400" b="0" baseline="0" dirty="0" smtClean="0">
              <a:solidFill>
                <a:schemeClr val="tx1"/>
              </a:solidFill>
            </a:rPr>
            <a:t>Dimension </a:t>
          </a:r>
          <a:r>
            <a:rPr lang="fr-FR" sz="1400" b="1" baseline="0" dirty="0" err="1" smtClean="0">
              <a:solidFill>
                <a:schemeClr val="tx1"/>
              </a:solidFill>
            </a:rPr>
            <a:t>imétiers</a:t>
          </a:r>
          <a:r>
            <a:rPr lang="fr-FR" sz="1400" b="1" baseline="0" dirty="0" smtClean="0">
              <a:solidFill>
                <a:schemeClr val="tx1"/>
              </a:solidFill>
            </a:rPr>
            <a:t> d’arts et d’industrie</a:t>
          </a:r>
        </a:p>
        <a:p>
          <a:pPr algn="ctr">
            <a:spcAft>
              <a:spcPts val="0"/>
            </a:spcAft>
          </a:pPr>
          <a:endParaRPr lang="fr-FR" sz="1200" b="1" baseline="0" dirty="0" smtClean="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FFF2E342-A7C2-C24C-A192-3D1FD6A11B9C}" type="presOf" srcId="{FAC96BBC-E70B-4A01-A869-009A30B96857}" destId="{9B848C34-4BFB-4D45-923A-E6F682FCFCCA}" srcOrd="0" destOrd="0" presId="urn:microsoft.com/office/officeart/2005/8/layout/chart3"/>
    <dgm:cxn modelId="{BC8BFFB8-E4B0-AE41-8D8E-64762F3EF942}" type="presOf" srcId="{D049336E-53B7-4724-ADAD-EBF81DBC3F0F}" destId="{4EC56D41-A0D2-49E4-89E2-7E20D92B96E5}" srcOrd="0" destOrd="0" presId="urn:microsoft.com/office/officeart/2005/8/layout/chart3"/>
    <dgm:cxn modelId="{7D4A13CA-88B8-2240-8BEE-DD225F0AE7B8}" type="presOf" srcId="{457B5753-BE04-4427-BF43-78D2E082050F}" destId="{4F669CC3-7B5B-4B7B-A754-47B608F8F562}" srcOrd="0" destOrd="0" presId="urn:microsoft.com/office/officeart/2005/8/layout/chart3"/>
    <dgm:cxn modelId="{8C94C37C-24CD-8141-BD6A-123A700E79FC}" type="presOf" srcId="{457B5753-BE04-4427-BF43-78D2E082050F}" destId="{135D9BB0-4F71-44C6-BEE3-E199E561AD2B}" srcOrd="1" destOrd="0" presId="urn:microsoft.com/office/officeart/2005/8/layout/chart3"/>
    <dgm:cxn modelId="{23682ABC-BD0C-4246-B6B1-E81B30FDCD76}" type="presOf" srcId="{D049336E-53B7-4724-ADAD-EBF81DBC3F0F}" destId="{925AD94C-CB63-4D15-B3A9-F9288EE460F7}" srcOrd="1" destOrd="0" presId="urn:microsoft.com/office/officeart/2005/8/layout/chart3"/>
    <dgm:cxn modelId="{3C53CF47-8EBA-424F-8252-E4A3F35C86C4}" type="presOf" srcId="{FAC96BBC-E70B-4A01-A869-009A30B96857}" destId="{6C06388F-54D5-427C-8AC6-496EBCE30733}" srcOrd="1"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55D788FE-ABF2-41A7-81F9-843AF6136521}" srcId="{0D5BEDC3-A63A-4300-8ADD-56A47DE8D6D1}" destId="{FAC96BBC-E70B-4A01-A869-009A30B96857}" srcOrd="2" destOrd="0" parTransId="{710C1B2A-4DE4-4FDE-A263-6F4892C1B314}" sibTransId="{36C23821-42A8-444C-9E19-A24544EA183D}"/>
    <dgm:cxn modelId="{62D10B06-55A7-B84C-9E82-EB7E2881E714}" type="presOf" srcId="{0D5BEDC3-A63A-4300-8ADD-56A47DE8D6D1}" destId="{70580A2D-BDFA-41EF-83F5-DF3072504320}" srcOrd="0"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A5D6BEBB-4B17-0E44-A398-FD5575312DFD}" type="presParOf" srcId="{70580A2D-BDFA-41EF-83F5-DF3072504320}" destId="{4F669CC3-7B5B-4B7B-A754-47B608F8F562}" srcOrd="0" destOrd="0" presId="urn:microsoft.com/office/officeart/2005/8/layout/chart3"/>
    <dgm:cxn modelId="{9BA93FA8-E93D-C649-84E0-7801BC5AD4A7}" type="presParOf" srcId="{70580A2D-BDFA-41EF-83F5-DF3072504320}" destId="{135D9BB0-4F71-44C6-BEE3-E199E561AD2B}" srcOrd="1" destOrd="0" presId="urn:microsoft.com/office/officeart/2005/8/layout/chart3"/>
    <dgm:cxn modelId="{48B90320-7333-294E-A4CD-51AE4C74F937}" type="presParOf" srcId="{70580A2D-BDFA-41EF-83F5-DF3072504320}" destId="{4EC56D41-A0D2-49E4-89E2-7E20D92B96E5}" srcOrd="2" destOrd="0" presId="urn:microsoft.com/office/officeart/2005/8/layout/chart3"/>
    <dgm:cxn modelId="{CC1292AE-E4DA-844B-B0BB-4F9664F42388}" type="presParOf" srcId="{70580A2D-BDFA-41EF-83F5-DF3072504320}" destId="{925AD94C-CB63-4D15-B3A9-F9288EE460F7}" srcOrd="3" destOrd="0" presId="urn:microsoft.com/office/officeart/2005/8/layout/chart3"/>
    <dgm:cxn modelId="{97675EBE-9F87-9F43-B193-3A8F1E3CA630}" type="presParOf" srcId="{70580A2D-BDFA-41EF-83F5-DF3072504320}" destId="{9B848C34-4BFB-4D45-923A-E6F682FCFCCA}" srcOrd="4" destOrd="0" presId="urn:microsoft.com/office/officeart/2005/8/layout/chart3"/>
    <dgm:cxn modelId="{EFCB3F9B-3222-DC42-915F-137023C114CE}"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01223" y="288037"/>
          <a:ext cx="3834835" cy="3729259"/>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400" b="1" kern="1200" dirty="0" smtClean="0">
              <a:solidFill>
                <a:schemeClr val="tx1"/>
              </a:solidFill>
            </a:rPr>
            <a:t> </a:t>
          </a:r>
          <a:r>
            <a:rPr lang="fr-FR" sz="1600" b="1" kern="1200" dirty="0" smtClean="0">
              <a:solidFill>
                <a:schemeClr val="tx1"/>
              </a:solidFill>
            </a:rPr>
            <a:t>scientifique et technique</a:t>
          </a:r>
        </a:p>
        <a:p>
          <a:pPr lvl="0" algn="ctr" defTabSz="622300">
            <a:lnSpc>
              <a:spcPct val="90000"/>
            </a:lnSpc>
            <a:spcBef>
              <a:spcPct val="0"/>
            </a:spcBef>
            <a:spcAft>
              <a:spcPct val="35000"/>
            </a:spcAft>
          </a:pPr>
          <a:r>
            <a:rPr lang="fr-FR" sz="1600" b="1" kern="1200" dirty="0" smtClean="0">
              <a:solidFill>
                <a:schemeClr val="tx1"/>
              </a:solidFill>
            </a:rPr>
            <a:t> </a:t>
          </a:r>
          <a:endParaRPr lang="fr-FR" sz="1600" b="1" kern="1200" dirty="0">
            <a:solidFill>
              <a:schemeClr val="tx1"/>
            </a:solidFill>
          </a:endParaRPr>
        </a:p>
      </dsp:txBody>
      <dsp:txXfrm>
        <a:off x="3286186" y="976174"/>
        <a:ext cx="1301104" cy="1243086"/>
      </dsp:txXfrm>
    </dsp:sp>
    <dsp:sp modelId="{4EC56D41-A0D2-49E4-89E2-7E20D92B96E5}">
      <dsp:nvSpPr>
        <dsp:cNvPr id="0" name=""/>
        <dsp:cNvSpPr/>
      </dsp:nvSpPr>
      <dsp:spPr>
        <a:xfrm>
          <a:off x="1216242" y="375197"/>
          <a:ext cx="3729259" cy="3729259"/>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700" b="1" kern="1200" dirty="0" smtClean="0">
              <a:solidFill>
                <a:schemeClr val="tx1"/>
              </a:solidFill>
            </a:rPr>
            <a:t> </a:t>
          </a:r>
          <a:r>
            <a:rPr lang="fr-FR" sz="1600" b="1" kern="1200" dirty="0" smtClean="0">
              <a:solidFill>
                <a:schemeClr val="tx1"/>
              </a:solidFill>
            </a:rPr>
            <a:t>socioculturelle</a:t>
          </a:r>
          <a:r>
            <a:rPr lang="fr-FR" sz="1600" kern="1200" dirty="0" smtClean="0">
              <a:solidFill>
                <a:schemeClr val="tx1"/>
              </a:solidFill>
            </a:rPr>
            <a:t> </a:t>
          </a:r>
          <a:endParaRPr lang="fr-FR" sz="1600" kern="1200" dirty="0">
            <a:solidFill>
              <a:schemeClr val="tx1"/>
            </a:solidFill>
          </a:endParaRPr>
        </a:p>
      </dsp:txBody>
      <dsp:txXfrm>
        <a:off x="2237349" y="2728182"/>
        <a:ext cx="1687046" cy="1154294"/>
      </dsp:txXfrm>
    </dsp:sp>
    <dsp:sp modelId="{9B848C34-4BFB-4D45-923A-E6F682FCFCCA}">
      <dsp:nvSpPr>
        <dsp:cNvPr id="0" name=""/>
        <dsp:cNvSpPr/>
      </dsp:nvSpPr>
      <dsp:spPr>
        <a:xfrm>
          <a:off x="1159371" y="288044"/>
          <a:ext cx="3729259" cy="3729259"/>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17780" numCol="1" spcCol="1270" anchor="b" anchorCtr="0">
          <a:noAutofit/>
        </a:bodyPr>
        <a:lstStyle/>
        <a:p>
          <a:pPr marL="0" lvl="0" indent="0" algn="ctr" defTabSz="622300">
            <a:lnSpc>
              <a:spcPct val="90000"/>
            </a:lnSpc>
            <a:spcBef>
              <a:spcPct val="0"/>
            </a:spcBef>
            <a:spcAft>
              <a:spcPts val="0"/>
            </a:spcAft>
          </a:pPr>
          <a:r>
            <a:rPr lang="fr-FR" sz="1400" b="0" kern="1200" baseline="0" dirty="0" smtClean="0">
              <a:solidFill>
                <a:schemeClr val="tx1"/>
              </a:solidFill>
            </a:rPr>
            <a:t>Dimension </a:t>
          </a:r>
          <a:r>
            <a:rPr lang="fr-FR" sz="1400" b="1" kern="1200" baseline="0" dirty="0" smtClean="0">
              <a:solidFill>
                <a:schemeClr val="tx1"/>
              </a:solidFill>
            </a:rPr>
            <a:t>ingénierie-design</a:t>
          </a:r>
        </a:p>
        <a:p>
          <a:pPr marL="0" lvl="0" indent="0" algn="ctr" defTabSz="622300">
            <a:lnSpc>
              <a:spcPct val="90000"/>
            </a:lnSpc>
            <a:spcBef>
              <a:spcPct val="0"/>
            </a:spcBef>
            <a:spcAft>
              <a:spcPts val="0"/>
            </a:spcAft>
          </a:pPr>
          <a:r>
            <a:rPr lang="fr-FR" sz="1400" b="1" kern="1200" baseline="0" dirty="0" smtClean="0">
              <a:solidFill>
                <a:schemeClr val="tx1"/>
              </a:solidFill>
            </a:rPr>
            <a:t>Métiers d’arts et d’industrie</a:t>
          </a:r>
        </a:p>
        <a:p>
          <a:pPr lvl="0" algn="ctr" defTabSz="622300">
            <a:lnSpc>
              <a:spcPct val="90000"/>
            </a:lnSpc>
            <a:spcBef>
              <a:spcPct val="0"/>
            </a:spcBef>
            <a:spcAft>
              <a:spcPts val="0"/>
            </a:spcAft>
          </a:pPr>
          <a:endParaRPr lang="fr-FR" sz="1200" b="1" kern="1200" baseline="0" dirty="0" smtClean="0">
            <a:solidFill>
              <a:schemeClr val="tx1"/>
            </a:solidFill>
          </a:endParaRPr>
        </a:p>
        <a:p>
          <a:pPr lvl="0" algn="ctr" defTabSz="622300">
            <a:lnSpc>
              <a:spcPct val="90000"/>
            </a:lnSpc>
            <a:spcBef>
              <a:spcPct val="0"/>
            </a:spcBef>
            <a:spcAft>
              <a:spcPct val="35000"/>
            </a:spcAft>
          </a:pPr>
          <a:endParaRPr lang="fr-FR" sz="1100" kern="1200" dirty="0">
            <a:solidFill>
              <a:schemeClr val="tx1"/>
            </a:solidFill>
          </a:endParaRPr>
        </a:p>
      </dsp:txBody>
      <dsp:txXfrm>
        <a:off x="1558934" y="1020577"/>
        <a:ext cx="1265284" cy="12430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718204" y="179153"/>
          <a:ext cx="2070015" cy="2013026"/>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0" kern="1200" dirty="0" smtClean="0">
              <a:solidFill>
                <a:schemeClr val="tx1"/>
              </a:solidFill>
            </a:rPr>
            <a:t>Dimension</a:t>
          </a:r>
          <a:r>
            <a:rPr lang="fr-FR" sz="800" b="1" kern="1200" dirty="0" smtClean="0">
              <a:solidFill>
                <a:schemeClr val="tx1"/>
              </a:solidFill>
            </a:rPr>
            <a:t> technique et scientifique</a:t>
          </a:r>
          <a:endParaRPr lang="fr-FR" sz="800" b="1" kern="1200" dirty="0">
            <a:solidFill>
              <a:schemeClr val="tx1"/>
            </a:solidFill>
          </a:endParaRPr>
        </a:p>
      </dsp:txBody>
      <dsp:txXfrm>
        <a:off x="1843652" y="550604"/>
        <a:ext cx="702326" cy="671008"/>
      </dsp:txXfrm>
    </dsp:sp>
    <dsp:sp modelId="{4EC56D41-A0D2-49E4-89E2-7E20D92B96E5}">
      <dsp:nvSpPr>
        <dsp:cNvPr id="0" name=""/>
        <dsp:cNvSpPr/>
      </dsp:nvSpPr>
      <dsp:spPr>
        <a:xfrm>
          <a:off x="704229" y="246754"/>
          <a:ext cx="2013026" cy="2013026"/>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0" kern="1200" dirty="0" smtClean="0">
              <a:solidFill>
                <a:schemeClr val="tx1"/>
              </a:solidFill>
            </a:rPr>
            <a:t>Dimension</a:t>
          </a:r>
          <a:r>
            <a:rPr lang="fr-FR" sz="800" b="1" kern="1200" dirty="0" smtClean="0">
              <a:solidFill>
                <a:schemeClr val="tx1"/>
              </a:solidFill>
            </a:rPr>
            <a:t> socioculturelle</a:t>
          </a:r>
          <a:r>
            <a:rPr lang="fr-FR" sz="800" kern="1200" dirty="0" smtClean="0">
              <a:solidFill>
                <a:schemeClr val="tx1"/>
              </a:solidFill>
            </a:rPr>
            <a:t> </a:t>
          </a:r>
          <a:endParaRPr lang="fr-FR" sz="800" kern="1200" dirty="0">
            <a:solidFill>
              <a:schemeClr val="tx1"/>
            </a:solidFill>
          </a:endParaRPr>
        </a:p>
      </dsp:txBody>
      <dsp:txXfrm>
        <a:off x="1255415" y="1516878"/>
        <a:ext cx="910654" cy="623079"/>
      </dsp:txXfrm>
    </dsp:sp>
    <dsp:sp modelId="{9B848C34-4BFB-4D45-923A-E6F682FCFCCA}">
      <dsp:nvSpPr>
        <dsp:cNvPr id="0" name=""/>
        <dsp:cNvSpPr/>
      </dsp:nvSpPr>
      <dsp:spPr>
        <a:xfrm>
          <a:off x="679086" y="179157"/>
          <a:ext cx="2013026" cy="2013026"/>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0" bIns="10160" numCol="1" spcCol="1270" anchor="ctr" anchorCtr="0">
          <a:noAutofit/>
        </a:bodyPr>
        <a:lstStyle/>
        <a:p>
          <a:pPr lvl="0" algn="l" defTabSz="355600">
            <a:lnSpc>
              <a:spcPct val="90000"/>
            </a:lnSpc>
            <a:spcBef>
              <a:spcPct val="0"/>
            </a:spcBef>
            <a:spcAft>
              <a:spcPts val="0"/>
            </a:spcAft>
          </a:pPr>
          <a:r>
            <a:rPr lang="fr-FR" sz="800" b="0" kern="1200" baseline="0" dirty="0" smtClean="0">
              <a:solidFill>
                <a:schemeClr val="tx1"/>
              </a:solidFill>
            </a:rPr>
            <a:t>Dimension </a:t>
          </a:r>
          <a:r>
            <a:rPr lang="fr-FR" sz="800" b="1" kern="1200" baseline="0" dirty="0" smtClean="0">
              <a:solidFill>
                <a:schemeClr val="tx1"/>
              </a:solidFill>
            </a:rPr>
            <a:t>métiers d’arts et d’industrie</a:t>
          </a:r>
        </a:p>
        <a:p>
          <a:pPr lvl="0" algn="ctr" defTabSz="355600">
            <a:lnSpc>
              <a:spcPct val="90000"/>
            </a:lnSpc>
            <a:spcBef>
              <a:spcPct val="0"/>
            </a:spcBef>
            <a:spcAft>
              <a:spcPts val="0"/>
            </a:spcAft>
          </a:pPr>
          <a:endParaRPr lang="fr-FR" sz="800" b="1" kern="1200" baseline="0" dirty="0" smtClean="0">
            <a:solidFill>
              <a:schemeClr val="tx1"/>
            </a:solidFill>
          </a:endParaRPr>
        </a:p>
        <a:p>
          <a:pPr lvl="0" algn="ctr" defTabSz="355600">
            <a:lnSpc>
              <a:spcPct val="90000"/>
            </a:lnSpc>
            <a:spcBef>
              <a:spcPct val="0"/>
            </a:spcBef>
            <a:spcAft>
              <a:spcPct val="35000"/>
            </a:spcAft>
          </a:pPr>
          <a:endParaRPr lang="fr-FR" sz="800" kern="1200" dirty="0">
            <a:solidFill>
              <a:schemeClr val="tx1"/>
            </a:solidFill>
          </a:endParaRPr>
        </a:p>
      </dsp:txBody>
      <dsp:txXfrm>
        <a:off x="894767" y="574573"/>
        <a:ext cx="682991" cy="67100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426933" y="156476"/>
          <a:ext cx="1758223" cy="1758223"/>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1" kern="1200" dirty="0" smtClean="0"/>
            <a:t>Dimension scientifique</a:t>
          </a:r>
          <a:r>
            <a:rPr lang="fr-FR" sz="800" kern="1200" dirty="0" smtClean="0"/>
            <a:t> et technique</a:t>
          </a:r>
          <a:endParaRPr lang="fr-FR" sz="800" kern="1200" dirty="0"/>
        </a:p>
      </dsp:txBody>
      <dsp:txXfrm>
        <a:off x="1382862" y="480910"/>
        <a:ext cx="596540" cy="586074"/>
      </dsp:txXfrm>
    </dsp:sp>
    <dsp:sp modelId="{4EC56D41-A0D2-49E4-89E2-7E20D92B96E5}">
      <dsp:nvSpPr>
        <dsp:cNvPr id="0" name=""/>
        <dsp:cNvSpPr/>
      </dsp:nvSpPr>
      <dsp:spPr>
        <a:xfrm>
          <a:off x="389839" y="215521"/>
          <a:ext cx="1758223" cy="1758223"/>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1" kern="1200" smtClean="0"/>
            <a:t>Dimension socioculturelle</a:t>
          </a:r>
          <a:r>
            <a:rPr lang="fr-FR" sz="800" kern="1200" smtClean="0"/>
            <a:t> </a:t>
          </a:r>
          <a:endParaRPr lang="fr-FR" sz="800" kern="1200" dirty="0"/>
        </a:p>
      </dsp:txBody>
      <dsp:txXfrm>
        <a:off x="871257" y="1324876"/>
        <a:ext cx="795386" cy="544211"/>
      </dsp:txXfrm>
    </dsp:sp>
    <dsp:sp modelId="{9B848C34-4BFB-4D45-923A-E6F682FCFCCA}">
      <dsp:nvSpPr>
        <dsp:cNvPr id="0" name=""/>
        <dsp:cNvSpPr/>
      </dsp:nvSpPr>
      <dsp:spPr>
        <a:xfrm>
          <a:off x="367878" y="156480"/>
          <a:ext cx="1758223" cy="1758223"/>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1" kern="1200" dirty="0" smtClean="0"/>
            <a:t>Dimension ingénierie-design</a:t>
          </a:r>
          <a:endParaRPr lang="fr-FR" sz="800" kern="1200" dirty="0"/>
        </a:p>
      </dsp:txBody>
      <dsp:txXfrm>
        <a:off x="556259" y="501845"/>
        <a:ext cx="596540" cy="58607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426933" y="156476"/>
          <a:ext cx="1758223" cy="1758223"/>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1" kern="1200" dirty="0" smtClean="0"/>
            <a:t>Dimension scientifique</a:t>
          </a:r>
          <a:r>
            <a:rPr lang="fr-FR" sz="800" kern="1200" dirty="0" smtClean="0"/>
            <a:t> et technique</a:t>
          </a:r>
          <a:endParaRPr lang="fr-FR" sz="800" kern="1200" dirty="0"/>
        </a:p>
      </dsp:txBody>
      <dsp:txXfrm>
        <a:off x="1382862" y="480910"/>
        <a:ext cx="596540" cy="586074"/>
      </dsp:txXfrm>
    </dsp:sp>
    <dsp:sp modelId="{4EC56D41-A0D2-49E4-89E2-7E20D92B96E5}">
      <dsp:nvSpPr>
        <dsp:cNvPr id="0" name=""/>
        <dsp:cNvSpPr/>
      </dsp:nvSpPr>
      <dsp:spPr>
        <a:xfrm>
          <a:off x="389839" y="215521"/>
          <a:ext cx="1758223" cy="1758223"/>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1" kern="1200" smtClean="0"/>
            <a:t>Dimension socioculturelle</a:t>
          </a:r>
          <a:r>
            <a:rPr lang="fr-FR" sz="800" kern="1200" smtClean="0"/>
            <a:t> </a:t>
          </a:r>
          <a:endParaRPr lang="fr-FR" sz="800" kern="1200" dirty="0"/>
        </a:p>
      </dsp:txBody>
      <dsp:txXfrm>
        <a:off x="871257" y="1324876"/>
        <a:ext cx="795386" cy="544211"/>
      </dsp:txXfrm>
    </dsp:sp>
    <dsp:sp modelId="{9B848C34-4BFB-4D45-923A-E6F682FCFCCA}">
      <dsp:nvSpPr>
        <dsp:cNvPr id="0" name=""/>
        <dsp:cNvSpPr/>
      </dsp:nvSpPr>
      <dsp:spPr>
        <a:xfrm>
          <a:off x="367878" y="156480"/>
          <a:ext cx="1758223" cy="1758223"/>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1" kern="1200" dirty="0" smtClean="0"/>
            <a:t>Dimension ingénierie-design, métiers d’industrie</a:t>
          </a:r>
          <a:endParaRPr lang="fr-FR" sz="800" kern="1200" dirty="0"/>
        </a:p>
      </dsp:txBody>
      <dsp:txXfrm>
        <a:off x="556259" y="501845"/>
        <a:ext cx="596540" cy="58607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426933" y="156476"/>
          <a:ext cx="1758223" cy="1758223"/>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fr-FR" sz="700" b="1" kern="1200" dirty="0" smtClean="0"/>
            <a:t>Dimension scientifique</a:t>
          </a:r>
          <a:r>
            <a:rPr lang="fr-FR" sz="700" kern="1200" dirty="0" smtClean="0"/>
            <a:t> et technique</a:t>
          </a:r>
          <a:endParaRPr lang="fr-FR" sz="700" kern="1200" dirty="0"/>
        </a:p>
      </dsp:txBody>
      <dsp:txXfrm>
        <a:off x="1382862" y="480910"/>
        <a:ext cx="596540" cy="586074"/>
      </dsp:txXfrm>
    </dsp:sp>
    <dsp:sp modelId="{4EC56D41-A0D2-49E4-89E2-7E20D92B96E5}">
      <dsp:nvSpPr>
        <dsp:cNvPr id="0" name=""/>
        <dsp:cNvSpPr/>
      </dsp:nvSpPr>
      <dsp:spPr>
        <a:xfrm>
          <a:off x="389839" y="215521"/>
          <a:ext cx="1758223" cy="1758223"/>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fr-FR" sz="700" b="1" kern="1200" smtClean="0"/>
            <a:t>Dimension socioculturelle</a:t>
          </a:r>
          <a:r>
            <a:rPr lang="fr-FR" sz="700" kern="1200" smtClean="0"/>
            <a:t> </a:t>
          </a:r>
          <a:endParaRPr lang="fr-FR" sz="700" kern="1200" dirty="0"/>
        </a:p>
      </dsp:txBody>
      <dsp:txXfrm>
        <a:off x="871257" y="1324876"/>
        <a:ext cx="795386" cy="544211"/>
      </dsp:txXfrm>
    </dsp:sp>
    <dsp:sp modelId="{9B848C34-4BFB-4D45-923A-E6F682FCFCCA}">
      <dsp:nvSpPr>
        <dsp:cNvPr id="0" name=""/>
        <dsp:cNvSpPr/>
      </dsp:nvSpPr>
      <dsp:spPr>
        <a:xfrm>
          <a:off x="367878" y="156480"/>
          <a:ext cx="1758223" cy="1758223"/>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fr-FR" sz="700" b="1" kern="1200" dirty="0" smtClean="0"/>
            <a:t>Dimension ingénierie-design, métiers d’arts et d’industrie</a:t>
          </a:r>
          <a:endParaRPr lang="fr-FR" sz="700" kern="1200" dirty="0"/>
        </a:p>
      </dsp:txBody>
      <dsp:txXfrm>
        <a:off x="556259" y="501845"/>
        <a:ext cx="596540" cy="58607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407984" y="-134631"/>
          <a:ext cx="2907977" cy="2907977"/>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b="1" kern="1200" dirty="0" smtClean="0">
              <a:solidFill>
                <a:srgbClr val="000000"/>
              </a:solidFill>
            </a:rPr>
            <a:t>Dimension scientifique et technique</a:t>
          </a:r>
          <a:r>
            <a:rPr lang="fr-FR" sz="1200" kern="1200" dirty="0" smtClean="0">
              <a:solidFill>
                <a:srgbClr val="000000"/>
              </a:solidFill>
            </a:rPr>
            <a:t> </a:t>
          </a:r>
          <a:endParaRPr lang="fr-FR" sz="1200" kern="1200" dirty="0">
            <a:solidFill>
              <a:srgbClr val="000000"/>
            </a:solidFill>
          </a:endParaRPr>
        </a:p>
      </dsp:txBody>
      <dsp:txXfrm>
        <a:off x="1989024" y="401959"/>
        <a:ext cx="986635" cy="969325"/>
      </dsp:txXfrm>
    </dsp:sp>
    <dsp:sp modelId="{4EC56D41-A0D2-49E4-89E2-7E20D92B96E5}">
      <dsp:nvSpPr>
        <dsp:cNvPr id="0" name=""/>
        <dsp:cNvSpPr/>
      </dsp:nvSpPr>
      <dsp:spPr>
        <a:xfrm>
          <a:off x="822786" y="399633"/>
          <a:ext cx="1986185" cy="1986185"/>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fr-FR" sz="700" b="1" kern="1200" dirty="0" smtClean="0">
              <a:solidFill>
                <a:srgbClr val="000000"/>
              </a:solidFill>
            </a:rPr>
            <a:t>Dimension socioculturelle</a:t>
          </a:r>
          <a:r>
            <a:rPr lang="fr-FR" sz="700" kern="1200" dirty="0" smtClean="0">
              <a:solidFill>
                <a:srgbClr val="000000"/>
              </a:solidFill>
            </a:rPr>
            <a:t> </a:t>
          </a:r>
          <a:endParaRPr lang="fr-FR" sz="700" kern="1200" dirty="0">
            <a:solidFill>
              <a:srgbClr val="000000"/>
            </a:solidFill>
          </a:endParaRPr>
        </a:p>
      </dsp:txBody>
      <dsp:txXfrm>
        <a:off x="1366622" y="1652822"/>
        <a:ext cx="898512" cy="614771"/>
      </dsp:txXfrm>
    </dsp:sp>
    <dsp:sp modelId="{9B848C34-4BFB-4D45-923A-E6F682FCFCCA}">
      <dsp:nvSpPr>
        <dsp:cNvPr id="0" name=""/>
        <dsp:cNvSpPr/>
      </dsp:nvSpPr>
      <dsp:spPr>
        <a:xfrm>
          <a:off x="795497" y="326268"/>
          <a:ext cx="1986185" cy="1986185"/>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fr-FR" sz="700" b="1" kern="1200" dirty="0" smtClean="0">
              <a:solidFill>
                <a:srgbClr val="000000"/>
              </a:solidFill>
            </a:rPr>
            <a:t>Dimension ingénierie-design métiers d’arts et d’industrie</a:t>
          </a:r>
          <a:endParaRPr lang="fr-FR" sz="700" kern="1200" dirty="0">
            <a:solidFill>
              <a:srgbClr val="000000"/>
            </a:solidFill>
          </a:endParaRPr>
        </a:p>
      </dsp:txBody>
      <dsp:txXfrm>
        <a:off x="1008303" y="716411"/>
        <a:ext cx="673884" cy="66206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407984" y="-134631"/>
          <a:ext cx="2907977" cy="2907977"/>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b="1" kern="1200" dirty="0" smtClean="0">
              <a:solidFill>
                <a:srgbClr val="000000"/>
              </a:solidFill>
            </a:rPr>
            <a:t>Dimension scientifique et technique</a:t>
          </a:r>
          <a:r>
            <a:rPr lang="fr-FR" sz="1200" kern="1200" dirty="0" smtClean="0">
              <a:solidFill>
                <a:srgbClr val="000000"/>
              </a:solidFill>
            </a:rPr>
            <a:t> </a:t>
          </a:r>
          <a:endParaRPr lang="fr-FR" sz="1200" kern="1200" dirty="0">
            <a:solidFill>
              <a:srgbClr val="000000"/>
            </a:solidFill>
          </a:endParaRPr>
        </a:p>
      </dsp:txBody>
      <dsp:txXfrm>
        <a:off x="1989024" y="401959"/>
        <a:ext cx="986635" cy="969325"/>
      </dsp:txXfrm>
    </dsp:sp>
    <dsp:sp modelId="{4EC56D41-A0D2-49E4-89E2-7E20D92B96E5}">
      <dsp:nvSpPr>
        <dsp:cNvPr id="0" name=""/>
        <dsp:cNvSpPr/>
      </dsp:nvSpPr>
      <dsp:spPr>
        <a:xfrm>
          <a:off x="822786" y="399633"/>
          <a:ext cx="1986185" cy="1986185"/>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fr-FR" sz="700" b="1" kern="1200" dirty="0" smtClean="0">
              <a:solidFill>
                <a:srgbClr val="000000"/>
              </a:solidFill>
            </a:rPr>
            <a:t>Dimension socioculturelle</a:t>
          </a:r>
          <a:r>
            <a:rPr lang="fr-FR" sz="700" kern="1200" dirty="0" smtClean="0">
              <a:solidFill>
                <a:srgbClr val="000000"/>
              </a:solidFill>
            </a:rPr>
            <a:t> </a:t>
          </a:r>
          <a:endParaRPr lang="fr-FR" sz="700" kern="1200" dirty="0">
            <a:solidFill>
              <a:srgbClr val="000000"/>
            </a:solidFill>
          </a:endParaRPr>
        </a:p>
      </dsp:txBody>
      <dsp:txXfrm>
        <a:off x="1366622" y="1652822"/>
        <a:ext cx="898512" cy="614771"/>
      </dsp:txXfrm>
    </dsp:sp>
    <dsp:sp modelId="{9B848C34-4BFB-4D45-923A-E6F682FCFCCA}">
      <dsp:nvSpPr>
        <dsp:cNvPr id="0" name=""/>
        <dsp:cNvSpPr/>
      </dsp:nvSpPr>
      <dsp:spPr>
        <a:xfrm>
          <a:off x="795497" y="326268"/>
          <a:ext cx="1986185" cy="1986185"/>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fr-FR" sz="700" b="1" kern="1200" dirty="0" smtClean="0">
              <a:solidFill>
                <a:srgbClr val="000000"/>
              </a:solidFill>
            </a:rPr>
            <a:t>Dimension ingénierie-design métiers d’arts et d’industrie</a:t>
          </a:r>
          <a:endParaRPr lang="fr-FR" sz="700" kern="1200" dirty="0">
            <a:solidFill>
              <a:srgbClr val="000000"/>
            </a:solidFill>
          </a:endParaRPr>
        </a:p>
      </dsp:txBody>
      <dsp:txXfrm>
        <a:off x="1008303" y="716411"/>
        <a:ext cx="673884" cy="66206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071778" y="351516"/>
          <a:ext cx="1805633" cy="1805633"/>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1" kern="1200" dirty="0" smtClean="0">
              <a:solidFill>
                <a:srgbClr val="000000"/>
              </a:solidFill>
            </a:rPr>
            <a:t>Dimension scientifique</a:t>
          </a:r>
          <a:r>
            <a:rPr lang="fr-FR" sz="800" kern="1200" dirty="0" smtClean="0">
              <a:solidFill>
                <a:srgbClr val="000000"/>
              </a:solidFill>
            </a:rPr>
            <a:t> </a:t>
          </a:r>
          <a:endParaRPr lang="fr-FR" sz="800" kern="1200" dirty="0">
            <a:solidFill>
              <a:srgbClr val="000000"/>
            </a:solidFill>
          </a:endParaRPr>
        </a:p>
      </dsp:txBody>
      <dsp:txXfrm>
        <a:off x="2053483" y="684698"/>
        <a:ext cx="612625" cy="601877"/>
      </dsp:txXfrm>
    </dsp:sp>
    <dsp:sp modelId="{4EC56D41-A0D2-49E4-89E2-7E20D92B96E5}">
      <dsp:nvSpPr>
        <dsp:cNvPr id="0" name=""/>
        <dsp:cNvSpPr/>
      </dsp:nvSpPr>
      <dsp:spPr>
        <a:xfrm>
          <a:off x="1025683" y="424886"/>
          <a:ext cx="1805633" cy="1805633"/>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1" kern="1200" smtClean="0">
              <a:solidFill>
                <a:srgbClr val="000000"/>
              </a:solidFill>
            </a:rPr>
            <a:t>Dimension socioculturelle</a:t>
          </a:r>
          <a:r>
            <a:rPr lang="fr-FR" sz="800" kern="1200" smtClean="0">
              <a:solidFill>
                <a:srgbClr val="000000"/>
              </a:solidFill>
            </a:rPr>
            <a:t> </a:t>
          </a:r>
          <a:endParaRPr lang="fr-FR" sz="800" kern="1200" dirty="0">
            <a:solidFill>
              <a:srgbClr val="000000"/>
            </a:solidFill>
          </a:endParaRPr>
        </a:p>
      </dsp:txBody>
      <dsp:txXfrm>
        <a:off x="1520083" y="1564154"/>
        <a:ext cx="816834" cy="558886"/>
      </dsp:txXfrm>
    </dsp:sp>
    <dsp:sp modelId="{9B848C34-4BFB-4D45-923A-E6F682FCFCCA}">
      <dsp:nvSpPr>
        <dsp:cNvPr id="0" name=""/>
        <dsp:cNvSpPr/>
      </dsp:nvSpPr>
      <dsp:spPr>
        <a:xfrm>
          <a:off x="447223" y="-199651"/>
          <a:ext cx="2907977" cy="2907977"/>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b="1" kern="1200" dirty="0" smtClean="0">
              <a:solidFill>
                <a:srgbClr val="000000"/>
              </a:solidFill>
            </a:rPr>
            <a:t>Dimension ingénierie-design métiers d’arts et d’industrie</a:t>
          </a:r>
          <a:endParaRPr lang="fr-FR" sz="1200" kern="1200" dirty="0">
            <a:solidFill>
              <a:srgbClr val="000000"/>
            </a:solidFill>
          </a:endParaRPr>
        </a:p>
      </dsp:txBody>
      <dsp:txXfrm>
        <a:off x="758792" y="371558"/>
        <a:ext cx="986635" cy="96932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071778" y="351516"/>
          <a:ext cx="1805633" cy="1805633"/>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1" kern="1200" dirty="0" smtClean="0">
              <a:solidFill>
                <a:srgbClr val="000000"/>
              </a:solidFill>
            </a:rPr>
            <a:t>Dimension scientifique</a:t>
          </a:r>
          <a:r>
            <a:rPr lang="fr-FR" sz="800" kern="1200" dirty="0" smtClean="0">
              <a:solidFill>
                <a:srgbClr val="000000"/>
              </a:solidFill>
            </a:rPr>
            <a:t> </a:t>
          </a:r>
          <a:endParaRPr lang="fr-FR" sz="800" kern="1200" dirty="0">
            <a:solidFill>
              <a:srgbClr val="000000"/>
            </a:solidFill>
          </a:endParaRPr>
        </a:p>
      </dsp:txBody>
      <dsp:txXfrm>
        <a:off x="2053483" y="684698"/>
        <a:ext cx="612625" cy="601877"/>
      </dsp:txXfrm>
    </dsp:sp>
    <dsp:sp modelId="{4EC56D41-A0D2-49E4-89E2-7E20D92B96E5}">
      <dsp:nvSpPr>
        <dsp:cNvPr id="0" name=""/>
        <dsp:cNvSpPr/>
      </dsp:nvSpPr>
      <dsp:spPr>
        <a:xfrm>
          <a:off x="1025683" y="424886"/>
          <a:ext cx="1805633" cy="1805633"/>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1" kern="1200" smtClean="0">
              <a:solidFill>
                <a:srgbClr val="000000"/>
              </a:solidFill>
            </a:rPr>
            <a:t>Dimension socioculturelle</a:t>
          </a:r>
          <a:r>
            <a:rPr lang="fr-FR" sz="800" kern="1200" smtClean="0">
              <a:solidFill>
                <a:srgbClr val="000000"/>
              </a:solidFill>
            </a:rPr>
            <a:t> </a:t>
          </a:r>
          <a:endParaRPr lang="fr-FR" sz="800" kern="1200" dirty="0">
            <a:solidFill>
              <a:srgbClr val="000000"/>
            </a:solidFill>
          </a:endParaRPr>
        </a:p>
      </dsp:txBody>
      <dsp:txXfrm>
        <a:off x="1520083" y="1564154"/>
        <a:ext cx="816834" cy="558886"/>
      </dsp:txXfrm>
    </dsp:sp>
    <dsp:sp modelId="{9B848C34-4BFB-4D45-923A-E6F682FCFCCA}">
      <dsp:nvSpPr>
        <dsp:cNvPr id="0" name=""/>
        <dsp:cNvSpPr/>
      </dsp:nvSpPr>
      <dsp:spPr>
        <a:xfrm>
          <a:off x="447223" y="-199651"/>
          <a:ext cx="2907977" cy="2907977"/>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b="1" kern="1200" dirty="0" smtClean="0">
              <a:solidFill>
                <a:srgbClr val="000000"/>
              </a:solidFill>
            </a:rPr>
            <a:t>Dimension ingénierie-design métiers d’arts et d’industrie</a:t>
          </a:r>
          <a:endParaRPr lang="fr-FR" sz="1200" kern="1200" dirty="0">
            <a:solidFill>
              <a:srgbClr val="000000"/>
            </a:solidFill>
          </a:endParaRPr>
        </a:p>
      </dsp:txBody>
      <dsp:txXfrm>
        <a:off x="758792" y="371558"/>
        <a:ext cx="986635" cy="96932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071778" y="351516"/>
          <a:ext cx="1805633" cy="1805633"/>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1" kern="1200" dirty="0" smtClean="0">
              <a:solidFill>
                <a:srgbClr val="000000"/>
              </a:solidFill>
            </a:rPr>
            <a:t>Dimension scientifique</a:t>
          </a:r>
          <a:r>
            <a:rPr lang="fr-FR" sz="800" kern="1200" dirty="0" smtClean="0">
              <a:solidFill>
                <a:srgbClr val="000000"/>
              </a:solidFill>
            </a:rPr>
            <a:t> </a:t>
          </a:r>
          <a:endParaRPr lang="fr-FR" sz="800" kern="1200" dirty="0">
            <a:solidFill>
              <a:srgbClr val="000000"/>
            </a:solidFill>
          </a:endParaRPr>
        </a:p>
      </dsp:txBody>
      <dsp:txXfrm>
        <a:off x="2053483" y="684698"/>
        <a:ext cx="612625" cy="601877"/>
      </dsp:txXfrm>
    </dsp:sp>
    <dsp:sp modelId="{4EC56D41-A0D2-49E4-89E2-7E20D92B96E5}">
      <dsp:nvSpPr>
        <dsp:cNvPr id="0" name=""/>
        <dsp:cNvSpPr/>
      </dsp:nvSpPr>
      <dsp:spPr>
        <a:xfrm>
          <a:off x="1025683" y="424886"/>
          <a:ext cx="1805633" cy="1805633"/>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fr-FR" sz="800" b="1" kern="1200" smtClean="0">
              <a:solidFill>
                <a:srgbClr val="000000"/>
              </a:solidFill>
            </a:rPr>
            <a:t>Dimension socioculturelle</a:t>
          </a:r>
          <a:r>
            <a:rPr lang="fr-FR" sz="800" kern="1200" smtClean="0">
              <a:solidFill>
                <a:srgbClr val="000000"/>
              </a:solidFill>
            </a:rPr>
            <a:t> </a:t>
          </a:r>
          <a:endParaRPr lang="fr-FR" sz="800" kern="1200" dirty="0">
            <a:solidFill>
              <a:srgbClr val="000000"/>
            </a:solidFill>
          </a:endParaRPr>
        </a:p>
      </dsp:txBody>
      <dsp:txXfrm>
        <a:off x="1520083" y="1564154"/>
        <a:ext cx="816834" cy="558886"/>
      </dsp:txXfrm>
    </dsp:sp>
    <dsp:sp modelId="{9B848C34-4BFB-4D45-923A-E6F682FCFCCA}">
      <dsp:nvSpPr>
        <dsp:cNvPr id="0" name=""/>
        <dsp:cNvSpPr/>
      </dsp:nvSpPr>
      <dsp:spPr>
        <a:xfrm>
          <a:off x="447223" y="-199651"/>
          <a:ext cx="2907977" cy="2907977"/>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b="1" kern="1200" dirty="0" smtClean="0">
              <a:solidFill>
                <a:srgbClr val="000000"/>
              </a:solidFill>
            </a:rPr>
            <a:t>Dimension ingénierie-design métiers d’arts et d’industrie</a:t>
          </a:r>
          <a:endParaRPr lang="fr-FR" sz="1200" kern="1200" dirty="0">
            <a:solidFill>
              <a:srgbClr val="000000"/>
            </a:solidFill>
          </a:endParaRPr>
        </a:p>
      </dsp:txBody>
      <dsp:txXfrm>
        <a:off x="758792" y="371558"/>
        <a:ext cx="986635" cy="96932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071778" y="351516"/>
          <a:ext cx="1805633" cy="1805633"/>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fr-FR" sz="700" b="1" kern="1200" dirty="0" smtClean="0">
              <a:solidFill>
                <a:srgbClr val="000000"/>
              </a:solidFill>
            </a:rPr>
            <a:t>Dimension scientifique et technique</a:t>
          </a:r>
          <a:r>
            <a:rPr lang="fr-FR" sz="700" kern="1200" dirty="0" smtClean="0">
              <a:solidFill>
                <a:srgbClr val="000000"/>
              </a:solidFill>
            </a:rPr>
            <a:t> </a:t>
          </a:r>
          <a:endParaRPr lang="fr-FR" sz="700" kern="1200" dirty="0">
            <a:solidFill>
              <a:srgbClr val="000000"/>
            </a:solidFill>
          </a:endParaRPr>
        </a:p>
      </dsp:txBody>
      <dsp:txXfrm>
        <a:off x="2053483" y="684698"/>
        <a:ext cx="612625" cy="601877"/>
      </dsp:txXfrm>
    </dsp:sp>
    <dsp:sp modelId="{4EC56D41-A0D2-49E4-89E2-7E20D92B96E5}">
      <dsp:nvSpPr>
        <dsp:cNvPr id="0" name=""/>
        <dsp:cNvSpPr/>
      </dsp:nvSpPr>
      <dsp:spPr>
        <a:xfrm>
          <a:off x="606692" y="5894"/>
          <a:ext cx="2643615" cy="2643615"/>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b="1" kern="1200" dirty="0" smtClean="0">
              <a:solidFill>
                <a:srgbClr val="000000"/>
              </a:solidFill>
            </a:rPr>
            <a:t>Dimension socioculturelle</a:t>
          </a:r>
          <a:r>
            <a:rPr lang="fr-FR" sz="1200" kern="1200" dirty="0" smtClean="0">
              <a:solidFill>
                <a:srgbClr val="000000"/>
              </a:solidFill>
            </a:rPr>
            <a:t> </a:t>
          </a:r>
          <a:endParaRPr lang="fr-FR" sz="1200" kern="1200" dirty="0">
            <a:solidFill>
              <a:srgbClr val="000000"/>
            </a:solidFill>
          </a:endParaRPr>
        </a:p>
      </dsp:txBody>
      <dsp:txXfrm>
        <a:off x="1330539" y="1673890"/>
        <a:ext cx="1195921" cy="818262"/>
      </dsp:txXfrm>
    </dsp:sp>
    <dsp:sp modelId="{9B848C34-4BFB-4D45-923A-E6F682FCFCCA}">
      <dsp:nvSpPr>
        <dsp:cNvPr id="0" name=""/>
        <dsp:cNvSpPr/>
      </dsp:nvSpPr>
      <dsp:spPr>
        <a:xfrm>
          <a:off x="998395" y="351520"/>
          <a:ext cx="1805633" cy="1805633"/>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fr-FR" sz="700" b="1" kern="1200" dirty="0" smtClean="0">
              <a:solidFill>
                <a:srgbClr val="000000"/>
              </a:solidFill>
            </a:rPr>
            <a:t>Dimension ingénierie-design métiers d’arts et d’industrie</a:t>
          </a:r>
          <a:endParaRPr lang="fr-FR" sz="700" kern="1200" dirty="0">
            <a:solidFill>
              <a:srgbClr val="000000"/>
            </a:solidFill>
          </a:endParaRPr>
        </a:p>
      </dsp:txBody>
      <dsp:txXfrm>
        <a:off x="1191856" y="706198"/>
        <a:ext cx="612625" cy="6018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78853" y="319005"/>
          <a:ext cx="3685923" cy="3584448"/>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400" b="1" kern="1200" dirty="0" smtClean="0">
              <a:solidFill>
                <a:schemeClr val="tx1"/>
              </a:solidFill>
            </a:rPr>
            <a:t> </a:t>
          </a:r>
          <a:r>
            <a:rPr lang="fr-FR" sz="1600" b="1" kern="1200" dirty="0" smtClean="0">
              <a:solidFill>
                <a:schemeClr val="tx1"/>
              </a:solidFill>
            </a:rPr>
            <a:t>scientifique et technique</a:t>
          </a:r>
        </a:p>
        <a:p>
          <a:pPr lvl="0" algn="ctr" defTabSz="622300">
            <a:lnSpc>
              <a:spcPct val="90000"/>
            </a:lnSpc>
            <a:spcBef>
              <a:spcPct val="0"/>
            </a:spcBef>
            <a:spcAft>
              <a:spcPct val="35000"/>
            </a:spcAft>
          </a:pPr>
          <a:r>
            <a:rPr lang="fr-FR" sz="1600" b="1" kern="1200" dirty="0" smtClean="0">
              <a:solidFill>
                <a:schemeClr val="tx1"/>
              </a:solidFill>
            </a:rPr>
            <a:t> </a:t>
          </a:r>
          <a:endParaRPr lang="fr-FR" sz="1600" b="1" kern="1200" dirty="0">
            <a:solidFill>
              <a:schemeClr val="tx1"/>
            </a:solidFill>
          </a:endParaRPr>
        </a:p>
      </dsp:txBody>
      <dsp:txXfrm>
        <a:off x="3282855" y="980421"/>
        <a:ext cx="1250581" cy="1194816"/>
      </dsp:txXfrm>
    </dsp:sp>
    <dsp:sp modelId="{4EC56D41-A0D2-49E4-89E2-7E20D92B96E5}">
      <dsp:nvSpPr>
        <dsp:cNvPr id="0" name=""/>
        <dsp:cNvSpPr/>
      </dsp:nvSpPr>
      <dsp:spPr>
        <a:xfrm>
          <a:off x="1253968" y="439378"/>
          <a:ext cx="3584448" cy="3584448"/>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700" b="1" kern="1200" dirty="0" smtClean="0">
              <a:solidFill>
                <a:schemeClr val="tx1"/>
              </a:solidFill>
            </a:rPr>
            <a:t> </a:t>
          </a:r>
          <a:r>
            <a:rPr lang="fr-FR" sz="1600" b="1" kern="1200" dirty="0" smtClean="0">
              <a:solidFill>
                <a:schemeClr val="tx1"/>
              </a:solidFill>
            </a:rPr>
            <a:t>socioculturelle</a:t>
          </a:r>
          <a:r>
            <a:rPr lang="fr-FR" sz="1600" kern="1200" dirty="0" smtClean="0">
              <a:solidFill>
                <a:schemeClr val="tx1"/>
              </a:solidFill>
            </a:rPr>
            <a:t> </a:t>
          </a:r>
          <a:endParaRPr lang="fr-FR" sz="1600" kern="1200" dirty="0">
            <a:solidFill>
              <a:schemeClr val="tx1"/>
            </a:solidFill>
          </a:endParaRPr>
        </a:p>
      </dsp:txBody>
      <dsp:txXfrm>
        <a:off x="2235424" y="2700994"/>
        <a:ext cx="1621536" cy="1109472"/>
      </dsp:txXfrm>
    </dsp:sp>
    <dsp:sp modelId="{9B848C34-4BFB-4D45-923A-E6F682FCFCCA}">
      <dsp:nvSpPr>
        <dsp:cNvPr id="0" name=""/>
        <dsp:cNvSpPr/>
      </dsp:nvSpPr>
      <dsp:spPr>
        <a:xfrm>
          <a:off x="1209198" y="319012"/>
          <a:ext cx="3584448" cy="3584448"/>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0" bIns="17780" numCol="1" spcCol="1270" anchor="ctr" anchorCtr="0">
          <a:noAutofit/>
        </a:bodyPr>
        <a:lstStyle/>
        <a:p>
          <a:pPr lvl="0" algn="l" defTabSz="622300">
            <a:lnSpc>
              <a:spcPct val="90000"/>
            </a:lnSpc>
            <a:spcBef>
              <a:spcPct val="0"/>
            </a:spcBef>
            <a:spcAft>
              <a:spcPts val="0"/>
            </a:spcAft>
          </a:pPr>
          <a:r>
            <a:rPr lang="fr-FR" sz="1400" b="0" kern="1200" baseline="0" dirty="0" smtClean="0">
              <a:solidFill>
                <a:schemeClr val="tx1"/>
              </a:solidFill>
            </a:rPr>
            <a:t>Dimension </a:t>
          </a:r>
          <a:r>
            <a:rPr lang="fr-FR" sz="1400" b="1" kern="1200" baseline="0" dirty="0" smtClean="0">
              <a:solidFill>
                <a:schemeClr val="tx1"/>
              </a:solidFill>
            </a:rPr>
            <a:t>ingénierie-design</a:t>
          </a:r>
        </a:p>
        <a:p>
          <a:pPr lvl="0" algn="ctr" defTabSz="622300">
            <a:lnSpc>
              <a:spcPct val="90000"/>
            </a:lnSpc>
            <a:spcBef>
              <a:spcPct val="0"/>
            </a:spcBef>
            <a:spcAft>
              <a:spcPts val="0"/>
            </a:spcAft>
          </a:pPr>
          <a:endParaRPr lang="fr-FR" sz="1200" b="1" kern="1200" baseline="0" dirty="0" smtClean="0">
            <a:solidFill>
              <a:schemeClr val="tx1"/>
            </a:solidFill>
          </a:endParaRPr>
        </a:p>
        <a:p>
          <a:pPr lvl="0" algn="ctr" defTabSz="622300">
            <a:lnSpc>
              <a:spcPct val="90000"/>
            </a:lnSpc>
            <a:spcBef>
              <a:spcPct val="0"/>
            </a:spcBef>
            <a:spcAft>
              <a:spcPct val="35000"/>
            </a:spcAft>
          </a:pPr>
          <a:endParaRPr lang="fr-FR" sz="1100" kern="1200" dirty="0">
            <a:solidFill>
              <a:schemeClr val="tx1"/>
            </a:solidFill>
          </a:endParaRPr>
        </a:p>
      </dsp:txBody>
      <dsp:txXfrm>
        <a:off x="1593246" y="1023100"/>
        <a:ext cx="1216152" cy="119481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071778" y="351516"/>
          <a:ext cx="1805633" cy="1805633"/>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fr-FR" sz="700" b="1" kern="1200" dirty="0" smtClean="0">
              <a:solidFill>
                <a:srgbClr val="000000"/>
              </a:solidFill>
            </a:rPr>
            <a:t>Dimension scientifique et technique</a:t>
          </a:r>
          <a:r>
            <a:rPr lang="fr-FR" sz="700" kern="1200" dirty="0" smtClean="0">
              <a:solidFill>
                <a:srgbClr val="000000"/>
              </a:solidFill>
            </a:rPr>
            <a:t> </a:t>
          </a:r>
          <a:endParaRPr lang="fr-FR" sz="700" kern="1200" dirty="0">
            <a:solidFill>
              <a:srgbClr val="000000"/>
            </a:solidFill>
          </a:endParaRPr>
        </a:p>
      </dsp:txBody>
      <dsp:txXfrm>
        <a:off x="2053483" y="684698"/>
        <a:ext cx="612625" cy="601877"/>
      </dsp:txXfrm>
    </dsp:sp>
    <dsp:sp modelId="{4EC56D41-A0D2-49E4-89E2-7E20D92B96E5}">
      <dsp:nvSpPr>
        <dsp:cNvPr id="0" name=""/>
        <dsp:cNvSpPr/>
      </dsp:nvSpPr>
      <dsp:spPr>
        <a:xfrm>
          <a:off x="606692" y="5894"/>
          <a:ext cx="2643615" cy="2643615"/>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r-FR" sz="1200" b="1" kern="1200" dirty="0" smtClean="0">
              <a:solidFill>
                <a:srgbClr val="000000"/>
              </a:solidFill>
            </a:rPr>
            <a:t>Dimension socioculturelle</a:t>
          </a:r>
          <a:r>
            <a:rPr lang="fr-FR" sz="1200" kern="1200" dirty="0" smtClean="0">
              <a:solidFill>
                <a:srgbClr val="000000"/>
              </a:solidFill>
            </a:rPr>
            <a:t> </a:t>
          </a:r>
          <a:endParaRPr lang="fr-FR" sz="1200" kern="1200" dirty="0">
            <a:solidFill>
              <a:srgbClr val="000000"/>
            </a:solidFill>
          </a:endParaRPr>
        </a:p>
      </dsp:txBody>
      <dsp:txXfrm>
        <a:off x="1330539" y="1673890"/>
        <a:ext cx="1195921" cy="818262"/>
      </dsp:txXfrm>
    </dsp:sp>
    <dsp:sp modelId="{9B848C34-4BFB-4D45-923A-E6F682FCFCCA}">
      <dsp:nvSpPr>
        <dsp:cNvPr id="0" name=""/>
        <dsp:cNvSpPr/>
      </dsp:nvSpPr>
      <dsp:spPr>
        <a:xfrm>
          <a:off x="998395" y="351520"/>
          <a:ext cx="1805633" cy="1805633"/>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fr-FR" sz="700" b="1" kern="1200" dirty="0" smtClean="0">
              <a:solidFill>
                <a:srgbClr val="000000"/>
              </a:solidFill>
            </a:rPr>
            <a:t>Dimension ingénierie-design métiers d’arts et d’industrie</a:t>
          </a:r>
          <a:endParaRPr lang="fr-FR" sz="700" kern="1200" dirty="0">
            <a:solidFill>
              <a:srgbClr val="000000"/>
            </a:solidFill>
          </a:endParaRPr>
        </a:p>
      </dsp:txBody>
      <dsp:txXfrm>
        <a:off x="1191856" y="706198"/>
        <a:ext cx="612625" cy="60187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4EBA91-698D-426D-B0CE-98C663CE2ED3}">
      <dsp:nvSpPr>
        <dsp:cNvPr id="0" name=""/>
        <dsp:cNvSpPr/>
      </dsp:nvSpPr>
      <dsp:spPr>
        <a:xfrm>
          <a:off x="1274143" y="637165"/>
          <a:ext cx="778757" cy="778757"/>
        </a:xfrm>
        <a:prstGeom prst="gear9">
          <a:avLst/>
        </a:prstGeom>
        <a:gradFill rotWithShape="0">
          <a:gsLst>
            <a:gs pos="0">
              <a:schemeClr val="accent4">
                <a:alpha val="90000"/>
                <a:hueOff val="0"/>
                <a:satOff val="0"/>
                <a:lumOff val="0"/>
                <a:alphaOff val="0"/>
                <a:tint val="100000"/>
                <a:shade val="100000"/>
                <a:satMod val="130000"/>
              </a:schemeClr>
            </a:gs>
            <a:gs pos="100000">
              <a:schemeClr val="accent4">
                <a:alpha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fr-FR" sz="1000" b="1" kern="1200" smtClean="0"/>
            <a:t>Horaire</a:t>
          </a:r>
          <a:endParaRPr lang="fr-FR" sz="1000" b="1" kern="1200" dirty="0"/>
        </a:p>
      </dsp:txBody>
      <dsp:txXfrm>
        <a:off x="1430708" y="819585"/>
        <a:ext cx="465627" cy="400297"/>
      </dsp:txXfrm>
    </dsp:sp>
    <dsp:sp modelId="{B3CF7EB9-F128-4496-BCC6-0A5CB398449C}">
      <dsp:nvSpPr>
        <dsp:cNvPr id="0" name=""/>
        <dsp:cNvSpPr/>
      </dsp:nvSpPr>
      <dsp:spPr>
        <a:xfrm>
          <a:off x="821047" y="453095"/>
          <a:ext cx="566369" cy="566369"/>
        </a:xfrm>
        <a:prstGeom prst="gear6">
          <a:avLst/>
        </a:prstGeom>
        <a:gradFill rotWithShape="0">
          <a:gsLst>
            <a:gs pos="0">
              <a:schemeClr val="accent4">
                <a:alpha val="90000"/>
                <a:hueOff val="0"/>
                <a:satOff val="0"/>
                <a:lumOff val="0"/>
                <a:alphaOff val="-20000"/>
                <a:tint val="100000"/>
                <a:shade val="100000"/>
                <a:satMod val="130000"/>
              </a:schemeClr>
            </a:gs>
            <a:gs pos="100000">
              <a:schemeClr val="accent4">
                <a:alpha val="90000"/>
                <a:hueOff val="0"/>
                <a:satOff val="0"/>
                <a:lumOff val="0"/>
                <a:alphaOff val="-2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fr-FR" sz="1000" b="1" kern="1200" dirty="0" smtClean="0"/>
            <a:t>SP</a:t>
          </a:r>
          <a:endParaRPr lang="fr-FR" sz="1000" b="1" kern="1200" dirty="0"/>
        </a:p>
      </dsp:txBody>
      <dsp:txXfrm>
        <a:off x="963632" y="596542"/>
        <a:ext cx="281199" cy="279475"/>
      </dsp:txXfrm>
    </dsp:sp>
    <dsp:sp modelId="{88931029-8DBF-4380-A13E-53BFF4C3A7A2}">
      <dsp:nvSpPr>
        <dsp:cNvPr id="0" name=""/>
        <dsp:cNvSpPr/>
      </dsp:nvSpPr>
      <dsp:spPr>
        <a:xfrm rot="20700000">
          <a:off x="1138272" y="62358"/>
          <a:ext cx="554926" cy="554926"/>
        </a:xfrm>
        <a:prstGeom prst="gear6">
          <a:avLst/>
        </a:prstGeom>
        <a:gradFill rotWithShape="0">
          <a:gsLst>
            <a:gs pos="0">
              <a:schemeClr val="accent4">
                <a:alpha val="90000"/>
                <a:hueOff val="0"/>
                <a:satOff val="0"/>
                <a:lumOff val="0"/>
                <a:alphaOff val="-40000"/>
                <a:tint val="100000"/>
                <a:shade val="100000"/>
                <a:satMod val="130000"/>
              </a:schemeClr>
            </a:gs>
            <a:gs pos="100000">
              <a:schemeClr val="accent4">
                <a:alpha val="90000"/>
                <a:hueOff val="0"/>
                <a:satOff val="0"/>
                <a:lumOff val="0"/>
                <a:alphaOff val="-4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fr-FR" sz="1000" b="1" kern="1200" dirty="0" smtClean="0"/>
            <a:t>vécu</a:t>
          </a:r>
          <a:endParaRPr lang="fr-FR" sz="1000" b="1" kern="1200" dirty="0"/>
        </a:p>
      </dsp:txBody>
      <dsp:txXfrm rot="-20700000">
        <a:off x="1259984" y="184069"/>
        <a:ext cx="311503" cy="311503"/>
      </dsp:txXfrm>
    </dsp:sp>
    <dsp:sp modelId="{0A3ABA5A-BE91-440E-9DEB-4042A1D32FC7}">
      <dsp:nvSpPr>
        <dsp:cNvPr id="0" name=""/>
        <dsp:cNvSpPr/>
      </dsp:nvSpPr>
      <dsp:spPr>
        <a:xfrm>
          <a:off x="1187967" y="533708"/>
          <a:ext cx="996809" cy="996809"/>
        </a:xfrm>
        <a:prstGeom prst="circularArrow">
          <a:avLst>
            <a:gd name="adj1" fmla="val 4687"/>
            <a:gd name="adj2" fmla="val 299029"/>
            <a:gd name="adj3" fmla="val 2361899"/>
            <a:gd name="adj4" fmla="val 16246606"/>
            <a:gd name="adj5" fmla="val 5469"/>
          </a:avLst>
        </a:prstGeom>
        <a:gradFill rotWithShape="0">
          <a:gsLst>
            <a:gs pos="0">
              <a:schemeClr val="accent4">
                <a:shade val="90000"/>
                <a:hueOff val="0"/>
                <a:satOff val="0"/>
                <a:lumOff val="0"/>
                <a:alphaOff val="0"/>
                <a:tint val="100000"/>
                <a:shade val="100000"/>
                <a:satMod val="130000"/>
              </a:schemeClr>
            </a:gs>
            <a:gs pos="100000">
              <a:schemeClr val="accent4">
                <a:shade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F201A35-C9EE-4FDE-91A0-47C0AFCA463A}">
      <dsp:nvSpPr>
        <dsp:cNvPr id="0" name=""/>
        <dsp:cNvSpPr/>
      </dsp:nvSpPr>
      <dsp:spPr>
        <a:xfrm>
          <a:off x="720745" y="339702"/>
          <a:ext cx="724244" cy="724244"/>
        </a:xfrm>
        <a:prstGeom prst="leftCircularArrow">
          <a:avLst>
            <a:gd name="adj1" fmla="val 6452"/>
            <a:gd name="adj2" fmla="val 429999"/>
            <a:gd name="adj3" fmla="val 10489124"/>
            <a:gd name="adj4" fmla="val 14837806"/>
            <a:gd name="adj5" fmla="val 7527"/>
          </a:avLst>
        </a:prstGeom>
        <a:gradFill rotWithShape="0">
          <a:gsLst>
            <a:gs pos="0">
              <a:schemeClr val="accent4">
                <a:shade val="90000"/>
                <a:hueOff val="-108783"/>
                <a:satOff val="-2965"/>
                <a:lumOff val="16025"/>
                <a:alphaOff val="0"/>
                <a:tint val="100000"/>
                <a:shade val="100000"/>
                <a:satMod val="130000"/>
              </a:schemeClr>
            </a:gs>
            <a:gs pos="100000">
              <a:schemeClr val="accent4">
                <a:shade val="90000"/>
                <a:hueOff val="-108783"/>
                <a:satOff val="-2965"/>
                <a:lumOff val="1602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7CF84B7-638D-454A-9EB9-FC3D81F5F9B7}">
      <dsp:nvSpPr>
        <dsp:cNvPr id="0" name=""/>
        <dsp:cNvSpPr/>
      </dsp:nvSpPr>
      <dsp:spPr>
        <a:xfrm>
          <a:off x="1009912" y="-47267"/>
          <a:ext cx="780881" cy="780881"/>
        </a:xfrm>
        <a:prstGeom prst="circularArrow">
          <a:avLst>
            <a:gd name="adj1" fmla="val 5984"/>
            <a:gd name="adj2" fmla="val 394124"/>
            <a:gd name="adj3" fmla="val 13313824"/>
            <a:gd name="adj4" fmla="val 10508221"/>
            <a:gd name="adj5" fmla="val 6981"/>
          </a:avLst>
        </a:prstGeom>
        <a:gradFill rotWithShape="0">
          <a:gsLst>
            <a:gs pos="0">
              <a:schemeClr val="accent4">
                <a:shade val="90000"/>
                <a:hueOff val="-217566"/>
                <a:satOff val="-5929"/>
                <a:lumOff val="32051"/>
                <a:alphaOff val="0"/>
                <a:tint val="100000"/>
                <a:shade val="100000"/>
                <a:satMod val="130000"/>
              </a:schemeClr>
            </a:gs>
            <a:gs pos="100000">
              <a:schemeClr val="accent4">
                <a:shade val="90000"/>
                <a:hueOff val="-217566"/>
                <a:satOff val="-5929"/>
                <a:lumOff val="3205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D62ED-C83E-EC48-815E-CBD71E59DCAF}">
      <dsp:nvSpPr>
        <dsp:cNvPr id="0" name=""/>
        <dsp:cNvSpPr/>
      </dsp:nvSpPr>
      <dsp:spPr>
        <a:xfrm>
          <a:off x="1309778" y="-30061"/>
          <a:ext cx="5142478" cy="5142478"/>
        </a:xfrm>
        <a:prstGeom prst="circularArrow">
          <a:avLst>
            <a:gd name="adj1" fmla="val 5544"/>
            <a:gd name="adj2" fmla="val 330680"/>
            <a:gd name="adj3" fmla="val 13777222"/>
            <a:gd name="adj4" fmla="val 17385175"/>
            <a:gd name="adj5" fmla="val 5757"/>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3E4D043-87B1-4949-9F3E-A41AC6F768A3}">
      <dsp:nvSpPr>
        <dsp:cNvPr id="0" name=""/>
        <dsp:cNvSpPr/>
      </dsp:nvSpPr>
      <dsp:spPr>
        <a:xfrm>
          <a:off x="2677675" y="2127"/>
          <a:ext cx="2406685" cy="1203342"/>
        </a:xfrm>
        <a:prstGeom prst="roundRect">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fr-FR" sz="1700" kern="1200" dirty="0" smtClean="0"/>
            <a:t>…..</a:t>
          </a:r>
          <a:endParaRPr lang="fr-FR" sz="1700" kern="1200" dirty="0"/>
        </a:p>
      </dsp:txBody>
      <dsp:txXfrm>
        <a:off x="2736417" y="60869"/>
        <a:ext cx="2289201" cy="1085858"/>
      </dsp:txXfrm>
    </dsp:sp>
    <dsp:sp modelId="{4049EA9B-696D-9840-9CE8-EB9B7367504F}">
      <dsp:nvSpPr>
        <dsp:cNvPr id="0" name=""/>
        <dsp:cNvSpPr/>
      </dsp:nvSpPr>
      <dsp:spPr>
        <a:xfrm>
          <a:off x="5355350" y="1517396"/>
          <a:ext cx="2406685" cy="1203342"/>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fr-FR" sz="1700" kern="1200" smtClean="0">
              <a:solidFill>
                <a:srgbClr val="000000"/>
              </a:solidFill>
            </a:rPr>
            <a:t>Le lien vers les disciplines scientifiques</a:t>
          </a:r>
          <a:endParaRPr lang="fr-FR" sz="1700" kern="1200" dirty="0"/>
        </a:p>
      </dsp:txBody>
      <dsp:txXfrm>
        <a:off x="5414092" y="1576138"/>
        <a:ext cx="2289201" cy="1085858"/>
      </dsp:txXfrm>
    </dsp:sp>
    <dsp:sp modelId="{44523994-56F3-7640-AE5D-209713498CC5}">
      <dsp:nvSpPr>
        <dsp:cNvPr id="0" name=""/>
        <dsp:cNvSpPr/>
      </dsp:nvSpPr>
      <dsp:spPr>
        <a:xfrm>
          <a:off x="2682301" y="3969220"/>
          <a:ext cx="2406685" cy="1203342"/>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fr-FR" sz="1700" kern="1200" smtClean="0">
              <a:solidFill>
                <a:schemeClr val="tx1"/>
              </a:solidFill>
            </a:rPr>
            <a:t>Le lien vers les sciences humaines</a:t>
          </a:r>
          <a:endParaRPr lang="fr-FR" sz="1700" kern="1200" dirty="0"/>
        </a:p>
      </dsp:txBody>
      <dsp:txXfrm>
        <a:off x="2741043" y="4027962"/>
        <a:ext cx="2289201" cy="1085858"/>
      </dsp:txXfrm>
    </dsp:sp>
    <dsp:sp modelId="{9C90F803-DD44-0D45-BE39-CC3F53FE7CE8}">
      <dsp:nvSpPr>
        <dsp:cNvPr id="0" name=""/>
        <dsp:cNvSpPr/>
      </dsp:nvSpPr>
      <dsp:spPr>
        <a:xfrm>
          <a:off x="1388688" y="3969220"/>
          <a:ext cx="2406685" cy="1203342"/>
        </a:xfrm>
        <a:prstGeom prst="roundRect">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fr-FR" sz="1700" kern="1200" dirty="0" smtClean="0"/>
            <a:t>.</a:t>
          </a:r>
          <a:endParaRPr lang="fr-FR" sz="1700" kern="1200" dirty="0"/>
        </a:p>
      </dsp:txBody>
      <dsp:txXfrm>
        <a:off x="1447430" y="4027962"/>
        <a:ext cx="2289201" cy="1085858"/>
      </dsp:txXfrm>
    </dsp:sp>
    <dsp:sp modelId="{6C723AAD-25E3-0F46-8128-2800B0E5F02E}">
      <dsp:nvSpPr>
        <dsp:cNvPr id="0" name=""/>
        <dsp:cNvSpPr/>
      </dsp:nvSpPr>
      <dsp:spPr>
        <a:xfrm>
          <a:off x="0" y="1517372"/>
          <a:ext cx="2406685" cy="1203342"/>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fr-FR" sz="1700" kern="1200" smtClean="0">
              <a:solidFill>
                <a:srgbClr val="000000"/>
              </a:solidFill>
            </a:rPr>
            <a:t>Le lien vers le travail collaboratif interdisciplinaire par le projet</a:t>
          </a:r>
          <a:endParaRPr lang="fr-FR" sz="1700" kern="1200" dirty="0"/>
        </a:p>
      </dsp:txBody>
      <dsp:txXfrm>
        <a:off x="58742" y="1576114"/>
        <a:ext cx="2289201" cy="108585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40488" y="309435"/>
          <a:ext cx="3575346" cy="3476914"/>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400" b="1" kern="1200" dirty="0" smtClean="0">
              <a:solidFill>
                <a:schemeClr val="tx1"/>
              </a:solidFill>
            </a:rPr>
            <a:t> </a:t>
          </a:r>
          <a:r>
            <a:rPr lang="fr-FR" sz="1600" b="1" kern="1200" dirty="0" smtClean="0">
              <a:solidFill>
                <a:schemeClr val="tx1"/>
              </a:solidFill>
            </a:rPr>
            <a:t>scientifique et technique</a:t>
          </a:r>
        </a:p>
        <a:p>
          <a:pPr lvl="0" algn="ctr" defTabSz="622300">
            <a:lnSpc>
              <a:spcPct val="90000"/>
            </a:lnSpc>
            <a:spcBef>
              <a:spcPct val="0"/>
            </a:spcBef>
            <a:spcAft>
              <a:spcPct val="35000"/>
            </a:spcAft>
          </a:pPr>
          <a:r>
            <a:rPr lang="fr-FR" sz="1600" b="1" kern="1200" dirty="0" smtClean="0">
              <a:solidFill>
                <a:schemeClr val="tx1"/>
              </a:solidFill>
            </a:rPr>
            <a:t> </a:t>
          </a:r>
          <a:endParaRPr lang="fr-FR" sz="1600" b="1" kern="1200" dirty="0">
            <a:solidFill>
              <a:schemeClr val="tx1"/>
            </a:solidFill>
          </a:endParaRPr>
        </a:p>
      </dsp:txBody>
      <dsp:txXfrm>
        <a:off x="3184369" y="951008"/>
        <a:ext cx="1213063" cy="1158971"/>
      </dsp:txXfrm>
    </dsp:sp>
    <dsp:sp modelId="{4EC56D41-A0D2-49E4-89E2-7E20D92B96E5}">
      <dsp:nvSpPr>
        <dsp:cNvPr id="0" name=""/>
        <dsp:cNvSpPr/>
      </dsp:nvSpPr>
      <dsp:spPr>
        <a:xfrm>
          <a:off x="1216349" y="426196"/>
          <a:ext cx="3476914" cy="3476914"/>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700" b="1" kern="1200" dirty="0" smtClean="0">
              <a:solidFill>
                <a:schemeClr val="tx1"/>
              </a:solidFill>
            </a:rPr>
            <a:t> </a:t>
          </a:r>
          <a:r>
            <a:rPr lang="fr-FR" sz="1600" b="1" kern="1200" dirty="0" smtClean="0">
              <a:solidFill>
                <a:schemeClr val="tx1"/>
              </a:solidFill>
            </a:rPr>
            <a:t>socioculturelle</a:t>
          </a:r>
          <a:r>
            <a:rPr lang="fr-FR" sz="1600" kern="1200" dirty="0" smtClean="0">
              <a:solidFill>
                <a:schemeClr val="tx1"/>
              </a:solidFill>
            </a:rPr>
            <a:t> </a:t>
          </a:r>
          <a:endParaRPr lang="fr-FR" sz="1600" kern="1200" dirty="0">
            <a:solidFill>
              <a:schemeClr val="tx1"/>
            </a:solidFill>
          </a:endParaRPr>
        </a:p>
      </dsp:txBody>
      <dsp:txXfrm>
        <a:off x="2168361" y="2619964"/>
        <a:ext cx="1572889" cy="1076187"/>
      </dsp:txXfrm>
    </dsp:sp>
    <dsp:sp modelId="{9B848C34-4BFB-4D45-923A-E6F682FCFCCA}">
      <dsp:nvSpPr>
        <dsp:cNvPr id="0" name=""/>
        <dsp:cNvSpPr/>
      </dsp:nvSpPr>
      <dsp:spPr>
        <a:xfrm>
          <a:off x="1172922" y="309442"/>
          <a:ext cx="3476914" cy="3476914"/>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0" bIns="17780" numCol="1" spcCol="1270" anchor="ctr" anchorCtr="0">
          <a:noAutofit/>
        </a:bodyPr>
        <a:lstStyle/>
        <a:p>
          <a:pPr lvl="0" algn="l" defTabSz="622300">
            <a:lnSpc>
              <a:spcPct val="90000"/>
            </a:lnSpc>
            <a:spcBef>
              <a:spcPct val="0"/>
            </a:spcBef>
            <a:spcAft>
              <a:spcPts val="0"/>
            </a:spcAft>
          </a:pPr>
          <a:r>
            <a:rPr lang="fr-FR" sz="1400" b="0" kern="1200" baseline="0" dirty="0" smtClean="0">
              <a:solidFill>
                <a:schemeClr val="tx1"/>
              </a:solidFill>
            </a:rPr>
            <a:t>Dimension </a:t>
          </a:r>
          <a:r>
            <a:rPr lang="fr-FR" sz="1400" b="1" kern="1200" baseline="0" dirty="0" smtClean="0">
              <a:solidFill>
                <a:schemeClr val="tx1"/>
              </a:solidFill>
            </a:rPr>
            <a:t>ingénierie-design</a:t>
          </a:r>
        </a:p>
        <a:p>
          <a:pPr lvl="0" algn="l" defTabSz="622300">
            <a:lnSpc>
              <a:spcPct val="90000"/>
            </a:lnSpc>
            <a:spcBef>
              <a:spcPct val="0"/>
            </a:spcBef>
            <a:spcAft>
              <a:spcPts val="0"/>
            </a:spcAft>
          </a:pPr>
          <a:r>
            <a:rPr lang="fr-FR" sz="1400" b="1" kern="1200" baseline="0" dirty="0" smtClean="0">
              <a:solidFill>
                <a:schemeClr val="tx1"/>
              </a:solidFill>
            </a:rPr>
            <a:t>Métiers d’arts et d’industrie</a:t>
          </a:r>
        </a:p>
        <a:p>
          <a:pPr lvl="0" algn="ctr" defTabSz="622300">
            <a:lnSpc>
              <a:spcPct val="90000"/>
            </a:lnSpc>
            <a:spcBef>
              <a:spcPct val="0"/>
            </a:spcBef>
            <a:spcAft>
              <a:spcPts val="0"/>
            </a:spcAft>
          </a:pPr>
          <a:endParaRPr lang="fr-FR" sz="1200" b="1" kern="1200" baseline="0" dirty="0" smtClean="0">
            <a:solidFill>
              <a:schemeClr val="tx1"/>
            </a:solidFill>
          </a:endParaRPr>
        </a:p>
        <a:p>
          <a:pPr lvl="0" algn="ctr" defTabSz="622300">
            <a:lnSpc>
              <a:spcPct val="90000"/>
            </a:lnSpc>
            <a:spcBef>
              <a:spcPct val="0"/>
            </a:spcBef>
            <a:spcAft>
              <a:spcPct val="35000"/>
            </a:spcAft>
          </a:pPr>
          <a:endParaRPr lang="fr-FR" sz="1100" kern="1200" dirty="0">
            <a:solidFill>
              <a:schemeClr val="tx1"/>
            </a:solidFill>
          </a:endParaRPr>
        </a:p>
      </dsp:txBody>
      <dsp:txXfrm>
        <a:off x="1545449" y="992407"/>
        <a:ext cx="1179667" cy="11589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78853" y="319005"/>
          <a:ext cx="3685923" cy="3584448"/>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400" b="1" kern="1200" dirty="0" smtClean="0">
              <a:solidFill>
                <a:schemeClr val="tx1"/>
              </a:solidFill>
            </a:rPr>
            <a:t> </a:t>
          </a:r>
          <a:r>
            <a:rPr lang="fr-FR" sz="1600" b="1" kern="1200" dirty="0" smtClean="0">
              <a:solidFill>
                <a:schemeClr val="tx1"/>
              </a:solidFill>
            </a:rPr>
            <a:t>scientifique et technique</a:t>
          </a:r>
        </a:p>
        <a:p>
          <a:pPr lvl="0" algn="ctr" defTabSz="622300">
            <a:lnSpc>
              <a:spcPct val="90000"/>
            </a:lnSpc>
            <a:spcBef>
              <a:spcPct val="0"/>
            </a:spcBef>
            <a:spcAft>
              <a:spcPct val="35000"/>
            </a:spcAft>
          </a:pPr>
          <a:r>
            <a:rPr lang="fr-FR" sz="1600" b="1" kern="1200" dirty="0" smtClean="0">
              <a:solidFill>
                <a:schemeClr val="tx1"/>
              </a:solidFill>
            </a:rPr>
            <a:t> </a:t>
          </a:r>
          <a:endParaRPr lang="fr-FR" sz="1600" b="1" kern="1200" dirty="0">
            <a:solidFill>
              <a:schemeClr val="tx1"/>
            </a:solidFill>
          </a:endParaRPr>
        </a:p>
      </dsp:txBody>
      <dsp:txXfrm>
        <a:off x="3282855" y="980421"/>
        <a:ext cx="1250581" cy="1194816"/>
      </dsp:txXfrm>
    </dsp:sp>
    <dsp:sp modelId="{4EC56D41-A0D2-49E4-89E2-7E20D92B96E5}">
      <dsp:nvSpPr>
        <dsp:cNvPr id="0" name=""/>
        <dsp:cNvSpPr/>
      </dsp:nvSpPr>
      <dsp:spPr>
        <a:xfrm>
          <a:off x="1253968" y="439378"/>
          <a:ext cx="3584448" cy="3584448"/>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700" b="1" kern="1200" dirty="0" smtClean="0">
              <a:solidFill>
                <a:schemeClr val="tx1"/>
              </a:solidFill>
            </a:rPr>
            <a:t> </a:t>
          </a:r>
          <a:r>
            <a:rPr lang="fr-FR" sz="1600" b="1" kern="1200" dirty="0" smtClean="0">
              <a:solidFill>
                <a:schemeClr val="tx1"/>
              </a:solidFill>
            </a:rPr>
            <a:t>socioculturelle</a:t>
          </a:r>
          <a:r>
            <a:rPr lang="fr-FR" sz="1600" kern="1200" dirty="0" smtClean="0">
              <a:solidFill>
                <a:schemeClr val="tx1"/>
              </a:solidFill>
            </a:rPr>
            <a:t> </a:t>
          </a:r>
          <a:endParaRPr lang="fr-FR" sz="1600" kern="1200" dirty="0">
            <a:solidFill>
              <a:schemeClr val="tx1"/>
            </a:solidFill>
          </a:endParaRPr>
        </a:p>
      </dsp:txBody>
      <dsp:txXfrm>
        <a:off x="2235424" y="2700994"/>
        <a:ext cx="1621536" cy="1109472"/>
      </dsp:txXfrm>
    </dsp:sp>
    <dsp:sp modelId="{9B848C34-4BFB-4D45-923A-E6F682FCFCCA}">
      <dsp:nvSpPr>
        <dsp:cNvPr id="0" name=""/>
        <dsp:cNvSpPr/>
      </dsp:nvSpPr>
      <dsp:spPr>
        <a:xfrm>
          <a:off x="1209198" y="319012"/>
          <a:ext cx="3584448" cy="3584448"/>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0" bIns="17780" numCol="1" spcCol="1270" anchor="ctr" anchorCtr="0">
          <a:noAutofit/>
        </a:bodyPr>
        <a:lstStyle/>
        <a:p>
          <a:pPr lvl="0" algn="l" defTabSz="622300">
            <a:lnSpc>
              <a:spcPct val="90000"/>
            </a:lnSpc>
            <a:spcBef>
              <a:spcPct val="0"/>
            </a:spcBef>
            <a:spcAft>
              <a:spcPts val="0"/>
            </a:spcAft>
          </a:pPr>
          <a:r>
            <a:rPr lang="fr-FR" sz="1400" b="0" kern="1200" baseline="0" dirty="0" smtClean="0">
              <a:solidFill>
                <a:schemeClr val="tx1"/>
              </a:solidFill>
            </a:rPr>
            <a:t>Dimension </a:t>
          </a:r>
          <a:r>
            <a:rPr lang="fr-FR" sz="1400" b="1" kern="1200" baseline="0" dirty="0" smtClean="0">
              <a:solidFill>
                <a:schemeClr val="tx1"/>
              </a:solidFill>
            </a:rPr>
            <a:t>ingénierie-design</a:t>
          </a:r>
        </a:p>
        <a:p>
          <a:pPr lvl="0" algn="ctr" defTabSz="622300">
            <a:lnSpc>
              <a:spcPct val="90000"/>
            </a:lnSpc>
            <a:spcBef>
              <a:spcPct val="0"/>
            </a:spcBef>
            <a:spcAft>
              <a:spcPts val="0"/>
            </a:spcAft>
          </a:pPr>
          <a:endParaRPr lang="fr-FR" sz="1200" b="1" kern="1200" baseline="0" dirty="0" smtClean="0">
            <a:solidFill>
              <a:schemeClr val="tx1"/>
            </a:solidFill>
          </a:endParaRPr>
        </a:p>
        <a:p>
          <a:pPr lvl="0" algn="ctr" defTabSz="622300">
            <a:lnSpc>
              <a:spcPct val="90000"/>
            </a:lnSpc>
            <a:spcBef>
              <a:spcPct val="0"/>
            </a:spcBef>
            <a:spcAft>
              <a:spcPct val="35000"/>
            </a:spcAft>
          </a:pPr>
          <a:endParaRPr lang="fr-FR" sz="1100" kern="1200" dirty="0">
            <a:solidFill>
              <a:schemeClr val="tx1"/>
            </a:solidFill>
          </a:endParaRPr>
        </a:p>
      </dsp:txBody>
      <dsp:txXfrm>
        <a:off x="1593246" y="1023100"/>
        <a:ext cx="1216152" cy="1194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680330" y="169706"/>
          <a:ext cx="1960860" cy="1906876"/>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fr-FR" sz="900" b="0" kern="1200" dirty="0" smtClean="0">
              <a:solidFill>
                <a:schemeClr val="tx1"/>
              </a:solidFill>
            </a:rPr>
            <a:t>Dimension</a:t>
          </a:r>
          <a:r>
            <a:rPr lang="fr-FR" sz="900" b="1" kern="1200" dirty="0" smtClean="0">
              <a:solidFill>
                <a:schemeClr val="tx1"/>
              </a:solidFill>
            </a:rPr>
            <a:t> scientifique et technique</a:t>
          </a:r>
        </a:p>
        <a:p>
          <a:pPr lvl="0" algn="ctr" defTabSz="400050">
            <a:lnSpc>
              <a:spcPct val="90000"/>
            </a:lnSpc>
            <a:spcBef>
              <a:spcPct val="0"/>
            </a:spcBef>
            <a:spcAft>
              <a:spcPct val="35000"/>
            </a:spcAft>
          </a:pPr>
          <a:r>
            <a:rPr lang="fr-FR" sz="900" b="1" kern="1200" dirty="0" smtClean="0">
              <a:solidFill>
                <a:schemeClr val="tx1"/>
              </a:solidFill>
            </a:rPr>
            <a:t> </a:t>
          </a:r>
          <a:endParaRPr lang="fr-FR" sz="900" b="1" kern="1200" dirty="0">
            <a:solidFill>
              <a:schemeClr val="tx1"/>
            </a:solidFill>
          </a:endParaRPr>
        </a:p>
      </dsp:txBody>
      <dsp:txXfrm>
        <a:off x="1746431" y="521570"/>
        <a:ext cx="665291" cy="635625"/>
      </dsp:txXfrm>
    </dsp:sp>
    <dsp:sp modelId="{4EC56D41-A0D2-49E4-89E2-7E20D92B96E5}">
      <dsp:nvSpPr>
        <dsp:cNvPr id="0" name=""/>
        <dsp:cNvSpPr/>
      </dsp:nvSpPr>
      <dsp:spPr>
        <a:xfrm>
          <a:off x="667091" y="233743"/>
          <a:ext cx="1906876" cy="1906876"/>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fr-FR" sz="900" b="0" kern="1200" dirty="0" smtClean="0">
              <a:solidFill>
                <a:schemeClr val="tx1"/>
              </a:solidFill>
            </a:rPr>
            <a:t>Dimension</a:t>
          </a:r>
          <a:r>
            <a:rPr lang="fr-FR" sz="900" b="1" kern="1200" dirty="0" smtClean="0">
              <a:solidFill>
                <a:schemeClr val="tx1"/>
              </a:solidFill>
            </a:rPr>
            <a:t> socioculturelle</a:t>
          </a:r>
          <a:r>
            <a:rPr lang="fr-FR" sz="900" kern="1200" dirty="0" smtClean="0">
              <a:solidFill>
                <a:schemeClr val="tx1"/>
              </a:solidFill>
            </a:rPr>
            <a:t> </a:t>
          </a:r>
          <a:endParaRPr lang="fr-FR" sz="900" kern="1200" dirty="0">
            <a:solidFill>
              <a:schemeClr val="tx1"/>
            </a:solidFill>
          </a:endParaRPr>
        </a:p>
      </dsp:txBody>
      <dsp:txXfrm>
        <a:off x="1189212" y="1436891"/>
        <a:ext cx="862634" cy="590223"/>
      </dsp:txXfrm>
    </dsp:sp>
    <dsp:sp modelId="{9B848C34-4BFB-4D45-923A-E6F682FCFCCA}">
      <dsp:nvSpPr>
        <dsp:cNvPr id="0" name=""/>
        <dsp:cNvSpPr/>
      </dsp:nvSpPr>
      <dsp:spPr>
        <a:xfrm>
          <a:off x="643275" y="169710"/>
          <a:ext cx="1906876" cy="1906876"/>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0" bIns="11430" numCol="1" spcCol="1270" anchor="ctr" anchorCtr="0">
          <a:noAutofit/>
        </a:bodyPr>
        <a:lstStyle/>
        <a:p>
          <a:pPr lvl="0" algn="l" defTabSz="400050">
            <a:lnSpc>
              <a:spcPct val="90000"/>
            </a:lnSpc>
            <a:spcBef>
              <a:spcPct val="0"/>
            </a:spcBef>
            <a:spcAft>
              <a:spcPts val="0"/>
            </a:spcAft>
          </a:pPr>
          <a:r>
            <a:rPr lang="fr-FR" sz="900" b="0" kern="1200" baseline="0" dirty="0" smtClean="0">
              <a:solidFill>
                <a:schemeClr val="tx1"/>
              </a:solidFill>
            </a:rPr>
            <a:t>Dimension </a:t>
          </a:r>
          <a:r>
            <a:rPr lang="fr-FR" sz="900" b="1" kern="1200" baseline="0" dirty="0" smtClean="0">
              <a:solidFill>
                <a:schemeClr val="tx1"/>
              </a:solidFill>
            </a:rPr>
            <a:t>ingénierie-design</a:t>
          </a:r>
        </a:p>
        <a:p>
          <a:pPr lvl="0" algn="ctr" defTabSz="400050">
            <a:lnSpc>
              <a:spcPct val="90000"/>
            </a:lnSpc>
            <a:spcBef>
              <a:spcPct val="0"/>
            </a:spcBef>
            <a:spcAft>
              <a:spcPts val="0"/>
            </a:spcAft>
          </a:pPr>
          <a:endParaRPr lang="fr-FR" sz="900" b="1" kern="1200" baseline="0" dirty="0" smtClean="0">
            <a:solidFill>
              <a:schemeClr val="tx1"/>
            </a:solidFill>
          </a:endParaRPr>
        </a:p>
        <a:p>
          <a:pPr lvl="0" algn="ctr" defTabSz="400050">
            <a:lnSpc>
              <a:spcPct val="90000"/>
            </a:lnSpc>
            <a:spcBef>
              <a:spcPct val="0"/>
            </a:spcBef>
            <a:spcAft>
              <a:spcPct val="35000"/>
            </a:spcAft>
          </a:pPr>
          <a:endParaRPr lang="fr-FR" sz="900" kern="1200" dirty="0">
            <a:solidFill>
              <a:schemeClr val="tx1"/>
            </a:solidFill>
          </a:endParaRPr>
        </a:p>
      </dsp:txBody>
      <dsp:txXfrm>
        <a:off x="847583" y="544275"/>
        <a:ext cx="646975" cy="6356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78853" y="319005"/>
          <a:ext cx="3685923" cy="3584448"/>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400" b="1" kern="1200" dirty="0" smtClean="0">
              <a:solidFill>
                <a:schemeClr val="tx1"/>
              </a:solidFill>
            </a:rPr>
            <a:t> </a:t>
          </a:r>
          <a:r>
            <a:rPr lang="fr-FR" sz="1600" b="1" kern="1200" dirty="0" smtClean="0">
              <a:solidFill>
                <a:schemeClr val="tx1"/>
              </a:solidFill>
            </a:rPr>
            <a:t>scientifique et technique</a:t>
          </a:r>
        </a:p>
        <a:p>
          <a:pPr lvl="0" algn="ctr" defTabSz="622300">
            <a:lnSpc>
              <a:spcPct val="90000"/>
            </a:lnSpc>
            <a:spcBef>
              <a:spcPct val="0"/>
            </a:spcBef>
            <a:spcAft>
              <a:spcPct val="35000"/>
            </a:spcAft>
          </a:pPr>
          <a:r>
            <a:rPr lang="fr-FR" sz="1600" b="1" kern="1200" dirty="0" smtClean="0">
              <a:solidFill>
                <a:schemeClr val="tx1"/>
              </a:solidFill>
            </a:rPr>
            <a:t> </a:t>
          </a:r>
          <a:endParaRPr lang="fr-FR" sz="1600" b="1" kern="1200" dirty="0">
            <a:solidFill>
              <a:schemeClr val="tx1"/>
            </a:solidFill>
          </a:endParaRPr>
        </a:p>
      </dsp:txBody>
      <dsp:txXfrm>
        <a:off x="3282855" y="980421"/>
        <a:ext cx="1250581" cy="1194816"/>
      </dsp:txXfrm>
    </dsp:sp>
    <dsp:sp modelId="{4EC56D41-A0D2-49E4-89E2-7E20D92B96E5}">
      <dsp:nvSpPr>
        <dsp:cNvPr id="0" name=""/>
        <dsp:cNvSpPr/>
      </dsp:nvSpPr>
      <dsp:spPr>
        <a:xfrm>
          <a:off x="1253968" y="439378"/>
          <a:ext cx="3584448" cy="3584448"/>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700" b="1" kern="1200" dirty="0" smtClean="0">
              <a:solidFill>
                <a:schemeClr val="tx1"/>
              </a:solidFill>
            </a:rPr>
            <a:t> </a:t>
          </a:r>
          <a:r>
            <a:rPr lang="fr-FR" sz="1600" b="1" kern="1200" dirty="0" smtClean="0">
              <a:solidFill>
                <a:schemeClr val="tx1"/>
              </a:solidFill>
            </a:rPr>
            <a:t>socioculturelle</a:t>
          </a:r>
          <a:r>
            <a:rPr lang="fr-FR" sz="1600" kern="1200" dirty="0" smtClean="0">
              <a:solidFill>
                <a:schemeClr val="tx1"/>
              </a:solidFill>
            </a:rPr>
            <a:t> </a:t>
          </a:r>
          <a:endParaRPr lang="fr-FR" sz="1600" kern="1200" dirty="0">
            <a:solidFill>
              <a:schemeClr val="tx1"/>
            </a:solidFill>
          </a:endParaRPr>
        </a:p>
      </dsp:txBody>
      <dsp:txXfrm>
        <a:off x="2235424" y="2700994"/>
        <a:ext cx="1621536" cy="1109472"/>
      </dsp:txXfrm>
    </dsp:sp>
    <dsp:sp modelId="{9B848C34-4BFB-4D45-923A-E6F682FCFCCA}">
      <dsp:nvSpPr>
        <dsp:cNvPr id="0" name=""/>
        <dsp:cNvSpPr/>
      </dsp:nvSpPr>
      <dsp:spPr>
        <a:xfrm>
          <a:off x="1209198" y="319012"/>
          <a:ext cx="3584448" cy="3584448"/>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0" bIns="17780" numCol="1" spcCol="1270" anchor="ctr" anchorCtr="0">
          <a:noAutofit/>
        </a:bodyPr>
        <a:lstStyle/>
        <a:p>
          <a:pPr lvl="0" algn="l" defTabSz="622300">
            <a:lnSpc>
              <a:spcPct val="90000"/>
            </a:lnSpc>
            <a:spcBef>
              <a:spcPct val="0"/>
            </a:spcBef>
            <a:spcAft>
              <a:spcPts val="0"/>
            </a:spcAft>
          </a:pPr>
          <a:r>
            <a:rPr lang="fr-FR" sz="1400" b="0" kern="1200" baseline="0" dirty="0" smtClean="0">
              <a:solidFill>
                <a:schemeClr val="tx1"/>
              </a:solidFill>
            </a:rPr>
            <a:t>Dimension </a:t>
          </a:r>
          <a:r>
            <a:rPr lang="fr-FR" sz="1400" b="1" kern="1200" baseline="0" dirty="0" smtClean="0">
              <a:solidFill>
                <a:schemeClr val="tx1"/>
              </a:solidFill>
            </a:rPr>
            <a:t>ingénierie-design</a:t>
          </a:r>
        </a:p>
        <a:p>
          <a:pPr lvl="0" algn="ctr" defTabSz="622300">
            <a:lnSpc>
              <a:spcPct val="90000"/>
            </a:lnSpc>
            <a:spcBef>
              <a:spcPct val="0"/>
            </a:spcBef>
            <a:spcAft>
              <a:spcPts val="0"/>
            </a:spcAft>
          </a:pPr>
          <a:endParaRPr lang="fr-FR" sz="1200" b="1" kern="1200" baseline="0" dirty="0" smtClean="0">
            <a:solidFill>
              <a:schemeClr val="tx1"/>
            </a:solidFill>
          </a:endParaRPr>
        </a:p>
        <a:p>
          <a:pPr lvl="0" algn="ctr" defTabSz="622300">
            <a:lnSpc>
              <a:spcPct val="90000"/>
            </a:lnSpc>
            <a:spcBef>
              <a:spcPct val="0"/>
            </a:spcBef>
            <a:spcAft>
              <a:spcPct val="35000"/>
            </a:spcAft>
          </a:pPr>
          <a:endParaRPr lang="fr-FR" sz="1100" kern="1200" dirty="0">
            <a:solidFill>
              <a:schemeClr val="tx1"/>
            </a:solidFill>
          </a:endParaRPr>
        </a:p>
      </dsp:txBody>
      <dsp:txXfrm>
        <a:off x="1593246" y="1023100"/>
        <a:ext cx="1216152" cy="11948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78853" y="319005"/>
          <a:ext cx="3685923" cy="3584448"/>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400" b="1" kern="1200" dirty="0" smtClean="0">
              <a:solidFill>
                <a:schemeClr val="tx1"/>
              </a:solidFill>
            </a:rPr>
            <a:t> </a:t>
          </a:r>
          <a:r>
            <a:rPr lang="fr-FR" sz="1600" b="1" kern="1200" dirty="0" smtClean="0">
              <a:solidFill>
                <a:schemeClr val="tx1"/>
              </a:solidFill>
            </a:rPr>
            <a:t>scientifique et technique</a:t>
          </a:r>
        </a:p>
        <a:p>
          <a:pPr lvl="0" algn="ctr" defTabSz="622300">
            <a:lnSpc>
              <a:spcPct val="90000"/>
            </a:lnSpc>
            <a:spcBef>
              <a:spcPct val="0"/>
            </a:spcBef>
            <a:spcAft>
              <a:spcPct val="35000"/>
            </a:spcAft>
          </a:pPr>
          <a:r>
            <a:rPr lang="fr-FR" sz="1600" b="1" kern="1200" dirty="0" smtClean="0">
              <a:solidFill>
                <a:schemeClr val="tx1"/>
              </a:solidFill>
            </a:rPr>
            <a:t> </a:t>
          </a:r>
          <a:endParaRPr lang="fr-FR" sz="1600" b="1" kern="1200" dirty="0">
            <a:solidFill>
              <a:schemeClr val="tx1"/>
            </a:solidFill>
          </a:endParaRPr>
        </a:p>
      </dsp:txBody>
      <dsp:txXfrm>
        <a:off x="3282855" y="980421"/>
        <a:ext cx="1250581" cy="1194816"/>
      </dsp:txXfrm>
    </dsp:sp>
    <dsp:sp modelId="{4EC56D41-A0D2-49E4-89E2-7E20D92B96E5}">
      <dsp:nvSpPr>
        <dsp:cNvPr id="0" name=""/>
        <dsp:cNvSpPr/>
      </dsp:nvSpPr>
      <dsp:spPr>
        <a:xfrm>
          <a:off x="1253968" y="439378"/>
          <a:ext cx="3584448" cy="3584448"/>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700" b="1" kern="1200" dirty="0" smtClean="0">
              <a:solidFill>
                <a:schemeClr val="tx1"/>
              </a:solidFill>
            </a:rPr>
            <a:t> </a:t>
          </a:r>
          <a:r>
            <a:rPr lang="fr-FR" sz="1600" b="1" kern="1200" dirty="0" smtClean="0">
              <a:solidFill>
                <a:schemeClr val="tx1"/>
              </a:solidFill>
            </a:rPr>
            <a:t>socioculturelle</a:t>
          </a:r>
          <a:r>
            <a:rPr lang="fr-FR" sz="1600" kern="1200" dirty="0" smtClean="0">
              <a:solidFill>
                <a:schemeClr val="tx1"/>
              </a:solidFill>
            </a:rPr>
            <a:t> </a:t>
          </a:r>
          <a:endParaRPr lang="fr-FR" sz="1600" kern="1200" dirty="0">
            <a:solidFill>
              <a:schemeClr val="tx1"/>
            </a:solidFill>
          </a:endParaRPr>
        </a:p>
      </dsp:txBody>
      <dsp:txXfrm>
        <a:off x="2235424" y="2700994"/>
        <a:ext cx="1621536" cy="1109472"/>
      </dsp:txXfrm>
    </dsp:sp>
    <dsp:sp modelId="{9B848C34-4BFB-4D45-923A-E6F682FCFCCA}">
      <dsp:nvSpPr>
        <dsp:cNvPr id="0" name=""/>
        <dsp:cNvSpPr/>
      </dsp:nvSpPr>
      <dsp:spPr>
        <a:xfrm>
          <a:off x="1209198" y="319012"/>
          <a:ext cx="3584448" cy="3584448"/>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0" bIns="17780" numCol="1" spcCol="1270" anchor="ctr" anchorCtr="0">
          <a:noAutofit/>
        </a:bodyPr>
        <a:lstStyle/>
        <a:p>
          <a:pPr lvl="0" algn="l" defTabSz="622300">
            <a:lnSpc>
              <a:spcPct val="90000"/>
            </a:lnSpc>
            <a:spcBef>
              <a:spcPct val="0"/>
            </a:spcBef>
            <a:spcAft>
              <a:spcPts val="0"/>
            </a:spcAft>
          </a:pPr>
          <a:r>
            <a:rPr lang="fr-FR" sz="1400" b="0" kern="1200" baseline="0" dirty="0" smtClean="0">
              <a:solidFill>
                <a:schemeClr val="tx1"/>
              </a:solidFill>
            </a:rPr>
            <a:t>Dimension </a:t>
          </a:r>
          <a:r>
            <a:rPr lang="fr-FR" sz="1400" b="1" kern="1200" baseline="0" dirty="0" smtClean="0">
              <a:solidFill>
                <a:schemeClr val="tx1"/>
              </a:solidFill>
            </a:rPr>
            <a:t>ingénierie-design</a:t>
          </a:r>
        </a:p>
        <a:p>
          <a:pPr lvl="0" algn="ctr" defTabSz="622300">
            <a:lnSpc>
              <a:spcPct val="90000"/>
            </a:lnSpc>
            <a:spcBef>
              <a:spcPct val="0"/>
            </a:spcBef>
            <a:spcAft>
              <a:spcPts val="0"/>
            </a:spcAft>
          </a:pPr>
          <a:endParaRPr lang="fr-FR" sz="1200" b="1" kern="1200" baseline="0" dirty="0" smtClean="0">
            <a:solidFill>
              <a:schemeClr val="tx1"/>
            </a:solidFill>
          </a:endParaRPr>
        </a:p>
        <a:p>
          <a:pPr lvl="0" algn="ctr" defTabSz="622300">
            <a:lnSpc>
              <a:spcPct val="90000"/>
            </a:lnSpc>
            <a:spcBef>
              <a:spcPct val="0"/>
            </a:spcBef>
            <a:spcAft>
              <a:spcPct val="35000"/>
            </a:spcAft>
          </a:pPr>
          <a:endParaRPr lang="fr-FR" sz="1100" kern="1200" dirty="0">
            <a:solidFill>
              <a:schemeClr val="tx1"/>
            </a:solidFill>
          </a:endParaRPr>
        </a:p>
      </dsp:txBody>
      <dsp:txXfrm>
        <a:off x="1593246" y="1023100"/>
        <a:ext cx="1216152" cy="11948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733650" y="183006"/>
          <a:ext cx="2114534" cy="2056320"/>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fr-FR" sz="1000" b="0" kern="1200" dirty="0" smtClean="0">
              <a:solidFill>
                <a:schemeClr val="tx1"/>
              </a:solidFill>
            </a:rPr>
            <a:t>Dimension</a:t>
          </a:r>
          <a:r>
            <a:rPr lang="fr-FR" sz="1000" b="1" kern="1200" dirty="0" smtClean="0">
              <a:solidFill>
                <a:schemeClr val="tx1"/>
              </a:solidFill>
            </a:rPr>
            <a:t> scientifique et technique</a:t>
          </a:r>
        </a:p>
        <a:p>
          <a:pPr lvl="0" algn="ctr" defTabSz="444500">
            <a:lnSpc>
              <a:spcPct val="90000"/>
            </a:lnSpc>
            <a:spcBef>
              <a:spcPct val="0"/>
            </a:spcBef>
            <a:spcAft>
              <a:spcPct val="35000"/>
            </a:spcAft>
          </a:pPr>
          <a:r>
            <a:rPr lang="fr-FR" sz="1000" b="1" kern="1200" dirty="0" smtClean="0">
              <a:solidFill>
                <a:schemeClr val="tx1"/>
              </a:solidFill>
            </a:rPr>
            <a:t> </a:t>
          </a:r>
          <a:endParaRPr lang="fr-FR" sz="1000" b="1" kern="1200" dirty="0">
            <a:solidFill>
              <a:schemeClr val="tx1"/>
            </a:solidFill>
          </a:endParaRPr>
        </a:p>
      </dsp:txBody>
      <dsp:txXfrm>
        <a:off x="1883302" y="562446"/>
        <a:ext cx="717431" cy="685440"/>
      </dsp:txXfrm>
    </dsp:sp>
    <dsp:sp modelId="{4EC56D41-A0D2-49E4-89E2-7E20D92B96E5}">
      <dsp:nvSpPr>
        <dsp:cNvPr id="0" name=""/>
        <dsp:cNvSpPr/>
      </dsp:nvSpPr>
      <dsp:spPr>
        <a:xfrm>
          <a:off x="719374" y="252061"/>
          <a:ext cx="2056320" cy="2056320"/>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fr-FR" sz="1000" b="0" kern="1200" dirty="0" smtClean="0">
              <a:solidFill>
                <a:schemeClr val="tx1"/>
              </a:solidFill>
            </a:rPr>
            <a:t>Dimension</a:t>
          </a:r>
          <a:r>
            <a:rPr lang="fr-FR" sz="1000" b="1" kern="1200" dirty="0" smtClean="0">
              <a:solidFill>
                <a:schemeClr val="tx1"/>
              </a:solidFill>
            </a:rPr>
            <a:t> socioculturelle</a:t>
          </a:r>
          <a:r>
            <a:rPr lang="fr-FR" sz="1000" kern="1200" dirty="0" smtClean="0">
              <a:solidFill>
                <a:schemeClr val="tx1"/>
              </a:solidFill>
            </a:rPr>
            <a:t> </a:t>
          </a:r>
          <a:endParaRPr lang="fr-FR" sz="1000" kern="1200" dirty="0">
            <a:solidFill>
              <a:schemeClr val="tx1"/>
            </a:solidFill>
          </a:endParaRPr>
        </a:p>
      </dsp:txBody>
      <dsp:txXfrm>
        <a:off x="1282414" y="1549501"/>
        <a:ext cx="930240" cy="636480"/>
      </dsp:txXfrm>
    </dsp:sp>
    <dsp:sp modelId="{9B848C34-4BFB-4D45-923A-E6F682FCFCCA}">
      <dsp:nvSpPr>
        <dsp:cNvPr id="0" name=""/>
        <dsp:cNvSpPr/>
      </dsp:nvSpPr>
      <dsp:spPr>
        <a:xfrm>
          <a:off x="693690" y="183010"/>
          <a:ext cx="2056320" cy="2056320"/>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0" bIns="12700" numCol="1" spcCol="1270" anchor="ctr" anchorCtr="0">
          <a:noAutofit/>
        </a:bodyPr>
        <a:lstStyle/>
        <a:p>
          <a:pPr lvl="0" algn="l" defTabSz="444500">
            <a:lnSpc>
              <a:spcPct val="90000"/>
            </a:lnSpc>
            <a:spcBef>
              <a:spcPct val="0"/>
            </a:spcBef>
            <a:spcAft>
              <a:spcPts val="0"/>
            </a:spcAft>
          </a:pPr>
          <a:r>
            <a:rPr lang="fr-FR" sz="1000" b="0" kern="1200" baseline="0" dirty="0" smtClean="0">
              <a:solidFill>
                <a:schemeClr val="tx1"/>
              </a:solidFill>
            </a:rPr>
            <a:t>Dimension </a:t>
          </a:r>
          <a:r>
            <a:rPr lang="fr-FR" sz="1000" b="1" kern="1200" baseline="0" dirty="0" smtClean="0">
              <a:solidFill>
                <a:schemeClr val="tx1"/>
              </a:solidFill>
            </a:rPr>
            <a:t>ingénierie-design</a:t>
          </a:r>
        </a:p>
        <a:p>
          <a:pPr lvl="0" algn="ctr" defTabSz="444500">
            <a:lnSpc>
              <a:spcPct val="90000"/>
            </a:lnSpc>
            <a:spcBef>
              <a:spcPct val="0"/>
            </a:spcBef>
            <a:spcAft>
              <a:spcPts val="0"/>
            </a:spcAft>
          </a:pPr>
          <a:endParaRPr lang="fr-FR" sz="1000" b="1" kern="1200" baseline="0" dirty="0" smtClean="0">
            <a:solidFill>
              <a:schemeClr val="tx1"/>
            </a:solidFill>
          </a:endParaRPr>
        </a:p>
        <a:p>
          <a:pPr lvl="0" algn="ctr" defTabSz="444500">
            <a:lnSpc>
              <a:spcPct val="90000"/>
            </a:lnSpc>
            <a:spcBef>
              <a:spcPct val="0"/>
            </a:spcBef>
            <a:spcAft>
              <a:spcPct val="35000"/>
            </a:spcAft>
          </a:pPr>
          <a:endParaRPr lang="fr-FR" sz="1000" kern="1200" dirty="0">
            <a:solidFill>
              <a:schemeClr val="tx1"/>
            </a:solidFill>
          </a:endParaRPr>
        </a:p>
      </dsp:txBody>
      <dsp:txXfrm>
        <a:off x="914010" y="586930"/>
        <a:ext cx="697680" cy="6854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78853" y="319005"/>
          <a:ext cx="3685923" cy="3584448"/>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400" b="1" kern="1200" dirty="0" smtClean="0">
              <a:solidFill>
                <a:schemeClr val="tx1"/>
              </a:solidFill>
            </a:rPr>
            <a:t> </a:t>
          </a:r>
          <a:r>
            <a:rPr lang="fr-FR" sz="1600" b="1" kern="1200" dirty="0" smtClean="0">
              <a:solidFill>
                <a:schemeClr val="tx1"/>
              </a:solidFill>
            </a:rPr>
            <a:t>scientifique et technique</a:t>
          </a:r>
        </a:p>
        <a:p>
          <a:pPr lvl="0" algn="ctr" defTabSz="622300">
            <a:lnSpc>
              <a:spcPct val="90000"/>
            </a:lnSpc>
            <a:spcBef>
              <a:spcPct val="0"/>
            </a:spcBef>
            <a:spcAft>
              <a:spcPct val="35000"/>
            </a:spcAft>
          </a:pPr>
          <a:r>
            <a:rPr lang="fr-FR" sz="1600" b="1" kern="1200" dirty="0" smtClean="0">
              <a:solidFill>
                <a:schemeClr val="tx1"/>
              </a:solidFill>
            </a:rPr>
            <a:t> </a:t>
          </a:r>
          <a:endParaRPr lang="fr-FR" sz="1600" b="1" kern="1200" dirty="0">
            <a:solidFill>
              <a:schemeClr val="tx1"/>
            </a:solidFill>
          </a:endParaRPr>
        </a:p>
      </dsp:txBody>
      <dsp:txXfrm>
        <a:off x="3282855" y="980421"/>
        <a:ext cx="1250581" cy="1194816"/>
      </dsp:txXfrm>
    </dsp:sp>
    <dsp:sp modelId="{4EC56D41-A0D2-49E4-89E2-7E20D92B96E5}">
      <dsp:nvSpPr>
        <dsp:cNvPr id="0" name=""/>
        <dsp:cNvSpPr/>
      </dsp:nvSpPr>
      <dsp:spPr>
        <a:xfrm>
          <a:off x="1253968" y="439378"/>
          <a:ext cx="3584448" cy="3584448"/>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700" b="1" kern="1200" dirty="0" smtClean="0">
              <a:solidFill>
                <a:schemeClr val="tx1"/>
              </a:solidFill>
            </a:rPr>
            <a:t> </a:t>
          </a:r>
          <a:r>
            <a:rPr lang="fr-FR" sz="1600" b="1" kern="1200" dirty="0" smtClean="0">
              <a:solidFill>
                <a:schemeClr val="tx1"/>
              </a:solidFill>
            </a:rPr>
            <a:t>socioculturelle</a:t>
          </a:r>
          <a:r>
            <a:rPr lang="fr-FR" sz="1600" kern="1200" dirty="0" smtClean="0">
              <a:solidFill>
                <a:schemeClr val="tx1"/>
              </a:solidFill>
            </a:rPr>
            <a:t> </a:t>
          </a:r>
          <a:endParaRPr lang="fr-FR" sz="1600" kern="1200" dirty="0">
            <a:solidFill>
              <a:schemeClr val="tx1"/>
            </a:solidFill>
          </a:endParaRPr>
        </a:p>
      </dsp:txBody>
      <dsp:txXfrm>
        <a:off x="2235424" y="2700994"/>
        <a:ext cx="1621536" cy="1109472"/>
      </dsp:txXfrm>
    </dsp:sp>
    <dsp:sp modelId="{9B848C34-4BFB-4D45-923A-E6F682FCFCCA}">
      <dsp:nvSpPr>
        <dsp:cNvPr id="0" name=""/>
        <dsp:cNvSpPr/>
      </dsp:nvSpPr>
      <dsp:spPr>
        <a:xfrm>
          <a:off x="1209198" y="319012"/>
          <a:ext cx="3584448" cy="3584448"/>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0" bIns="17780" numCol="1" spcCol="1270" anchor="ctr" anchorCtr="0">
          <a:noAutofit/>
        </a:bodyPr>
        <a:lstStyle/>
        <a:p>
          <a:pPr lvl="0" algn="l" defTabSz="622300">
            <a:lnSpc>
              <a:spcPct val="90000"/>
            </a:lnSpc>
            <a:spcBef>
              <a:spcPct val="0"/>
            </a:spcBef>
            <a:spcAft>
              <a:spcPts val="0"/>
            </a:spcAft>
          </a:pPr>
          <a:r>
            <a:rPr lang="fr-FR" sz="1400" b="0" kern="1200" baseline="0" dirty="0" smtClean="0">
              <a:solidFill>
                <a:schemeClr val="tx1"/>
              </a:solidFill>
            </a:rPr>
            <a:t>Dimension </a:t>
          </a:r>
          <a:r>
            <a:rPr lang="fr-FR" sz="1400" b="1" kern="1200" baseline="0" dirty="0" smtClean="0">
              <a:solidFill>
                <a:schemeClr val="tx1"/>
              </a:solidFill>
            </a:rPr>
            <a:t>ingénierie-design</a:t>
          </a:r>
        </a:p>
        <a:p>
          <a:pPr lvl="0" algn="ctr" defTabSz="622300">
            <a:lnSpc>
              <a:spcPct val="90000"/>
            </a:lnSpc>
            <a:spcBef>
              <a:spcPct val="0"/>
            </a:spcBef>
            <a:spcAft>
              <a:spcPts val="0"/>
            </a:spcAft>
          </a:pPr>
          <a:endParaRPr lang="fr-FR" sz="1200" b="1" kern="1200" baseline="0" dirty="0" smtClean="0">
            <a:solidFill>
              <a:schemeClr val="tx1"/>
            </a:solidFill>
          </a:endParaRPr>
        </a:p>
        <a:p>
          <a:pPr lvl="0" algn="ctr" defTabSz="622300">
            <a:lnSpc>
              <a:spcPct val="90000"/>
            </a:lnSpc>
            <a:spcBef>
              <a:spcPct val="0"/>
            </a:spcBef>
            <a:spcAft>
              <a:spcPct val="35000"/>
            </a:spcAft>
          </a:pPr>
          <a:endParaRPr lang="fr-FR" sz="1100" kern="1200" dirty="0">
            <a:solidFill>
              <a:schemeClr val="tx1"/>
            </a:solidFill>
          </a:endParaRPr>
        </a:p>
      </dsp:txBody>
      <dsp:txXfrm>
        <a:off x="1593246" y="1023100"/>
        <a:ext cx="1216152" cy="11948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78853" y="319005"/>
          <a:ext cx="3685923" cy="3584448"/>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400" b="1" kern="1200" dirty="0" smtClean="0">
              <a:solidFill>
                <a:schemeClr val="tx1"/>
              </a:solidFill>
            </a:rPr>
            <a:t> technique et </a:t>
          </a:r>
          <a:r>
            <a:rPr lang="fr-FR" sz="1600" b="1" kern="1200" dirty="0" smtClean="0">
              <a:solidFill>
                <a:schemeClr val="tx1"/>
              </a:solidFill>
            </a:rPr>
            <a:t>scientifique</a:t>
          </a:r>
          <a:endParaRPr lang="fr-FR" sz="1600" b="1" kern="1200" dirty="0">
            <a:solidFill>
              <a:schemeClr val="tx1"/>
            </a:solidFill>
          </a:endParaRPr>
        </a:p>
      </dsp:txBody>
      <dsp:txXfrm>
        <a:off x="3282855" y="980421"/>
        <a:ext cx="1250581" cy="1194816"/>
      </dsp:txXfrm>
    </dsp:sp>
    <dsp:sp modelId="{4EC56D41-A0D2-49E4-89E2-7E20D92B96E5}">
      <dsp:nvSpPr>
        <dsp:cNvPr id="0" name=""/>
        <dsp:cNvSpPr/>
      </dsp:nvSpPr>
      <dsp:spPr>
        <a:xfrm>
          <a:off x="1253968" y="439378"/>
          <a:ext cx="3584448" cy="3584448"/>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700" b="1" kern="1200" dirty="0" smtClean="0">
              <a:solidFill>
                <a:schemeClr val="tx1"/>
              </a:solidFill>
            </a:rPr>
            <a:t> </a:t>
          </a:r>
          <a:r>
            <a:rPr lang="fr-FR" sz="1600" b="1" kern="1200" dirty="0" smtClean="0">
              <a:solidFill>
                <a:schemeClr val="tx1"/>
              </a:solidFill>
            </a:rPr>
            <a:t>socioculturelle</a:t>
          </a:r>
          <a:r>
            <a:rPr lang="fr-FR" sz="1600" kern="1200" dirty="0" smtClean="0">
              <a:solidFill>
                <a:schemeClr val="tx1"/>
              </a:solidFill>
            </a:rPr>
            <a:t> </a:t>
          </a:r>
          <a:endParaRPr lang="fr-FR" sz="1600" kern="1200" dirty="0">
            <a:solidFill>
              <a:schemeClr val="tx1"/>
            </a:solidFill>
          </a:endParaRPr>
        </a:p>
      </dsp:txBody>
      <dsp:txXfrm>
        <a:off x="2235424" y="2700994"/>
        <a:ext cx="1621536" cy="1109472"/>
      </dsp:txXfrm>
    </dsp:sp>
    <dsp:sp modelId="{9B848C34-4BFB-4D45-923A-E6F682FCFCCA}">
      <dsp:nvSpPr>
        <dsp:cNvPr id="0" name=""/>
        <dsp:cNvSpPr/>
      </dsp:nvSpPr>
      <dsp:spPr>
        <a:xfrm>
          <a:off x="1209198" y="319012"/>
          <a:ext cx="3584448" cy="3584448"/>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0" bIns="17780" numCol="1" spcCol="1270" anchor="ctr" anchorCtr="0">
          <a:noAutofit/>
        </a:bodyPr>
        <a:lstStyle/>
        <a:p>
          <a:pPr lvl="0" algn="l" defTabSz="622300">
            <a:lnSpc>
              <a:spcPct val="90000"/>
            </a:lnSpc>
            <a:spcBef>
              <a:spcPct val="0"/>
            </a:spcBef>
            <a:spcAft>
              <a:spcPts val="0"/>
            </a:spcAft>
          </a:pPr>
          <a:r>
            <a:rPr lang="fr-FR" sz="1400" b="0" kern="1200" baseline="0" dirty="0" smtClean="0">
              <a:solidFill>
                <a:schemeClr val="tx1"/>
              </a:solidFill>
            </a:rPr>
            <a:t>Dimension </a:t>
          </a:r>
          <a:r>
            <a:rPr lang="fr-FR" sz="1400" b="1" kern="1200" baseline="0" dirty="0" err="1" smtClean="0">
              <a:solidFill>
                <a:schemeClr val="tx1"/>
              </a:solidFill>
            </a:rPr>
            <a:t>imétiers</a:t>
          </a:r>
          <a:r>
            <a:rPr lang="fr-FR" sz="1400" b="1" kern="1200" baseline="0" dirty="0" smtClean="0">
              <a:solidFill>
                <a:schemeClr val="tx1"/>
              </a:solidFill>
            </a:rPr>
            <a:t> d’arts et d’industrie</a:t>
          </a:r>
        </a:p>
        <a:p>
          <a:pPr lvl="0" algn="ctr" defTabSz="622300">
            <a:lnSpc>
              <a:spcPct val="90000"/>
            </a:lnSpc>
            <a:spcBef>
              <a:spcPct val="0"/>
            </a:spcBef>
            <a:spcAft>
              <a:spcPts val="0"/>
            </a:spcAft>
          </a:pPr>
          <a:endParaRPr lang="fr-FR" sz="1200" b="1" kern="1200" baseline="0" dirty="0" smtClean="0">
            <a:solidFill>
              <a:schemeClr val="tx1"/>
            </a:solidFill>
          </a:endParaRPr>
        </a:p>
        <a:p>
          <a:pPr lvl="0" algn="ctr" defTabSz="622300">
            <a:lnSpc>
              <a:spcPct val="90000"/>
            </a:lnSpc>
            <a:spcBef>
              <a:spcPct val="0"/>
            </a:spcBef>
            <a:spcAft>
              <a:spcPct val="35000"/>
            </a:spcAft>
          </a:pPr>
          <a:endParaRPr lang="fr-FR" sz="1100" kern="1200" dirty="0">
            <a:solidFill>
              <a:schemeClr val="tx1"/>
            </a:solidFill>
          </a:endParaRPr>
        </a:p>
      </dsp:txBody>
      <dsp:txXfrm>
        <a:off x="1593246" y="1023100"/>
        <a:ext cx="1216152" cy="1194816"/>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0.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7.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8.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9.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0.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7.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8.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9.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mn-ea"/>
                <a:cs typeface="Arial" charset="0"/>
              </a:defRPr>
            </a:lvl1pPr>
          </a:lstStyle>
          <a:p>
            <a:pPr>
              <a:defRPr/>
            </a:pPr>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Arial" charset="0"/>
              </a:defRPr>
            </a:lvl1pPr>
          </a:lstStyle>
          <a:p>
            <a:fld id="{5C678897-4510-2149-BADF-8800B8EC7358}" type="datetime1">
              <a:rPr lang="fr-FR"/>
              <a:pPr/>
              <a:t>14/12/15</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mn-ea"/>
                <a:cs typeface="Arial" charset="0"/>
              </a:defRPr>
            </a:lvl1pPr>
          </a:lstStyle>
          <a:p>
            <a:pPr>
              <a:defRPr/>
            </a:pPr>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Arial" charset="0"/>
              </a:defRPr>
            </a:lvl1pPr>
          </a:lstStyle>
          <a:p>
            <a:fld id="{C0055A8A-E2E5-9640-9224-1C36B0CA0913}" type="slidenum">
              <a:rPr lang="fr-FR"/>
              <a:pPr/>
              <a:t>‹#›</a:t>
            </a:fld>
            <a:endParaRPr lang="fr-FR"/>
          </a:p>
        </p:txBody>
      </p:sp>
    </p:spTree>
    <p:extLst>
      <p:ext uri="{BB962C8B-B14F-4D97-AF65-F5344CB8AC3E}">
        <p14:creationId xmlns:p14="http://schemas.microsoft.com/office/powerpoint/2010/main" val="27529225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Arial" charset="0"/>
              </a:defRPr>
            </a:lvl1pPr>
          </a:lstStyle>
          <a:p>
            <a:pPr>
              <a:defRPr/>
            </a:pPr>
            <a:endParaRPr lang="fr-FR"/>
          </a:p>
        </p:txBody>
      </p:sp>
      <p:sp>
        <p:nvSpPr>
          <p:cNvPr id="7680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Arial" charset="0"/>
              </a:defRPr>
            </a:lvl1pPr>
          </a:lstStyle>
          <a:p>
            <a:pPr>
              <a:defRPr/>
            </a:pPr>
            <a:endParaRPr lang="fr-FR"/>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680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Arial" charset="0"/>
              </a:defRPr>
            </a:lvl1pPr>
          </a:lstStyle>
          <a:p>
            <a:pPr>
              <a:defRPr/>
            </a:pPr>
            <a:endParaRPr lang="fr-FR"/>
          </a:p>
        </p:txBody>
      </p:sp>
      <p:sp>
        <p:nvSpPr>
          <p:cNvPr id="7680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Arial" charset="0"/>
              </a:defRPr>
            </a:lvl1pPr>
          </a:lstStyle>
          <a:p>
            <a:fld id="{252E2FAD-9936-BF41-9D00-FAC086CA9113}" type="slidenum">
              <a:rPr lang="fr-FR"/>
              <a:pPr/>
              <a:t>‹#›</a:t>
            </a:fld>
            <a:endParaRPr lang="fr-FR"/>
          </a:p>
        </p:txBody>
      </p:sp>
    </p:spTree>
    <p:extLst>
      <p:ext uri="{BB962C8B-B14F-4D97-AF65-F5344CB8AC3E}">
        <p14:creationId xmlns:p14="http://schemas.microsoft.com/office/powerpoint/2010/main" val="168262212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Arial" charset="0"/>
                <a:ea typeface="ＭＳ Ｐゴシック" charset="0"/>
                <a:cs typeface="Arial" charset="0"/>
              </a:rPr>
              <a:t>Les relations entre la technologie, les sciences et la culture évoluent, elles sont désormais de plus en plus intégrées. Les sciences et la technologie se fécondent mutuellement et ne peuvent plus être étudiées de façon indépendante. Il en est de même de l'évolution des modes de vie qui sont intimement liés à l'innovation technologique et aux progrès scientifiques. </a:t>
            </a:r>
            <a:r>
              <a:rPr lang="fr-FR" sz="1200" b="1" kern="1200" dirty="0" smtClean="0">
                <a:solidFill>
                  <a:schemeClr val="tx1"/>
                </a:solidFill>
                <a:effectLst/>
                <a:latin typeface="Arial" charset="0"/>
                <a:ea typeface="ＭＳ Ｐゴシック" charset="0"/>
                <a:cs typeface="Arial" charset="0"/>
              </a:rPr>
              <a:t>L’enseignement de la technologique doit ainsi permettre de doter chaque futur citoyen d’une culture faisant de lui un acteur éclairé et responsable de l’usage des technologies et des enjeux éthiques associés.</a:t>
            </a:r>
            <a:endParaRPr lang="fr-FR" sz="1200" kern="1200" dirty="0" smtClean="0">
              <a:solidFill>
                <a:schemeClr val="tx1"/>
              </a:solidFill>
              <a:effectLst/>
              <a:latin typeface="Arial" charset="0"/>
              <a:ea typeface="ＭＳ Ｐゴシック" charset="0"/>
              <a:cs typeface="Arial" charset="0"/>
            </a:endParaRPr>
          </a:p>
          <a:p>
            <a:r>
              <a:rPr lang="fr-FR" sz="1200" kern="1200" dirty="0" smtClean="0">
                <a:solidFill>
                  <a:schemeClr val="tx1"/>
                </a:solidFill>
                <a:effectLst/>
                <a:latin typeface="Arial" charset="0"/>
                <a:ea typeface="ＭＳ Ｐゴシック" charset="0"/>
                <a:cs typeface="Arial" charset="0"/>
              </a:rPr>
              <a:t>Dans ce contexte, l’enseignement de la technologie se positionne comme un enseignement général et de culture visant l’acquisition de compétences partagées et spécifiques pour concevoir et réaliser les systèmes de demain. Il participe de façon déterminante à l’approche de la complexité et de l’environnement social du réel technique. </a:t>
            </a:r>
            <a:r>
              <a:rPr lang="fr-FR" sz="1200" b="1" kern="1200" dirty="0" smtClean="0">
                <a:solidFill>
                  <a:schemeClr val="tx1"/>
                </a:solidFill>
                <a:effectLst/>
                <a:latin typeface="Arial" charset="0"/>
                <a:ea typeface="ＭＳ Ｐゴシック" charset="0"/>
                <a:cs typeface="Arial" charset="0"/>
              </a:rPr>
              <a:t>Il permet aussi l’acquisition de comportements essentiels pour la réussite personnelle et la formation du citoyen, comme le travail en équipe, le respect d’un contrat, l’approche progressive et itérative d’une solution qui n’est jamais unique, la prise de décisions multicritères sur la base de compromis acceptables, l’utilisation de démarches de créativité, etc.</a:t>
            </a:r>
            <a:endParaRPr lang="fr-FR" sz="1200" kern="1200" dirty="0" smtClean="0">
              <a:solidFill>
                <a:schemeClr val="tx1"/>
              </a:solidFill>
              <a:effectLst/>
              <a:latin typeface="Arial" charset="0"/>
              <a:ea typeface="ＭＳ Ｐゴシック" charset="0"/>
              <a:cs typeface="Arial" charset="0"/>
            </a:endParaRPr>
          </a:p>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t>4</a:t>
            </a:fld>
            <a:endParaRPr lang="fr-FR"/>
          </a:p>
        </p:txBody>
      </p:sp>
    </p:spTree>
    <p:extLst>
      <p:ext uri="{BB962C8B-B14F-4D97-AF65-F5344CB8AC3E}">
        <p14:creationId xmlns:p14="http://schemas.microsoft.com/office/powerpoint/2010/main" val="1387825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t>15</a:t>
            </a:fld>
            <a:endParaRPr lang="fr-FR"/>
          </a:p>
        </p:txBody>
      </p:sp>
    </p:spTree>
    <p:extLst>
      <p:ext uri="{BB962C8B-B14F-4D97-AF65-F5344CB8AC3E}">
        <p14:creationId xmlns:p14="http://schemas.microsoft.com/office/powerpoint/2010/main" val="1387825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t>16</a:t>
            </a:fld>
            <a:endParaRPr lang="fr-FR"/>
          </a:p>
        </p:txBody>
      </p:sp>
    </p:spTree>
    <p:extLst>
      <p:ext uri="{BB962C8B-B14F-4D97-AF65-F5344CB8AC3E}">
        <p14:creationId xmlns:p14="http://schemas.microsoft.com/office/powerpoint/2010/main" val="1387825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t>17</a:t>
            </a:fld>
            <a:endParaRPr lang="fr-FR"/>
          </a:p>
        </p:txBody>
      </p:sp>
    </p:spTree>
    <p:extLst>
      <p:ext uri="{BB962C8B-B14F-4D97-AF65-F5344CB8AC3E}">
        <p14:creationId xmlns:p14="http://schemas.microsoft.com/office/powerpoint/2010/main" val="1387825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t>18</a:t>
            </a:fld>
            <a:endParaRPr lang="fr-FR"/>
          </a:p>
        </p:txBody>
      </p:sp>
    </p:spTree>
    <p:extLst>
      <p:ext uri="{BB962C8B-B14F-4D97-AF65-F5344CB8AC3E}">
        <p14:creationId xmlns:p14="http://schemas.microsoft.com/office/powerpoint/2010/main" val="1387825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Arial" charset="0"/>
                <a:ea typeface="ＭＳ Ｐゴシック" charset="0"/>
                <a:cs typeface="Arial" charset="0"/>
              </a:rPr>
              <a:t>Donner du sens aux activités pédagogiques impose de les centrer autour de cette démarche de l’ingénieur en particulier par l’analyse des écarts entre le souhaité, le réalisé et le simulé. Celle-ci développe l’esprit critique et conduit éventuellement à la remise en cause des protocoles expérimentaux, des mesures effectuées, des modèles retenus, dans le cadre d’une véritable réflexion scientifique de l’ingénieur. La technologie renforce le matérialisme méthodologique en montrant que tout ce qui est expérimentalement accessible dans le monde réel est matériel ou d’origine matérielle (doté d’énergie). </a:t>
            </a:r>
            <a:endParaRPr lang="fr-FR" dirty="0"/>
          </a:p>
        </p:txBody>
      </p:sp>
      <p:sp>
        <p:nvSpPr>
          <p:cNvPr id="4" name="Espace réservé du numéro de diapositive 3"/>
          <p:cNvSpPr>
            <a:spLocks noGrp="1"/>
          </p:cNvSpPr>
          <p:nvPr>
            <p:ph type="sldNum" sz="quarter" idx="10"/>
          </p:nvPr>
        </p:nvSpPr>
        <p:spPr/>
        <p:txBody>
          <a:bodyPr/>
          <a:lstStyle/>
          <a:p>
            <a:fld id="{252E2FAD-9936-BF41-9D00-FAC086CA9113}" type="slidenum">
              <a:rPr lang="fr-FR" smtClean="0"/>
              <a:pPr/>
              <a:t>19</a:t>
            </a:fld>
            <a:endParaRPr lang="fr-FR"/>
          </a:p>
        </p:txBody>
      </p:sp>
    </p:spTree>
    <p:extLst>
      <p:ext uri="{BB962C8B-B14F-4D97-AF65-F5344CB8AC3E}">
        <p14:creationId xmlns:p14="http://schemas.microsoft.com/office/powerpoint/2010/main" val="2903380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Arial" charset="0"/>
                <a:ea typeface="ＭＳ Ｐゴシック" charset="0"/>
                <a:cs typeface="Arial" charset="0"/>
              </a:rPr>
              <a:t>L’identification et l’analyse des impacts environnementaux des systèmes techniques étudiés permettent d’aborder des études en éco-conception en s’orientant par exemple soit sur la diminution d’un impact environnemental soit sur le changement de typologie du produit (actif vers passif, actif vers jetable, passif vers positif…). </a:t>
            </a:r>
            <a:endParaRPr lang="fr-FR" dirty="0"/>
          </a:p>
        </p:txBody>
      </p:sp>
      <p:sp>
        <p:nvSpPr>
          <p:cNvPr id="4" name="Espace réservé du numéro de diapositive 3"/>
          <p:cNvSpPr>
            <a:spLocks noGrp="1"/>
          </p:cNvSpPr>
          <p:nvPr>
            <p:ph type="sldNum" sz="quarter" idx="10"/>
          </p:nvPr>
        </p:nvSpPr>
        <p:spPr/>
        <p:txBody>
          <a:bodyPr/>
          <a:lstStyle/>
          <a:p>
            <a:fld id="{252E2FAD-9936-BF41-9D00-FAC086CA9113}" type="slidenum">
              <a:rPr lang="fr-FR" smtClean="0"/>
              <a:pPr/>
              <a:t>20</a:t>
            </a:fld>
            <a:endParaRPr lang="fr-FR"/>
          </a:p>
        </p:txBody>
      </p:sp>
    </p:spTree>
    <p:extLst>
      <p:ext uri="{BB962C8B-B14F-4D97-AF65-F5344CB8AC3E}">
        <p14:creationId xmlns:p14="http://schemas.microsoft.com/office/powerpoint/2010/main" val="2903380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Arial" charset="0"/>
                <a:ea typeface="ＭＳ Ｐゴシック" charset="0"/>
                <a:cs typeface="Arial" charset="0"/>
              </a:rPr>
              <a:t>L’innovation technique est une entreprise collective, où l’on travaille en équipes, où l’on échange, où l’on s’inspire des idées et des productions existantes. La conception est à la fois contrainte par le besoin à satisfaire et créative au sens où le résultat n’est pas prédictible. Elle met en jeu de nombreuses relations dont la plus intéressante en formation est celle entre les </a:t>
            </a:r>
            <a:r>
              <a:rPr lang="fr-FR" sz="1200" kern="1200" dirty="0" err="1" smtClean="0">
                <a:solidFill>
                  <a:schemeClr val="tx1"/>
                </a:solidFill>
                <a:effectLst/>
                <a:latin typeface="Arial" charset="0"/>
                <a:ea typeface="ＭＳ Ｐゴシック" charset="0"/>
                <a:cs typeface="Arial" charset="0"/>
              </a:rPr>
              <a:t>co</a:t>
            </a:r>
            <a:r>
              <a:rPr lang="fr-FR" sz="1200" kern="1200" dirty="0" smtClean="0">
                <a:solidFill>
                  <a:schemeClr val="tx1"/>
                </a:solidFill>
                <a:effectLst/>
                <a:latin typeface="Arial" charset="0"/>
                <a:ea typeface="ＭＳ Ｐゴシック" charset="0"/>
                <a:cs typeface="Arial" charset="0"/>
              </a:rPr>
              <a:t>-concepteurs : </a:t>
            </a:r>
            <a:endParaRPr lang="fr-FR" sz="1400" kern="1200" dirty="0" smtClean="0">
              <a:solidFill>
                <a:schemeClr val="tx1"/>
              </a:solidFill>
              <a:effectLst/>
              <a:latin typeface="Arial" charset="0"/>
              <a:ea typeface="ＭＳ Ｐゴシック" charset="0"/>
              <a:cs typeface="Arial" charset="0"/>
            </a:endParaRPr>
          </a:p>
          <a:p>
            <a:pPr lvl="3"/>
            <a:r>
              <a:rPr lang="fr-FR" sz="1200" kern="1200" dirty="0" smtClean="0">
                <a:solidFill>
                  <a:schemeClr val="tx1"/>
                </a:solidFill>
                <a:effectLst/>
                <a:latin typeface="Arial" charset="0"/>
                <a:ea typeface="Arial" charset="0"/>
                <a:cs typeface="Arial" charset="0"/>
              </a:rPr>
              <a:t>coopération pour synchroniser ses objectifs ;</a:t>
            </a:r>
            <a:endParaRPr lang="fr-FR" sz="1400" kern="1200" dirty="0" smtClean="0">
              <a:solidFill>
                <a:schemeClr val="tx1"/>
              </a:solidFill>
              <a:effectLst/>
              <a:latin typeface="Arial" charset="0"/>
              <a:ea typeface="Arial" charset="0"/>
              <a:cs typeface="Arial" charset="0"/>
            </a:endParaRPr>
          </a:p>
          <a:p>
            <a:pPr lvl="3"/>
            <a:r>
              <a:rPr lang="fr-FR" sz="1200" kern="1200" dirty="0" err="1" smtClean="0">
                <a:solidFill>
                  <a:schemeClr val="tx1"/>
                </a:solidFill>
                <a:effectLst/>
                <a:latin typeface="Arial" charset="0"/>
                <a:ea typeface="Arial" charset="0"/>
                <a:cs typeface="Arial" charset="0"/>
              </a:rPr>
              <a:t>co</a:t>
            </a:r>
            <a:r>
              <a:rPr lang="fr-FR" sz="1200" kern="1200" dirty="0" smtClean="0">
                <a:solidFill>
                  <a:schemeClr val="tx1"/>
                </a:solidFill>
                <a:effectLst/>
                <a:latin typeface="Arial" charset="0"/>
                <a:ea typeface="Arial" charset="0"/>
                <a:cs typeface="Arial" charset="0"/>
              </a:rPr>
              <a:t>-activité autour de l’objet ;</a:t>
            </a:r>
            <a:endParaRPr lang="fr-FR" sz="1400" kern="1200" dirty="0" smtClean="0">
              <a:solidFill>
                <a:schemeClr val="tx1"/>
              </a:solidFill>
              <a:effectLst/>
              <a:latin typeface="Arial" charset="0"/>
              <a:ea typeface="Arial" charset="0"/>
              <a:cs typeface="Arial" charset="0"/>
            </a:endParaRPr>
          </a:p>
          <a:p>
            <a:pPr lvl="3"/>
            <a:r>
              <a:rPr lang="fr-FR" sz="1200" kern="1200" dirty="0" smtClean="0">
                <a:solidFill>
                  <a:schemeClr val="tx1"/>
                </a:solidFill>
                <a:effectLst/>
                <a:latin typeface="Arial" charset="0"/>
                <a:ea typeface="Arial" charset="0"/>
                <a:cs typeface="Arial" charset="0"/>
              </a:rPr>
              <a:t>collaboration (on parle de conception collaborative) pour produire les objets ;</a:t>
            </a:r>
            <a:endParaRPr lang="fr-FR" sz="1400" kern="1200" dirty="0" smtClean="0">
              <a:solidFill>
                <a:schemeClr val="tx1"/>
              </a:solidFill>
              <a:effectLst/>
              <a:latin typeface="Arial" charset="0"/>
              <a:ea typeface="Arial" charset="0"/>
              <a:cs typeface="Arial" charset="0"/>
            </a:endParaRPr>
          </a:p>
          <a:p>
            <a:pPr lvl="3"/>
            <a:r>
              <a:rPr lang="fr-FR" sz="1200" kern="1200" dirty="0" smtClean="0">
                <a:solidFill>
                  <a:schemeClr val="tx1"/>
                </a:solidFill>
                <a:effectLst/>
                <a:latin typeface="Arial" charset="0"/>
                <a:ea typeface="Arial" charset="0"/>
                <a:cs typeface="Arial" charset="0"/>
              </a:rPr>
              <a:t>entre-aide ;</a:t>
            </a:r>
            <a:endParaRPr lang="fr-FR" sz="1400" kern="1200" dirty="0" smtClean="0">
              <a:solidFill>
                <a:schemeClr val="tx1"/>
              </a:solidFill>
              <a:effectLst/>
              <a:latin typeface="Arial" charset="0"/>
              <a:ea typeface="Arial" charset="0"/>
              <a:cs typeface="Arial" charset="0"/>
            </a:endParaRPr>
          </a:p>
          <a:p>
            <a:pPr lvl="3"/>
            <a:r>
              <a:rPr lang="fr-FR" sz="1200" kern="1200" dirty="0" smtClean="0">
                <a:solidFill>
                  <a:schemeClr val="tx1"/>
                </a:solidFill>
                <a:effectLst/>
                <a:latin typeface="Arial" charset="0"/>
                <a:ea typeface="Arial" charset="0"/>
                <a:cs typeface="Arial" charset="0"/>
              </a:rPr>
              <a:t>etc.</a:t>
            </a:r>
            <a:endParaRPr lang="fr-FR" sz="1400" kern="1200" dirty="0" smtClean="0">
              <a:solidFill>
                <a:schemeClr val="tx1"/>
              </a:solidFill>
              <a:effectLst/>
              <a:latin typeface="Arial" charset="0"/>
              <a:ea typeface="Arial" charset="0"/>
              <a:cs typeface="Arial" charset="0"/>
            </a:endParaRPr>
          </a:p>
          <a:p>
            <a:endParaRPr lang="fr-FR" dirty="0"/>
          </a:p>
        </p:txBody>
      </p:sp>
      <p:sp>
        <p:nvSpPr>
          <p:cNvPr id="4" name="Espace réservé du numéro de diapositive 3"/>
          <p:cNvSpPr>
            <a:spLocks noGrp="1"/>
          </p:cNvSpPr>
          <p:nvPr>
            <p:ph type="sldNum" sz="quarter" idx="10"/>
          </p:nvPr>
        </p:nvSpPr>
        <p:spPr/>
        <p:txBody>
          <a:bodyPr/>
          <a:lstStyle/>
          <a:p>
            <a:fld id="{252E2FAD-9936-BF41-9D00-FAC086CA9113}" type="slidenum">
              <a:rPr lang="fr-FR" smtClean="0"/>
              <a:pPr/>
              <a:t>21</a:t>
            </a:fld>
            <a:endParaRPr lang="fr-FR"/>
          </a:p>
        </p:txBody>
      </p:sp>
    </p:spTree>
    <p:extLst>
      <p:ext uri="{BB962C8B-B14F-4D97-AF65-F5344CB8AC3E}">
        <p14:creationId xmlns:p14="http://schemas.microsoft.com/office/powerpoint/2010/main" val="2875258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Arial" charset="0"/>
                <a:ea typeface="ＭＳ Ｐゴシック" charset="0"/>
                <a:cs typeface="Arial" charset="0"/>
              </a:rPr>
              <a:t>Pour un designer ou un technicien, innover signifie être capable d'identifier un problème et le </a:t>
            </a:r>
            <a:r>
              <a:rPr lang="fr-FR" sz="1200" kern="1200" dirty="0" err="1" smtClean="0">
                <a:solidFill>
                  <a:schemeClr val="tx1"/>
                </a:solidFill>
                <a:effectLst/>
                <a:latin typeface="Arial" charset="0"/>
                <a:ea typeface="ＭＳ Ｐゴシック" charset="0"/>
                <a:cs typeface="Arial" charset="0"/>
              </a:rPr>
              <a:t>requestionner</a:t>
            </a:r>
            <a:r>
              <a:rPr lang="fr-FR" sz="1200" kern="1200" dirty="0" smtClean="0">
                <a:solidFill>
                  <a:schemeClr val="tx1"/>
                </a:solidFill>
                <a:effectLst/>
                <a:latin typeface="Arial" charset="0"/>
                <a:ea typeface="ＭＳ Ｐゴシック" charset="0"/>
                <a:cs typeface="Arial" charset="0"/>
              </a:rPr>
              <a:t> pour mieux répondre à un contexte singulier. S’interroger sur les conditions de production des objets favorise le bien fondé de leur usage et une meilleure adaptation à leur environnement. Ils doivent parfois modifier leur conception pour repenser leur cycle de vie. Cette démarche participe à une éthique de la conception. </a:t>
            </a:r>
            <a:r>
              <a:rPr lang="fr-FR" sz="1200" b="1" kern="1200" dirty="0" smtClean="0">
                <a:solidFill>
                  <a:schemeClr val="tx1"/>
                </a:solidFill>
                <a:effectLst/>
                <a:latin typeface="Arial" charset="0"/>
                <a:ea typeface="ＭＳ Ｐゴシック" charset="0"/>
                <a:cs typeface="Arial" charset="0"/>
              </a:rPr>
              <a:t>Le designer et l’ingénieur adoptent ainsi un positionnement citoyen assumé au sein de la société par une connaissance approfondie de ses enjeux : l’impact environnemental, les coûts énergétiques, de transformation et de transport, la durée de vie des produits et leur recyclage.</a:t>
            </a:r>
            <a:r>
              <a:rPr lang="fr-FR" sz="1200" kern="1200" dirty="0" smtClean="0">
                <a:solidFill>
                  <a:schemeClr val="tx1"/>
                </a:solidFill>
                <a:effectLst/>
                <a:latin typeface="Arial" charset="0"/>
                <a:ea typeface="ＭＳ Ｐゴシック" charset="0"/>
                <a:cs typeface="Arial" charset="0"/>
              </a:rPr>
              <a:t> </a:t>
            </a:r>
            <a:r>
              <a:rPr lang="fr-FR" sz="1200" kern="1200" smtClean="0">
                <a:solidFill>
                  <a:schemeClr val="tx1"/>
                </a:solidFill>
                <a:effectLst/>
                <a:latin typeface="Arial" charset="0"/>
                <a:ea typeface="ＭＳ Ｐゴシック" charset="0"/>
                <a:cs typeface="Arial" charset="0"/>
              </a:rPr>
              <a:t>Il répond ainsi aux besoins et aux principes d’une écologie humaine adaptée à son époque.</a:t>
            </a:r>
          </a:p>
          <a:p>
            <a:endParaRPr lang="fr-FR" dirty="0"/>
          </a:p>
        </p:txBody>
      </p:sp>
      <p:sp>
        <p:nvSpPr>
          <p:cNvPr id="4" name="Espace réservé du numéro de diapositive 3"/>
          <p:cNvSpPr>
            <a:spLocks noGrp="1"/>
          </p:cNvSpPr>
          <p:nvPr>
            <p:ph type="sldNum" sz="quarter" idx="10"/>
          </p:nvPr>
        </p:nvSpPr>
        <p:spPr/>
        <p:txBody>
          <a:bodyPr/>
          <a:lstStyle/>
          <a:p>
            <a:fld id="{252E2FAD-9936-BF41-9D00-FAC086CA9113}" type="slidenum">
              <a:rPr lang="fr-FR" smtClean="0"/>
              <a:pPr/>
              <a:t>22</a:t>
            </a:fld>
            <a:endParaRPr lang="fr-FR"/>
          </a:p>
        </p:txBody>
      </p:sp>
    </p:spTree>
    <p:extLst>
      <p:ext uri="{BB962C8B-B14F-4D97-AF65-F5344CB8AC3E}">
        <p14:creationId xmlns:p14="http://schemas.microsoft.com/office/powerpoint/2010/main" val="2875258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52E2FAD-9936-BF41-9D00-FAC086CA9113}" type="slidenum">
              <a:rPr lang="fr-FR" smtClean="0"/>
              <a:pPr/>
              <a:t>23</a:t>
            </a:fld>
            <a:endParaRPr lang="fr-FR"/>
          </a:p>
        </p:txBody>
      </p:sp>
    </p:spTree>
    <p:extLst>
      <p:ext uri="{BB962C8B-B14F-4D97-AF65-F5344CB8AC3E}">
        <p14:creationId xmlns:p14="http://schemas.microsoft.com/office/powerpoint/2010/main" val="2875258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Arial" charset="0"/>
                <a:ea typeface="ＭＳ Ｐゴシック" charset="0"/>
                <a:cs typeface="Arial" charset="0"/>
              </a:rPr>
              <a:t>Cette dimension établit le trait d’union entre le culturel et le scientifique. La méthodologie induite consiste à faire admettre que pour bien concevoir il faut bien comprendre ce qui a déjà été produit, non seulement dans sa forme, son fonctionnement mais aussi dans son processus de réalisation. Il s’agit d’une investigation à rebours, partant de l’observation d’un résultat pour en remonter aux causes probables de sa création : maillons techniques créatifs et jalons culturels historiques.</a:t>
            </a:r>
          </a:p>
          <a:p>
            <a:r>
              <a:rPr lang="fr-FR" sz="1200" kern="1200" dirty="0" smtClean="0">
                <a:solidFill>
                  <a:schemeClr val="tx1"/>
                </a:solidFill>
                <a:effectLst/>
                <a:latin typeface="Arial" charset="0"/>
                <a:ea typeface="ＭＳ Ｐゴシック" charset="0"/>
                <a:cs typeface="Arial" charset="0"/>
              </a:rPr>
              <a:t>Tout objet technique étant le résultat d’un faisceau d’influences, c'est en réseau qu’il convient de raisonner, en tissant des liens, en connectant des lieux, des personnalités, des inventions, des événements, des moments historiques, des thèmes, des œuvres artistiques...</a:t>
            </a:r>
          </a:p>
          <a:p>
            <a:endParaRPr lang="fr-FR" dirty="0"/>
          </a:p>
        </p:txBody>
      </p:sp>
      <p:sp>
        <p:nvSpPr>
          <p:cNvPr id="4" name="Espace réservé du numéro de diapositive 3"/>
          <p:cNvSpPr>
            <a:spLocks noGrp="1"/>
          </p:cNvSpPr>
          <p:nvPr>
            <p:ph type="sldNum" sz="quarter" idx="10"/>
          </p:nvPr>
        </p:nvSpPr>
        <p:spPr/>
        <p:txBody>
          <a:bodyPr/>
          <a:lstStyle/>
          <a:p>
            <a:fld id="{252E2FAD-9936-BF41-9D00-FAC086CA9113}" type="slidenum">
              <a:rPr lang="fr-FR" smtClean="0"/>
              <a:pPr/>
              <a:t>24</a:t>
            </a:fld>
            <a:endParaRPr lang="fr-FR"/>
          </a:p>
        </p:txBody>
      </p:sp>
    </p:spTree>
    <p:extLst>
      <p:ext uri="{BB962C8B-B14F-4D97-AF65-F5344CB8AC3E}">
        <p14:creationId xmlns:p14="http://schemas.microsoft.com/office/powerpoint/2010/main" val="2839824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spcBef>
                <a:spcPct val="50000"/>
              </a:spcBef>
            </a:pPr>
            <a:r>
              <a:rPr lang="fr-FR" b="1" dirty="0" smtClean="0">
                <a:solidFill>
                  <a:schemeClr val="bg1"/>
                </a:solidFill>
              </a:rPr>
              <a:t>La technologie structurale </a:t>
            </a:r>
            <a:r>
              <a:rPr lang="fr-FR" dirty="0" smtClean="0">
                <a:solidFill>
                  <a:schemeClr val="bg1"/>
                </a:solidFill>
              </a:rPr>
              <a:t>décompose un objet ou un système technique en éléments simples fonctionnel ou matériel.</a:t>
            </a:r>
          </a:p>
          <a:p>
            <a:pPr algn="just">
              <a:spcBef>
                <a:spcPct val="50000"/>
              </a:spcBef>
            </a:pPr>
            <a:r>
              <a:rPr lang="fr-FR" dirty="0" smtClean="0">
                <a:solidFill>
                  <a:schemeClr val="bg1"/>
                </a:solidFill>
              </a:rPr>
              <a:t>Elle montre comment la fonction d’usage est réalisée à partir  de fonctions simples.  Elle s’intéresse à la façon d’assembler des composants ou ensembles matériels pour réaliser un objet ou un système technique.</a:t>
            </a:r>
            <a:endParaRPr lang="fr-FR" b="1" dirty="0" smtClean="0">
              <a:solidFill>
                <a:schemeClr val="bg1"/>
              </a:solidFill>
            </a:endParaRPr>
          </a:p>
          <a:p>
            <a:pPr algn="just">
              <a:spcBef>
                <a:spcPct val="50000"/>
              </a:spcBef>
            </a:pPr>
            <a:r>
              <a:rPr lang="fr-FR" b="1" dirty="0" smtClean="0">
                <a:solidFill>
                  <a:schemeClr val="bg1"/>
                </a:solidFill>
              </a:rPr>
              <a:t>La technologie génétique </a:t>
            </a:r>
            <a:r>
              <a:rPr lang="fr-FR" dirty="0" smtClean="0">
                <a:solidFill>
                  <a:schemeClr val="bg1"/>
                </a:solidFill>
              </a:rPr>
              <a:t>analyse des objets ou systèmes techniques du passé dans leurs perfectionnements successifs, dans l’évolution de leurs usages.</a:t>
            </a:r>
          </a:p>
          <a:p>
            <a:pPr algn="just">
              <a:spcBef>
                <a:spcPct val="50000"/>
              </a:spcBef>
            </a:pPr>
            <a:r>
              <a:rPr lang="fr-FR" dirty="0" smtClean="0">
                <a:solidFill>
                  <a:schemeClr val="bg1"/>
                </a:solidFill>
              </a:rPr>
              <a:t>L’approche génétique s’intéresse aux découvertes et inventions nécessaires à la création d’un objet, quelles sont les techniques héritées, quelles sont les évolutions et quels sont les éléments constitutifs existants qui permettent d’obtenir une génération d’objet. </a:t>
            </a:r>
          </a:p>
          <a:p>
            <a:pPr algn="just">
              <a:spcBef>
                <a:spcPct val="50000"/>
              </a:spcBef>
            </a:pPr>
            <a:r>
              <a:rPr lang="fr-FR" b="1" dirty="0" smtClean="0">
                <a:solidFill>
                  <a:schemeClr val="bg1"/>
                </a:solidFill>
              </a:rPr>
              <a:t>La technologie générale </a:t>
            </a:r>
            <a:r>
              <a:rPr lang="fr-FR" dirty="0" smtClean="0">
                <a:solidFill>
                  <a:schemeClr val="bg1"/>
                </a:solidFill>
              </a:rPr>
              <a:t>s’intéresse à l’impact de la création d’un objet et de son usage, tout au long de sa vie, sur son environnement, dans toutes ses dimensions technologiques et sociales.</a:t>
            </a:r>
          </a:p>
          <a:p>
            <a:pPr algn="just">
              <a:spcBef>
                <a:spcPct val="50000"/>
              </a:spcBef>
            </a:pPr>
            <a:r>
              <a:rPr lang="fr-FR" dirty="0" smtClean="0">
                <a:solidFill>
                  <a:schemeClr val="bg1"/>
                </a:solidFill>
              </a:rPr>
              <a:t>On y trouve les préoccupations liées au développement durable et l’éco-conception.</a:t>
            </a:r>
          </a:p>
          <a:p>
            <a:pPr algn="just">
              <a:spcBef>
                <a:spcPct val="50000"/>
              </a:spcBef>
            </a:pPr>
            <a:r>
              <a:rPr lang="fr-FR" b="1" dirty="0" smtClean="0">
                <a:solidFill>
                  <a:schemeClr val="bg1"/>
                </a:solidFill>
              </a:rPr>
              <a:t>La technologie générique </a:t>
            </a:r>
            <a:r>
              <a:rPr lang="fr-FR" dirty="0" smtClean="0">
                <a:solidFill>
                  <a:schemeClr val="bg1"/>
                </a:solidFill>
              </a:rPr>
              <a:t>explicite les logiques d’invention et de conception de nouveaux objets ou systèmes techniques.</a:t>
            </a:r>
          </a:p>
          <a:p>
            <a:pPr algn="just">
              <a:spcBef>
                <a:spcPct val="50000"/>
              </a:spcBef>
            </a:pPr>
            <a:r>
              <a:rPr lang="fr-FR" dirty="0" smtClean="0">
                <a:solidFill>
                  <a:schemeClr val="bg1"/>
                </a:solidFill>
              </a:rPr>
              <a:t>Elle s'intéresse aux techniques et aux procédés nécessaires à la création d’un objet, de sa conception à sa réalisation et jusqu’à son retrait.</a:t>
            </a:r>
          </a:p>
          <a:p>
            <a:pPr algn="just">
              <a:spcBef>
                <a:spcPct val="50000"/>
              </a:spcBef>
            </a:pPr>
            <a:r>
              <a:rPr lang="fr-FR" dirty="0" smtClean="0">
                <a:solidFill>
                  <a:schemeClr val="bg1"/>
                </a:solidFill>
              </a:rPr>
              <a:t>Elle mobilise les technologies du numérique tout au long du processus de création d’un nouvel objet ou système.</a:t>
            </a:r>
          </a:p>
          <a:p>
            <a:endParaRPr lang="fr-FR" sz="1200" kern="1200" dirty="0" smtClean="0">
              <a:solidFill>
                <a:schemeClr val="tx1"/>
              </a:solidFill>
              <a:effectLst/>
              <a:latin typeface="Arial" charset="0"/>
              <a:ea typeface="ＭＳ Ｐゴシック" charset="0"/>
              <a:cs typeface="Arial" charset="0"/>
            </a:endParaRPr>
          </a:p>
          <a:p>
            <a:r>
              <a:rPr lang="fr-FR" sz="1200" kern="1200" dirty="0" smtClean="0">
                <a:solidFill>
                  <a:schemeClr val="tx1"/>
                </a:solidFill>
                <a:effectLst/>
                <a:latin typeface="Arial" charset="0"/>
                <a:ea typeface="ＭＳ Ｐゴシック" charset="0"/>
                <a:cs typeface="Arial" charset="0"/>
              </a:rPr>
              <a:t>Par ces trois dimensions, la technologie participe à la construction et l’acquisition des compétences du socle. Discipline de synthèse et porteuse de démarches pédagogiques innovantes (pédagogie inversée, démarche de projet, pédagogie partagée, faire pour apprendre, etc.), elle nécessite également des apports de connaissances qui lui sont propres. Les outils numériques sont au cœur de l’enseignement de la technologie, de la modélisation du réel dans la dimension scientifique, de l’usage citoyen dans la dimension socioculturelle et de l’innovation et de la créativité dans la dimension de l’ingénierie-design-métiers d’arts et d’industries. L’informatique révèle toute sa puissance en installant une chaine numérique complète prenant en charge toutes les étapes de conception, de l’expression du besoin à la réalisation matérielle sur les machines. La perte du sens de la matière qui en découle est compensée par la réalisation « d’artefacts » par des systèmes d’impression 3D.</a:t>
            </a:r>
          </a:p>
          <a:p>
            <a:r>
              <a:rPr lang="fr-FR" sz="1200" kern="1200" dirty="0" smtClean="0">
                <a:solidFill>
                  <a:schemeClr val="tx1"/>
                </a:solidFill>
                <a:effectLst/>
                <a:latin typeface="Arial" charset="0"/>
                <a:ea typeface="ＭＳ Ｐゴシック" charset="0"/>
                <a:cs typeface="Arial" charset="0"/>
              </a:rPr>
              <a:t>Au-delà de l’acquisition de compétences partagées par tous les citoyens, les formations professionnelles visent à développer des compétences spécifiques pour concevoir et réaliser. </a:t>
            </a:r>
            <a:r>
              <a:rPr lang="fr-FR" sz="1200" kern="1200" smtClean="0">
                <a:solidFill>
                  <a:schemeClr val="tx1"/>
                </a:solidFill>
                <a:effectLst/>
                <a:latin typeface="Arial" charset="0"/>
                <a:ea typeface="ＭＳ Ｐゴシック" charset="0"/>
                <a:cs typeface="Arial" charset="0"/>
              </a:rPr>
              <a:t>Elles préparent selon les niveaux à des fonctions de création, de conception, d’utilisation, de réalisation, de maintenance et de gestion de biens et de services </a:t>
            </a:r>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t>5</a:t>
            </a:fld>
            <a:endParaRPr lang="fr-FR"/>
          </a:p>
        </p:txBody>
      </p:sp>
    </p:spTree>
    <p:extLst>
      <p:ext uri="{BB962C8B-B14F-4D97-AF65-F5344CB8AC3E}">
        <p14:creationId xmlns:p14="http://schemas.microsoft.com/office/powerpoint/2010/main" val="1387825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kern="1200" dirty="0" smtClean="0">
                <a:solidFill>
                  <a:schemeClr val="tx1"/>
                </a:solidFill>
                <a:effectLst/>
                <a:latin typeface="Arial" charset="0"/>
                <a:ea typeface="ＭＳ Ｐゴシック" charset="0"/>
                <a:cs typeface="Arial" charset="0"/>
              </a:rPr>
              <a:t>En créant, l’homme interagit avec son milieu, il préexiste aux objets qu’il fait naître et se construit dans les rapports humains, sociaux et économiques que les objets engendrent. </a:t>
            </a:r>
            <a:r>
              <a:rPr lang="fr-FR" sz="1200" b="1" kern="1200" dirty="0" smtClean="0">
                <a:solidFill>
                  <a:schemeClr val="tx1"/>
                </a:solidFill>
                <a:effectLst/>
                <a:latin typeface="Arial" charset="0"/>
                <a:ea typeface="ＭＳ Ｐゴシック" charset="0"/>
                <a:cs typeface="Arial" charset="0"/>
              </a:rPr>
              <a:t>Art et technique participent tous deux de l’activité créatrice de l’homme qui fait de lui un être de culture. Les sciences et technologies offrent les perspectives bouleversantes d’un « Homme augmenté » et interroge profondément l’éthique et la responsabilité citoyenne.</a:t>
            </a:r>
            <a:endParaRPr lang="fr-FR" sz="1200" kern="1200" dirty="0" smtClean="0">
              <a:solidFill>
                <a:schemeClr val="tx1"/>
              </a:solidFill>
              <a:effectLst/>
              <a:latin typeface="Arial" charset="0"/>
              <a:ea typeface="ＭＳ Ｐゴシック" charset="0"/>
              <a:cs typeface="Arial" charset="0"/>
            </a:endParaRPr>
          </a:p>
          <a:p>
            <a:endParaRPr lang="fr-FR" dirty="0"/>
          </a:p>
        </p:txBody>
      </p:sp>
      <p:sp>
        <p:nvSpPr>
          <p:cNvPr id="4" name="Espace réservé du numéro de diapositive 3"/>
          <p:cNvSpPr>
            <a:spLocks noGrp="1"/>
          </p:cNvSpPr>
          <p:nvPr>
            <p:ph type="sldNum" sz="quarter" idx="10"/>
          </p:nvPr>
        </p:nvSpPr>
        <p:spPr/>
        <p:txBody>
          <a:bodyPr/>
          <a:lstStyle/>
          <a:p>
            <a:fld id="{252E2FAD-9936-BF41-9D00-FAC086CA9113}" type="slidenum">
              <a:rPr lang="fr-FR" smtClean="0"/>
              <a:pPr/>
              <a:t>25</a:t>
            </a:fld>
            <a:endParaRPr lang="fr-FR"/>
          </a:p>
        </p:txBody>
      </p:sp>
    </p:spTree>
    <p:extLst>
      <p:ext uri="{BB962C8B-B14F-4D97-AF65-F5344CB8AC3E}">
        <p14:creationId xmlns:p14="http://schemas.microsoft.com/office/powerpoint/2010/main" val="3713071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Arial" charset="0"/>
                <a:ea typeface="ＭＳ Ｐゴシック" charset="0"/>
                <a:cs typeface="Arial" charset="0"/>
              </a:rPr>
              <a:t>Le principal intérêt du projet est de permettre à l’élève à devenir acteur de sa formation. Il </a:t>
            </a:r>
            <a:r>
              <a:rPr lang="fr-FR" sz="1200" b="1" kern="1200" dirty="0" smtClean="0">
                <a:solidFill>
                  <a:schemeClr val="tx1"/>
                </a:solidFill>
                <a:effectLst/>
                <a:latin typeface="Arial" charset="0"/>
                <a:ea typeface="ＭＳ Ｐゴシック" charset="0"/>
                <a:cs typeface="Arial" charset="0"/>
              </a:rPr>
              <a:t>apprend en faisant et fait pour apprendre</a:t>
            </a:r>
            <a:r>
              <a:rPr lang="fr-FR" sz="1200" kern="1200" dirty="0" smtClean="0">
                <a:solidFill>
                  <a:schemeClr val="tx1"/>
                </a:solidFill>
                <a:effectLst/>
                <a:latin typeface="Arial" charset="0"/>
                <a:ea typeface="ＭＳ Ｐゴシック" charset="0"/>
                <a:cs typeface="Arial" charset="0"/>
              </a:rPr>
              <a:t>. Il devient aussi un des acteurs d’une pédagogie collaborative </a:t>
            </a:r>
            <a:r>
              <a:rPr lang="fr-FR" sz="1200" b="1" kern="1200" dirty="0" smtClean="0">
                <a:solidFill>
                  <a:schemeClr val="tx1"/>
                </a:solidFill>
                <a:effectLst/>
                <a:latin typeface="Arial" charset="0"/>
                <a:ea typeface="ＭＳ Ｐゴシック" charset="0"/>
                <a:cs typeface="Arial" charset="0"/>
              </a:rPr>
              <a:t>inter personnelle</a:t>
            </a:r>
            <a:r>
              <a:rPr lang="fr-FR" sz="1200" kern="1200" dirty="0" smtClean="0">
                <a:solidFill>
                  <a:schemeClr val="tx1"/>
                </a:solidFill>
                <a:effectLst/>
                <a:latin typeface="Arial" charset="0"/>
                <a:ea typeface="ＭＳ Ｐゴシック" charset="0"/>
                <a:cs typeface="Arial" charset="0"/>
              </a:rPr>
              <a:t>, </a:t>
            </a:r>
            <a:r>
              <a:rPr lang="fr-FR" sz="1200" b="1" kern="1200" dirty="0" smtClean="0">
                <a:solidFill>
                  <a:schemeClr val="tx1"/>
                </a:solidFill>
                <a:effectLst/>
                <a:latin typeface="Arial" charset="0"/>
                <a:ea typeface="ＭＳ Ｐゴシック" charset="0"/>
                <a:cs typeface="Arial" charset="0"/>
              </a:rPr>
              <a:t>inter disciplinaire</a:t>
            </a:r>
            <a:r>
              <a:rPr lang="fr-FR" sz="1200" kern="1200" dirty="0" smtClean="0">
                <a:solidFill>
                  <a:schemeClr val="tx1"/>
                </a:solidFill>
                <a:effectLst/>
                <a:latin typeface="Arial" charset="0"/>
                <a:ea typeface="ＭＳ Ｐゴシック" charset="0"/>
                <a:cs typeface="Arial" charset="0"/>
              </a:rPr>
              <a:t> et même </a:t>
            </a:r>
            <a:r>
              <a:rPr lang="fr-FR" sz="1200" b="1" kern="1200" dirty="0" smtClean="0">
                <a:solidFill>
                  <a:schemeClr val="tx1"/>
                </a:solidFill>
                <a:effectLst/>
                <a:latin typeface="Arial" charset="0"/>
                <a:ea typeface="ＭＳ Ｐゴシック" charset="0"/>
                <a:cs typeface="Arial" charset="0"/>
              </a:rPr>
              <a:t>inter générationnelle</a:t>
            </a:r>
            <a:r>
              <a:rPr lang="fr-FR" sz="1200" kern="1200" dirty="0" smtClean="0">
                <a:solidFill>
                  <a:schemeClr val="tx1"/>
                </a:solidFill>
                <a:effectLst/>
                <a:latin typeface="Arial" charset="0"/>
                <a:ea typeface="ＭＳ Ｐゴシック" charset="0"/>
                <a:cs typeface="Arial" charset="0"/>
              </a:rPr>
              <a:t> dans une nouvelle relation avec ses professeurs.</a:t>
            </a:r>
          </a:p>
          <a:p>
            <a:r>
              <a:rPr lang="fr-FR" sz="1200" kern="1200" dirty="0" smtClean="0">
                <a:solidFill>
                  <a:schemeClr val="tx1"/>
                </a:solidFill>
                <a:effectLst/>
                <a:latin typeface="Arial" charset="0"/>
                <a:ea typeface="ＭＳ Ｐゴシック" charset="0"/>
                <a:cs typeface="Arial" charset="0"/>
              </a:rPr>
              <a:t>Il développe une </a:t>
            </a:r>
            <a:r>
              <a:rPr lang="fr-FR" sz="1200" b="1" kern="1200" dirty="0" smtClean="0">
                <a:solidFill>
                  <a:schemeClr val="tx1"/>
                </a:solidFill>
                <a:effectLst/>
                <a:latin typeface="Arial" charset="0"/>
                <a:ea typeface="ＭＳ Ｐゴシック" charset="0"/>
                <a:cs typeface="Arial" charset="0"/>
              </a:rPr>
              <a:t>pédagogie du compromis</a:t>
            </a:r>
            <a:r>
              <a:rPr lang="fr-FR" sz="1200" kern="1200" dirty="0" smtClean="0">
                <a:solidFill>
                  <a:schemeClr val="tx1"/>
                </a:solidFill>
                <a:effectLst/>
                <a:latin typeface="Arial" charset="0"/>
                <a:ea typeface="ＭＳ Ｐゴシック" charset="0"/>
                <a:cs typeface="Arial" charset="0"/>
              </a:rPr>
              <a:t> pour atteindre un objectif technique dans un contexte sociétal donné (économique, écologique, culturel, etc.), et participe aux travaux d’une équipe pour développer des </a:t>
            </a:r>
            <a:r>
              <a:rPr lang="fr-FR" sz="1200" b="1" kern="1200" dirty="0" smtClean="0">
                <a:solidFill>
                  <a:schemeClr val="tx1"/>
                </a:solidFill>
                <a:effectLst/>
                <a:latin typeface="Arial" charset="0"/>
                <a:ea typeface="ＭＳ Ｐゴシック" charset="0"/>
                <a:cs typeface="Arial" charset="0"/>
              </a:rPr>
              <a:t>compétences relationnelles</a:t>
            </a:r>
            <a:r>
              <a:rPr lang="fr-FR" sz="1200" kern="1200" dirty="0" smtClean="0">
                <a:solidFill>
                  <a:schemeClr val="tx1"/>
                </a:solidFill>
                <a:effectLst/>
                <a:latin typeface="Arial" charset="0"/>
                <a:ea typeface="ＭＳ Ｐゴシック" charset="0"/>
                <a:cs typeface="Arial" charset="0"/>
              </a:rPr>
              <a:t>. Enfin, il vit une </a:t>
            </a:r>
            <a:r>
              <a:rPr lang="fr-FR" sz="1200" b="1" kern="1200" dirty="0" smtClean="0">
                <a:solidFill>
                  <a:schemeClr val="tx1"/>
                </a:solidFill>
                <a:effectLst/>
                <a:latin typeface="Arial" charset="0"/>
                <a:ea typeface="ＭＳ Ｐゴシック" charset="0"/>
                <a:cs typeface="Arial" charset="0"/>
              </a:rPr>
              <a:t>pédagogie de la responsabilisation</a:t>
            </a:r>
            <a:r>
              <a:rPr lang="fr-FR" sz="1200" kern="1200" dirty="0" smtClean="0">
                <a:solidFill>
                  <a:schemeClr val="tx1"/>
                </a:solidFill>
                <a:effectLst/>
                <a:latin typeface="Arial" charset="0"/>
                <a:ea typeface="ＭＳ Ｐゴシック" charset="0"/>
                <a:cs typeface="Arial" charset="0"/>
              </a:rPr>
              <a:t> à travers un engagement personnel dans un projet qui s’inscrit dans la durée, induit le concept de </a:t>
            </a:r>
            <a:r>
              <a:rPr lang="fr-FR" sz="1200" b="1" kern="1200" dirty="0" smtClean="0">
                <a:solidFill>
                  <a:schemeClr val="tx1"/>
                </a:solidFill>
                <a:effectLst/>
                <a:latin typeface="Arial" charset="0"/>
                <a:ea typeface="ＭＳ Ｐゴシック" charset="0"/>
                <a:cs typeface="Arial" charset="0"/>
              </a:rPr>
              <a:t>contractualisation </a:t>
            </a:r>
            <a:r>
              <a:rPr lang="fr-FR" sz="1200" kern="1200" dirty="0" smtClean="0">
                <a:solidFill>
                  <a:schemeClr val="tx1"/>
                </a:solidFill>
                <a:effectLst/>
                <a:latin typeface="Arial" charset="0"/>
                <a:ea typeface="ＭＳ Ｐゴシック" charset="0"/>
                <a:cs typeface="Arial" charset="0"/>
              </a:rPr>
              <a:t>associé à la répartition de taches collaboratives organisées vers un </a:t>
            </a:r>
            <a:r>
              <a:rPr lang="fr-FR" sz="1200" b="1" kern="1200" dirty="0" smtClean="0">
                <a:solidFill>
                  <a:schemeClr val="tx1"/>
                </a:solidFill>
                <a:effectLst/>
                <a:latin typeface="Arial" charset="0"/>
                <a:ea typeface="ＭＳ Ｐゴシック" charset="0"/>
                <a:cs typeface="Arial" charset="0"/>
              </a:rPr>
              <a:t>objectif partagé</a:t>
            </a:r>
            <a:r>
              <a:rPr lang="fr-FR" sz="1200" kern="1200" dirty="0" smtClean="0">
                <a:solidFill>
                  <a:schemeClr val="tx1"/>
                </a:solidFill>
                <a:effectLst/>
                <a:latin typeface="Arial" charset="0"/>
                <a:ea typeface="ＭＳ Ｐゴシック" charset="0"/>
                <a:cs typeface="Arial" charset="0"/>
              </a:rPr>
              <a:t>.</a:t>
            </a:r>
          </a:p>
          <a:p>
            <a:r>
              <a:rPr lang="fr-FR" sz="1200" kern="1200" dirty="0" smtClean="0">
                <a:solidFill>
                  <a:schemeClr val="tx1"/>
                </a:solidFill>
                <a:effectLst/>
                <a:latin typeface="Arial" charset="0"/>
                <a:ea typeface="ＭＳ Ｐゴシック" charset="0"/>
                <a:cs typeface="Arial" charset="0"/>
              </a:rPr>
              <a:t>Tout cela relève d’une dimension de la formation fondamentale, individuelle et collective </a:t>
            </a:r>
            <a:r>
              <a:rPr lang="fr-FR" sz="1200" b="1" kern="1200" dirty="0" smtClean="0">
                <a:solidFill>
                  <a:schemeClr val="tx1"/>
                </a:solidFill>
                <a:effectLst/>
                <a:latin typeface="Arial" charset="0"/>
                <a:ea typeface="ＭＳ Ｐゴシック" charset="0"/>
                <a:cs typeface="Arial" charset="0"/>
              </a:rPr>
              <a:t>rarement mise en valeur dans notre système</a:t>
            </a:r>
            <a:r>
              <a:rPr lang="fr-FR" sz="1200" kern="1200" dirty="0" smtClean="0">
                <a:solidFill>
                  <a:schemeClr val="tx1"/>
                </a:solidFill>
                <a:effectLst/>
                <a:latin typeface="Arial" charset="0"/>
                <a:ea typeface="ＭＳ Ｐゴシック" charset="0"/>
                <a:cs typeface="Arial" charset="0"/>
              </a:rPr>
              <a:t> </a:t>
            </a:r>
            <a:r>
              <a:rPr lang="fr-FR" sz="1200" b="1" kern="1200" dirty="0" smtClean="0">
                <a:solidFill>
                  <a:schemeClr val="tx1"/>
                </a:solidFill>
                <a:effectLst/>
                <a:latin typeface="Arial" charset="0"/>
                <a:ea typeface="ＭＳ Ｐゴシック" charset="0"/>
                <a:cs typeface="Arial" charset="0"/>
              </a:rPr>
              <a:t>Educatif</a:t>
            </a:r>
            <a:r>
              <a:rPr lang="fr-FR" sz="1200" kern="1200" dirty="0" smtClean="0">
                <a:solidFill>
                  <a:schemeClr val="tx1"/>
                </a:solidFill>
                <a:effectLst/>
                <a:latin typeface="Arial" charset="0"/>
                <a:ea typeface="ＭＳ Ｐゴシック" charset="0"/>
                <a:cs typeface="Arial" charset="0"/>
              </a:rPr>
              <a:t> …</a:t>
            </a:r>
          </a:p>
          <a:p>
            <a:endParaRPr lang="fr-FR" dirty="0"/>
          </a:p>
        </p:txBody>
      </p:sp>
      <p:sp>
        <p:nvSpPr>
          <p:cNvPr id="4" name="Espace réservé du numéro de diapositive 3"/>
          <p:cNvSpPr>
            <a:spLocks noGrp="1"/>
          </p:cNvSpPr>
          <p:nvPr>
            <p:ph type="sldNum" sz="quarter" idx="10"/>
          </p:nvPr>
        </p:nvSpPr>
        <p:spPr/>
        <p:txBody>
          <a:bodyPr/>
          <a:lstStyle/>
          <a:p>
            <a:fld id="{A0189C5B-39F2-B444-B296-69F7CE0A1F09}" type="slidenum">
              <a:rPr lang="fr-FR" smtClean="0"/>
              <a:t>27</a:t>
            </a:fld>
            <a:endParaRPr lang="fr-FR"/>
          </a:p>
        </p:txBody>
      </p:sp>
    </p:spTree>
    <p:extLst>
      <p:ext uri="{BB962C8B-B14F-4D97-AF65-F5344CB8AC3E}">
        <p14:creationId xmlns:p14="http://schemas.microsoft.com/office/powerpoint/2010/main" val="4101772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Arial" charset="0"/>
                <a:ea typeface="ＭＳ Ｐゴシック" charset="0"/>
                <a:cs typeface="Arial" charset="0"/>
              </a:rPr>
              <a:t>Le projet devient une autre manière d’apprendre, la motivation individuelle et collective décuple les capacités d’apprentissage en leur donnant un sens concret, en montrant aux élèves que l’investissement « paye », qu’il est possible d’y arriver. Ce </a:t>
            </a:r>
            <a:r>
              <a:rPr lang="fr-FR" sz="1200" b="1" kern="1200" dirty="0" smtClean="0">
                <a:solidFill>
                  <a:schemeClr val="tx1"/>
                </a:solidFill>
                <a:effectLst/>
                <a:latin typeface="Arial" charset="0"/>
                <a:ea typeface="ＭＳ Ｐゴシック" charset="0"/>
                <a:cs typeface="Arial" charset="0"/>
              </a:rPr>
              <a:t>passage du passif à l’actif</a:t>
            </a:r>
            <a:r>
              <a:rPr lang="fr-FR" sz="1200" kern="1200" dirty="0" smtClean="0">
                <a:solidFill>
                  <a:schemeClr val="tx1"/>
                </a:solidFill>
                <a:effectLst/>
                <a:latin typeface="Arial" charset="0"/>
                <a:ea typeface="ＭＳ Ｐゴシック" charset="0"/>
                <a:cs typeface="Arial" charset="0"/>
              </a:rPr>
              <a:t> devient, pour certains, un passage indispensable pour envisager d’aller plus loin, pour se prouver à eux mêmes qu’ils le peuvent s’ils en ont envie. C’est une des caractéristiques de l’enseignement technologique, travailler autrement, développer des pédagogies actives spécifiques, équilibrer le concret et l’abstrait, donner à l’erreur un autre statut… Cette alternative permet de former de bons techniciens et de vrais scientifiques, aux qualités différentes mais complémentaires.</a:t>
            </a:r>
          </a:p>
          <a:p>
            <a:endParaRPr lang="fr-FR" dirty="0"/>
          </a:p>
        </p:txBody>
      </p:sp>
      <p:sp>
        <p:nvSpPr>
          <p:cNvPr id="4" name="Espace réservé du numéro de diapositive 3"/>
          <p:cNvSpPr>
            <a:spLocks noGrp="1"/>
          </p:cNvSpPr>
          <p:nvPr>
            <p:ph type="sldNum" sz="quarter" idx="10"/>
          </p:nvPr>
        </p:nvSpPr>
        <p:spPr/>
        <p:txBody>
          <a:bodyPr/>
          <a:lstStyle/>
          <a:p>
            <a:fld id="{A0189C5B-39F2-B444-B296-69F7CE0A1F09}" type="slidenum">
              <a:rPr lang="fr-FR" smtClean="0"/>
              <a:t>28</a:t>
            </a:fld>
            <a:endParaRPr lang="fr-FR"/>
          </a:p>
        </p:txBody>
      </p:sp>
    </p:spTree>
    <p:extLst>
      <p:ext uri="{BB962C8B-B14F-4D97-AF65-F5344CB8AC3E}">
        <p14:creationId xmlns:p14="http://schemas.microsoft.com/office/powerpoint/2010/main" val="3525046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Arial" charset="0"/>
                <a:ea typeface="ＭＳ Ｐゴシック" charset="0"/>
                <a:cs typeface="Arial" charset="0"/>
              </a:rPr>
              <a:t>Ces périodes ont vocation à : </a:t>
            </a:r>
          </a:p>
          <a:p>
            <a:pPr lvl="0"/>
            <a:r>
              <a:rPr lang="fr-FR" sz="1200" kern="1200" dirty="0" smtClean="0">
                <a:solidFill>
                  <a:schemeClr val="tx1"/>
                </a:solidFill>
                <a:effectLst/>
                <a:latin typeface="Arial" charset="0"/>
                <a:ea typeface="ＭＳ Ｐゴシック" charset="0"/>
                <a:cs typeface="Arial" charset="0"/>
              </a:rPr>
              <a:t>placer les élèves dans des situations professionnelles réelles ;</a:t>
            </a:r>
          </a:p>
          <a:p>
            <a:pPr lvl="0"/>
            <a:r>
              <a:rPr lang="fr-FR" sz="1200" kern="1200" dirty="0" smtClean="0">
                <a:solidFill>
                  <a:schemeClr val="tx1"/>
                </a:solidFill>
                <a:effectLst/>
                <a:latin typeface="Arial" charset="0"/>
                <a:ea typeface="ＭＳ Ｐゴシック" charset="0"/>
                <a:cs typeface="Arial" charset="0"/>
              </a:rPr>
              <a:t>leur faire découvrir, dans un premier temps de formation, un ou plusieurs secteurs d’activités, un ou plusieurs métiers ;</a:t>
            </a:r>
          </a:p>
          <a:p>
            <a:pPr lvl="0"/>
            <a:r>
              <a:rPr lang="fr-FR" sz="1200" kern="1200" dirty="0" smtClean="0">
                <a:solidFill>
                  <a:schemeClr val="tx1"/>
                </a:solidFill>
                <a:effectLst/>
                <a:latin typeface="Arial" charset="0"/>
                <a:ea typeface="ＭＳ Ｐゴシック" charset="0"/>
                <a:cs typeface="Arial" charset="0"/>
              </a:rPr>
              <a:t>les aider à appréhender le monde de l’entreprise (fonctions des personnels, structure de l’entreprise, contraintes, relations humaines, difficultés liées au genre, à l’origine,...) ;</a:t>
            </a:r>
          </a:p>
          <a:p>
            <a:pPr lvl="0"/>
            <a:r>
              <a:rPr lang="fr-FR" sz="1200" kern="1200" dirty="0" smtClean="0">
                <a:solidFill>
                  <a:schemeClr val="tx1"/>
                </a:solidFill>
                <a:effectLst/>
                <a:latin typeface="Arial" charset="0"/>
                <a:ea typeface="ＭＳ Ｐゴシック" charset="0"/>
                <a:cs typeface="Arial" charset="0"/>
              </a:rPr>
              <a:t>conforter leur projet de formation ;</a:t>
            </a:r>
          </a:p>
          <a:p>
            <a:pPr lvl="0"/>
            <a:r>
              <a:rPr lang="fr-FR" sz="1200" kern="1200" dirty="0" smtClean="0">
                <a:solidFill>
                  <a:schemeClr val="tx1"/>
                </a:solidFill>
                <a:effectLst/>
                <a:latin typeface="Arial" charset="0"/>
                <a:ea typeface="ＭＳ Ｐゴシック" charset="0"/>
                <a:cs typeface="Arial" charset="0"/>
              </a:rPr>
              <a:t>de confronter les élèves, de manière critique, à un système de valeurs issues de l’entreprise et pouvoir y adhérer de manière responsable ; </a:t>
            </a:r>
          </a:p>
          <a:p>
            <a:pPr lvl="0"/>
            <a:r>
              <a:rPr lang="fr-FR" sz="1200" kern="1200" dirty="0" smtClean="0">
                <a:solidFill>
                  <a:schemeClr val="tx1"/>
                </a:solidFill>
                <a:effectLst/>
                <a:latin typeface="Arial" charset="0"/>
                <a:ea typeface="ＭＳ Ｐゴシック" charset="0"/>
                <a:cs typeface="Arial" charset="0"/>
              </a:rPr>
              <a:t>préparer à l’insertion professionnelle. </a:t>
            </a:r>
          </a:p>
          <a:p>
            <a:endParaRPr lang="fr-FR" dirty="0" smtClean="0"/>
          </a:p>
          <a:p>
            <a:r>
              <a:rPr lang="fr-FR" sz="1200" kern="1200" dirty="0" smtClean="0">
                <a:solidFill>
                  <a:schemeClr val="tx1"/>
                </a:solidFill>
                <a:effectLst/>
                <a:latin typeface="Arial" charset="0"/>
                <a:ea typeface="ＭＳ Ｐゴシック" charset="0"/>
                <a:cs typeface="Arial" charset="0"/>
              </a:rPr>
              <a:t>La confrontation à la réalité d’un milieu professionnel, à ses rapports sociaux, à ses exigences implicites et explicites amène les élèves à prendre conscience de leur image, de l’importance de leurs attitudes comme de leurs aptitudes et connaissances. </a:t>
            </a:r>
            <a:r>
              <a:rPr lang="fr-FR" sz="1200" b="1" kern="1200" dirty="0" smtClean="0">
                <a:solidFill>
                  <a:schemeClr val="tx1"/>
                </a:solidFill>
                <a:effectLst/>
                <a:latin typeface="Arial" charset="0"/>
                <a:ea typeface="ＭＳ Ｐゴシック" charset="0"/>
                <a:cs typeface="Arial" charset="0"/>
              </a:rPr>
              <a:t>Il s’agit là d’un apprentissage fondamental qui prolonge l’éducation familiale et scolaire pour donner aux jeunes les codes sociaux et professionnels nécessaires à l’insertion dans la société.</a:t>
            </a:r>
            <a:r>
              <a:rPr lang="fr-FR" sz="1200" kern="1200" dirty="0" smtClean="0">
                <a:solidFill>
                  <a:schemeClr val="tx1"/>
                </a:solidFill>
                <a:effectLst/>
                <a:latin typeface="Arial" charset="0"/>
                <a:ea typeface="ＭＳ Ｐゴシック" charset="0"/>
                <a:cs typeface="Arial" charset="0"/>
              </a:rPr>
              <a:t> </a:t>
            </a:r>
            <a:endParaRPr lang="fr-FR" dirty="0"/>
          </a:p>
        </p:txBody>
      </p:sp>
      <p:sp>
        <p:nvSpPr>
          <p:cNvPr id="4" name="Espace réservé du numéro de diapositive 3"/>
          <p:cNvSpPr>
            <a:spLocks noGrp="1"/>
          </p:cNvSpPr>
          <p:nvPr>
            <p:ph type="sldNum" sz="quarter" idx="10"/>
          </p:nvPr>
        </p:nvSpPr>
        <p:spPr/>
        <p:txBody>
          <a:bodyPr/>
          <a:lstStyle/>
          <a:p>
            <a:fld id="{7B27E409-91F3-48B8-B896-D29DE44DC5D4}" type="slidenum">
              <a:rPr lang="fr-FR" smtClean="0"/>
              <a:pPr/>
              <a:t>30</a:t>
            </a:fld>
            <a:endParaRPr lang="fr-FR"/>
          </a:p>
        </p:txBody>
      </p:sp>
    </p:spTree>
    <p:extLst>
      <p:ext uri="{BB962C8B-B14F-4D97-AF65-F5344CB8AC3E}">
        <p14:creationId xmlns:p14="http://schemas.microsoft.com/office/powerpoint/2010/main" val="2778750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kern="1200" dirty="0" smtClean="0">
                <a:solidFill>
                  <a:schemeClr val="tx1"/>
                </a:solidFill>
                <a:effectLst/>
                <a:latin typeface="Arial" charset="0"/>
                <a:ea typeface="ＭＳ Ｐゴシック" charset="0"/>
                <a:cs typeface="Arial" charset="0"/>
              </a:rPr>
              <a:t>Dans ce contexte, l’enseignement de la technologie se positionne comme un enseignement général et de culture visant l’acquisition de compétences partagées et spécifiques pour concevoir et réaliser les systèmes de demain. Il participe de façon déterminante à l’approche de la complexité et de l’environnement social du réel technique. </a:t>
            </a:r>
            <a:r>
              <a:rPr lang="fr-FR" sz="1200" b="1" kern="1200" dirty="0" smtClean="0">
                <a:solidFill>
                  <a:schemeClr val="tx1"/>
                </a:solidFill>
                <a:effectLst/>
                <a:latin typeface="Arial" charset="0"/>
                <a:ea typeface="ＭＳ Ｐゴシック" charset="0"/>
                <a:cs typeface="Arial" charset="0"/>
              </a:rPr>
              <a:t>Il permet aussi l’acquisition de comportements essentiels pour la réussite personnelle et la formation du citoyen, comme le travail en équipe, le respect d’un contrat, l’approche progressive et itérative d’une solution qui n’est jamais unique, la prise de décisions multicritères sur la base de compromis acceptables, l’utilisation de démarches de créativité, etc.</a:t>
            </a:r>
            <a:endParaRPr lang="fr-FR" sz="1200" kern="1200" dirty="0" smtClean="0">
              <a:solidFill>
                <a:schemeClr val="tx1"/>
              </a:solidFill>
              <a:effectLst/>
              <a:latin typeface="Arial" charset="0"/>
              <a:ea typeface="ＭＳ Ｐゴシック" charset="0"/>
              <a:cs typeface="Arial" charset="0"/>
            </a:endParaRPr>
          </a:p>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t>31</a:t>
            </a:fld>
            <a:endParaRPr lang="fr-FR"/>
          </a:p>
        </p:txBody>
      </p:sp>
    </p:spTree>
    <p:extLst>
      <p:ext uri="{BB962C8B-B14F-4D97-AF65-F5344CB8AC3E}">
        <p14:creationId xmlns:p14="http://schemas.microsoft.com/office/powerpoint/2010/main" val="1387825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Arial" charset="0"/>
              <a:ea typeface="ＭＳ Ｐゴシック" charset="0"/>
              <a:cs typeface="ＭＳ Ｐゴシック" charset="0"/>
            </a:endParaRPr>
          </a:p>
        </p:txBody>
      </p:sp>
      <p:sp>
        <p:nvSpPr>
          <p:cNvPr id="75779" name="Espace réservé du pied de page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200"/>
              <a:t>3 février 2009</a:t>
            </a:r>
          </a:p>
        </p:txBody>
      </p:sp>
      <p:sp>
        <p:nvSpPr>
          <p:cNvPr id="75780" name="Espace réservé du numéro de diapositive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078C30-4860-5B4B-9E0F-F2B0F4CBD499}" type="slidenum">
              <a:rPr lang="fr-FR" sz="1200"/>
              <a:pPr eaLnBrk="1" hangingPunct="1"/>
              <a:t>32</a:t>
            </a:fld>
            <a:endParaRPr lang="fr-F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t>6</a:t>
            </a:fld>
            <a:endParaRPr lang="fr-FR"/>
          </a:p>
        </p:txBody>
      </p:sp>
    </p:spTree>
    <p:extLst>
      <p:ext uri="{BB962C8B-B14F-4D97-AF65-F5344CB8AC3E}">
        <p14:creationId xmlns:p14="http://schemas.microsoft.com/office/powerpoint/2010/main" val="1387825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t>7</a:t>
            </a:fld>
            <a:endParaRPr lang="fr-FR"/>
          </a:p>
        </p:txBody>
      </p:sp>
    </p:spTree>
    <p:extLst>
      <p:ext uri="{BB962C8B-B14F-4D97-AF65-F5344CB8AC3E}">
        <p14:creationId xmlns:p14="http://schemas.microsoft.com/office/powerpoint/2010/main" val="1387825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t>8</a:t>
            </a:fld>
            <a:endParaRPr lang="fr-FR"/>
          </a:p>
        </p:txBody>
      </p:sp>
    </p:spTree>
    <p:extLst>
      <p:ext uri="{BB962C8B-B14F-4D97-AF65-F5344CB8AC3E}">
        <p14:creationId xmlns:p14="http://schemas.microsoft.com/office/powerpoint/2010/main" val="1387825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t>9</a:t>
            </a:fld>
            <a:endParaRPr lang="fr-FR"/>
          </a:p>
        </p:txBody>
      </p:sp>
    </p:spTree>
    <p:extLst>
      <p:ext uri="{BB962C8B-B14F-4D97-AF65-F5344CB8AC3E}">
        <p14:creationId xmlns:p14="http://schemas.microsoft.com/office/powerpoint/2010/main" val="1387825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t>10</a:t>
            </a:fld>
            <a:endParaRPr lang="fr-FR"/>
          </a:p>
        </p:txBody>
      </p:sp>
    </p:spTree>
    <p:extLst>
      <p:ext uri="{BB962C8B-B14F-4D97-AF65-F5344CB8AC3E}">
        <p14:creationId xmlns:p14="http://schemas.microsoft.com/office/powerpoint/2010/main" val="1387825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t>11</a:t>
            </a:fld>
            <a:endParaRPr lang="fr-FR"/>
          </a:p>
        </p:txBody>
      </p:sp>
    </p:spTree>
    <p:extLst>
      <p:ext uri="{BB962C8B-B14F-4D97-AF65-F5344CB8AC3E}">
        <p14:creationId xmlns:p14="http://schemas.microsoft.com/office/powerpoint/2010/main" val="1387825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dirty="0" smtClean="0"/>
              <a:t>(l’élève n’étudie plus le systèmes à l’instant ‘</a:t>
            </a:r>
            <a:r>
              <a:rPr lang="fr-FR" dirty="0" err="1" smtClean="0"/>
              <a:t>t</a:t>
            </a:r>
            <a:r>
              <a:rPr lang="fr-FR" dirty="0" smtClean="0"/>
              <a:t>’ mais étudie au cours de l’année un ensemble de systèmes permettant de répondre à différentes problématiques propre à un domaine clairement désigné)</a:t>
            </a:r>
          </a:p>
          <a:p>
            <a:endParaRPr lang="fr-FR" dirty="0"/>
          </a:p>
        </p:txBody>
      </p:sp>
      <p:sp>
        <p:nvSpPr>
          <p:cNvPr id="4" name="Espace réservé du numéro de diapositive 3"/>
          <p:cNvSpPr>
            <a:spLocks noGrp="1"/>
          </p:cNvSpPr>
          <p:nvPr>
            <p:ph type="sldNum" sz="quarter" idx="10"/>
          </p:nvPr>
        </p:nvSpPr>
        <p:spPr/>
        <p:txBody>
          <a:bodyPr/>
          <a:lstStyle/>
          <a:p>
            <a:fld id="{252E2FAD-9936-BF41-9D00-FAC086CA9113}" type="slidenum">
              <a:rPr lang="fr-FR" smtClean="0"/>
              <a:pPr/>
              <a:t>12</a:t>
            </a:fld>
            <a:endParaRPr lang="fr-FR"/>
          </a:p>
        </p:txBody>
      </p:sp>
    </p:spTree>
    <p:extLst>
      <p:ext uri="{BB962C8B-B14F-4D97-AF65-F5344CB8AC3E}">
        <p14:creationId xmlns:p14="http://schemas.microsoft.com/office/powerpoint/2010/main" val="4199239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37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aseline="0"/>
            </a:lvl1pPr>
          </a:lstStyle>
          <a:p>
            <a:r>
              <a:rPr lang="fr-FR" smtClean="0"/>
              <a:t>Cliquez et modifiez le titre</a:t>
            </a:r>
            <a:endParaRPr lang="fr-FR" dirty="0"/>
          </a:p>
        </p:txBody>
      </p:sp>
      <p:sp>
        <p:nvSpPr>
          <p:cNvPr id="5" name="Espace réservé pour une image  2"/>
          <p:cNvSpPr>
            <a:spLocks noGrp="1"/>
          </p:cNvSpPr>
          <p:nvPr>
            <p:ph type="pic" idx="1"/>
          </p:nvPr>
        </p:nvSpPr>
        <p:spPr>
          <a:xfrm>
            <a:off x="1835696" y="2348880"/>
            <a:ext cx="5486400" cy="361074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6" name="Espace réservé du texte 3"/>
          <p:cNvSpPr>
            <a:spLocks noGrp="1"/>
          </p:cNvSpPr>
          <p:nvPr>
            <p:ph type="body" sz="half" idx="2"/>
          </p:nvPr>
        </p:nvSpPr>
        <p:spPr>
          <a:xfrm>
            <a:off x="683568" y="1772816"/>
            <a:ext cx="5486400" cy="36004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8"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p14="http://schemas.microsoft.com/office/powerpoint/2010/main" val="206763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p14="http://schemas.microsoft.com/office/powerpoint/2010/main" val="3617524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p14="http://schemas.microsoft.com/office/powerpoint/2010/main" val="2286991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chemeClr val="accent1"/>
                </a:solidFill>
                <a:latin typeface="Calibri" charset="0"/>
                <a:cs typeface="Calibri" charset="0"/>
              </a:rPr>
              <a:t>Titre de la présentation &gt; date </a:t>
            </a:r>
          </a:p>
        </p:txBody>
      </p:sp>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sz="half" idx="1"/>
          </p:nvPr>
        </p:nvSpPr>
        <p:spPr>
          <a:xfrm>
            <a:off x="684213" y="1773238"/>
            <a:ext cx="3811587" cy="4248150"/>
          </a:xfrm>
        </p:spPr>
        <p:txBody>
          <a:bodyPr/>
          <a:lstStyle>
            <a:lvl1pPr>
              <a:defRPr sz="2000"/>
            </a:lvl1pPr>
            <a:lvl2pPr>
              <a:defRPr sz="2000"/>
            </a:lvl2pPr>
            <a:lvl3pPr>
              <a:defRPr sz="2000"/>
            </a:lvl3pPr>
            <a:lvl4pPr>
              <a:defRPr sz="1500"/>
            </a:lvl4pPr>
            <a:lvl5pPr>
              <a:defRPr sz="15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contenu 3"/>
          <p:cNvSpPr>
            <a:spLocks noGrp="1"/>
          </p:cNvSpPr>
          <p:nvPr>
            <p:ph sz="half" idx="2"/>
          </p:nvPr>
        </p:nvSpPr>
        <p:spPr>
          <a:xfrm>
            <a:off x="4648200" y="1773238"/>
            <a:ext cx="3811588" cy="4248150"/>
          </a:xfrm>
        </p:spPr>
        <p:txBody>
          <a:bodyPr/>
          <a:lstStyle>
            <a:lvl1pPr>
              <a:defRPr sz="2000"/>
            </a:lvl1pPr>
            <a:lvl2pPr>
              <a:defRPr sz="2000"/>
            </a:lvl2pPr>
            <a:lvl3pPr>
              <a:defRPr sz="2000"/>
            </a:lvl3pPr>
            <a:lvl4pPr>
              <a:defRPr sz="1500"/>
            </a:lvl4pPr>
            <a:lvl5pPr>
              <a:defRPr sz="15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6" name="Espace réservé du pied de pag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p14="http://schemas.microsoft.com/office/powerpoint/2010/main" val="1703791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7" name="ZoneTexte 6"/>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chemeClr val="accent1"/>
                </a:solidFill>
                <a:latin typeface="Calibri" charset="0"/>
                <a:cs typeface="Calibri" charset="0"/>
              </a:rPr>
              <a:t>Titre de la présentation &gt; date </a:t>
            </a:r>
          </a:p>
        </p:txBody>
      </p:sp>
      <p:sp>
        <p:nvSpPr>
          <p:cNvPr id="2" name="Titre 1"/>
          <p:cNvSpPr>
            <a:spLocks noGrp="1"/>
          </p:cNvSpPr>
          <p:nvPr>
            <p:ph type="title"/>
          </p:nvPr>
        </p:nvSpPr>
        <p:spPr/>
        <p:txBody>
          <a:bodyPr/>
          <a:lstStyle>
            <a:lvl1pPr>
              <a:defRPr baseline="0"/>
            </a:lvl1pPr>
          </a:lstStyle>
          <a:p>
            <a:r>
              <a:rPr lang="fr-FR" smtClean="0"/>
              <a:t>Cliquez et modifiez le titre</a:t>
            </a:r>
            <a:endParaRPr lang="fr-FR" dirty="0"/>
          </a:p>
        </p:txBody>
      </p:sp>
      <p:sp>
        <p:nvSpPr>
          <p:cNvPr id="5" name="Espace réservé pour une image  2"/>
          <p:cNvSpPr>
            <a:spLocks noGrp="1"/>
          </p:cNvSpPr>
          <p:nvPr>
            <p:ph type="pic" idx="1"/>
          </p:nvPr>
        </p:nvSpPr>
        <p:spPr>
          <a:xfrm>
            <a:off x="1835696" y="2348880"/>
            <a:ext cx="5486400" cy="36107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6" name="Espace réservé du texte 3"/>
          <p:cNvSpPr>
            <a:spLocks noGrp="1"/>
          </p:cNvSpPr>
          <p:nvPr>
            <p:ph type="body" sz="half" idx="2"/>
          </p:nvPr>
        </p:nvSpPr>
        <p:spPr>
          <a:xfrm>
            <a:off x="683568" y="1772816"/>
            <a:ext cx="5486400" cy="3600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8"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p14="http://schemas.microsoft.com/office/powerpoint/2010/main" val="2870057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5" name="Titre 1"/>
          <p:cNvSpPr txBox="1">
            <a:spLocks/>
          </p:cNvSpPr>
          <p:nvPr userDrawn="1"/>
        </p:nvSpPr>
        <p:spPr bwMode="gray">
          <a:xfrm>
            <a:off x="684213" y="131763"/>
            <a:ext cx="77755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400" b="1" baseline="0">
                <a:solidFill>
                  <a:schemeClr val="tx2"/>
                </a:solidFill>
                <a:latin typeface="Calibri"/>
                <a:ea typeface="+mj-ea"/>
                <a:cs typeface="Calibri"/>
              </a:defRPr>
            </a:lvl1pPr>
            <a:lvl2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5pPr>
            <a:lvl6pPr marL="457200" algn="l" rtl="0" fontAlgn="base">
              <a:spcBef>
                <a:spcPct val="0"/>
              </a:spcBef>
              <a:spcAft>
                <a:spcPct val="0"/>
              </a:spcAft>
              <a:defRPr sz="2400" b="1">
                <a:solidFill>
                  <a:schemeClr val="tx2"/>
                </a:solidFill>
                <a:latin typeface="Arial" charset="0"/>
                <a:ea typeface="Arial" charset="0"/>
                <a:cs typeface="Arial" charset="0"/>
              </a:defRPr>
            </a:lvl6pPr>
            <a:lvl7pPr marL="914400" algn="l" rtl="0" fontAlgn="base">
              <a:spcBef>
                <a:spcPct val="0"/>
              </a:spcBef>
              <a:spcAft>
                <a:spcPct val="0"/>
              </a:spcAft>
              <a:defRPr sz="2400" b="1">
                <a:solidFill>
                  <a:schemeClr val="tx2"/>
                </a:solidFill>
                <a:latin typeface="Arial" charset="0"/>
                <a:ea typeface="Arial" charset="0"/>
                <a:cs typeface="Arial" charset="0"/>
              </a:defRPr>
            </a:lvl7pPr>
            <a:lvl8pPr marL="1371600" algn="l" rtl="0" fontAlgn="base">
              <a:spcBef>
                <a:spcPct val="0"/>
              </a:spcBef>
              <a:spcAft>
                <a:spcPct val="0"/>
              </a:spcAft>
              <a:defRPr sz="2400" b="1">
                <a:solidFill>
                  <a:schemeClr val="tx2"/>
                </a:solidFill>
                <a:latin typeface="Arial" charset="0"/>
                <a:ea typeface="Arial" charset="0"/>
                <a:cs typeface="Arial" charset="0"/>
              </a:defRPr>
            </a:lvl8pPr>
            <a:lvl9pPr marL="1828800" algn="l" rtl="0" fontAlgn="base">
              <a:spcBef>
                <a:spcPct val="0"/>
              </a:spcBef>
              <a:spcAft>
                <a:spcPct val="0"/>
              </a:spcAft>
              <a:defRPr sz="2400" b="1">
                <a:solidFill>
                  <a:schemeClr val="tx2"/>
                </a:solidFill>
                <a:latin typeface="Arial" charset="0"/>
                <a:ea typeface="Arial" charset="0"/>
                <a:cs typeface="Arial" charset="0"/>
              </a:defRPr>
            </a:lvl9pPr>
          </a:lstStyle>
          <a:p>
            <a:pPr>
              <a:defRPr/>
            </a:pPr>
            <a:r>
              <a:rPr lang="fr-FR" dirty="0" smtClean="0"/>
              <a:t>Titre de la page de contenu</a:t>
            </a:r>
            <a:endParaRPr lang="fr-FR" dirty="0"/>
          </a:p>
        </p:txBody>
      </p:sp>
      <p:sp>
        <p:nvSpPr>
          <p:cNvPr id="6"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chemeClr val="accent1"/>
                </a:solidFill>
                <a:latin typeface="Calibri" charset="0"/>
                <a:cs typeface="Calibri" charset="0"/>
              </a:rPr>
              <a:t>Titre de la présentation &gt; date </a:t>
            </a:r>
          </a:p>
        </p:txBody>
      </p:sp>
      <p:sp>
        <p:nvSpPr>
          <p:cNvPr id="3" name="Espace réservé du contenu 2"/>
          <p:cNvSpPr>
            <a:spLocks noGrp="1"/>
          </p:cNvSpPr>
          <p:nvPr>
            <p:ph idx="1"/>
          </p:nvPr>
        </p:nvSpPr>
        <p:spPr>
          <a:xfrm>
            <a:off x="3575050" y="1844824"/>
            <a:ext cx="5111750" cy="4209331"/>
          </a:xfrm>
        </p:spPr>
        <p:txBody>
          <a:bodyPr/>
          <a:lstStyle>
            <a:lvl1pPr>
              <a:defRPr sz="2000"/>
            </a:lvl1pPr>
            <a:lvl2pPr>
              <a:defRPr sz="2000"/>
            </a:lvl2pPr>
            <a:lvl3pPr>
              <a:defRPr sz="2000"/>
            </a:lvl3pPr>
            <a:lvl4pPr>
              <a:defRPr sz="1500"/>
            </a:lvl4pPr>
            <a:lvl5pPr>
              <a:defRPr sz="1500"/>
            </a:lvl5pPr>
            <a:lvl6pPr>
              <a:defRPr sz="20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texte 3"/>
          <p:cNvSpPr>
            <a:spLocks noGrp="1"/>
          </p:cNvSpPr>
          <p:nvPr>
            <p:ph type="body" sz="half" idx="2"/>
          </p:nvPr>
        </p:nvSpPr>
        <p:spPr>
          <a:xfrm>
            <a:off x="683568" y="1844824"/>
            <a:ext cx="2781945" cy="420933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7" name="Espace réservé du pied de page 6"/>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p14="http://schemas.microsoft.com/office/powerpoint/2010/main" val="4041624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4"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chemeClr val="accent1"/>
                </a:solidFill>
                <a:latin typeface="Calibri" charset="0"/>
                <a:cs typeface="Calibri" charset="0"/>
              </a:rPr>
              <a:t>Titre de la présentation &gt; date </a:t>
            </a:r>
          </a:p>
        </p:txBody>
      </p: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p>
        </p:txBody>
      </p:sp>
    </p:spTree>
    <p:extLst>
      <p:ext uri="{BB962C8B-B14F-4D97-AF65-F5344CB8AC3E}">
        <p14:creationId xmlns:p14="http://schemas.microsoft.com/office/powerpoint/2010/main" val="2526136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4"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chemeClr val="accent1"/>
                </a:solidFill>
                <a:latin typeface="Calibri" charset="0"/>
                <a:cs typeface="Calibri" charset="0"/>
              </a:rPr>
              <a:t>Titre de la présentation &gt; date </a:t>
            </a:r>
          </a:p>
        </p:txBody>
      </p: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p>
        </p:txBody>
      </p:sp>
    </p:spTree>
    <p:extLst>
      <p:ext uri="{BB962C8B-B14F-4D97-AF65-F5344CB8AC3E}">
        <p14:creationId xmlns:p14="http://schemas.microsoft.com/office/powerpoint/2010/main" val="1577510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4"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chemeClr val="accent1"/>
                </a:solidFill>
                <a:latin typeface="Calibri" charset="0"/>
                <a:cs typeface="Calibri" charset="0"/>
              </a:rPr>
              <a:t>Titre de la présentation &gt; date </a:t>
            </a:r>
          </a:p>
        </p:txBody>
      </p: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p>
        </p:txBody>
      </p:sp>
    </p:spTree>
    <p:extLst>
      <p:ext uri="{BB962C8B-B14F-4D97-AF65-F5344CB8AC3E}">
        <p14:creationId xmlns:p14="http://schemas.microsoft.com/office/powerpoint/2010/main" val="2073299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4"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chemeClr val="accent1"/>
                </a:solidFill>
                <a:latin typeface="Calibri" charset="0"/>
                <a:cs typeface="Calibri" charset="0"/>
              </a:rPr>
              <a:t>Titre de la présentation &gt; date </a:t>
            </a:r>
          </a:p>
        </p:txBody>
      </p: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p>
        </p:txBody>
      </p:sp>
    </p:spTree>
    <p:extLst>
      <p:ext uri="{BB962C8B-B14F-4D97-AF65-F5344CB8AC3E}">
        <p14:creationId xmlns:p14="http://schemas.microsoft.com/office/powerpoint/2010/main" val="3066998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931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F7557BCC-4F01-4AC1-91B6-825DAAB0B334}" type="datetimeFigureOut">
              <a:rPr lang="fr-FR" smtClean="0"/>
              <a:pPr/>
              <a:t>14/12/15</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DE5405BD-443F-43A6-8500-45CDD9B45BAE}" type="slidenum">
              <a:rPr lang="fr-FR" smtClean="0"/>
              <a:pPr/>
              <a:t>‹#›</a:t>
            </a:fld>
            <a:endParaRPr lang="fr-FR"/>
          </a:p>
        </p:txBody>
      </p:sp>
    </p:spTree>
    <p:extLst>
      <p:ext uri="{BB962C8B-B14F-4D97-AF65-F5344CB8AC3E}">
        <p14:creationId xmlns:p14="http://schemas.microsoft.com/office/powerpoint/2010/main" val="1412316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p>
        </p:txBody>
      </p:sp>
    </p:spTree>
    <p:extLst>
      <p:ext uri="{BB962C8B-B14F-4D97-AF65-F5344CB8AC3E}">
        <p14:creationId xmlns:p14="http://schemas.microsoft.com/office/powerpoint/2010/main" val="1449971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800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p14="http://schemas.microsoft.com/office/powerpoint/2010/main" val="41155093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solidFill>
                <a:srgbClr val="0062A8"/>
              </a:solidFill>
            </a:endParaRPr>
          </a:p>
        </p:txBody>
      </p:sp>
    </p:spTree>
    <p:extLst>
      <p:ext uri="{BB962C8B-B14F-4D97-AF65-F5344CB8AC3E}">
        <p14:creationId xmlns:p14="http://schemas.microsoft.com/office/powerpoint/2010/main" val="2259407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sz="half" idx="1"/>
          </p:nvPr>
        </p:nvSpPr>
        <p:spPr>
          <a:xfrm>
            <a:off x="684213" y="1773238"/>
            <a:ext cx="3811587" cy="4248150"/>
          </a:xfrm>
        </p:spPr>
        <p:txBody>
          <a:bodyPr/>
          <a:lstStyle>
            <a:lvl1pPr>
              <a:defRPr sz="2000"/>
            </a:lvl1pPr>
            <a:lvl2pPr>
              <a:defRPr sz="2000"/>
            </a:lvl2pPr>
            <a:lvl3pPr>
              <a:defRPr sz="2000"/>
            </a:lvl3pPr>
            <a:lvl4pPr>
              <a:defRPr sz="1500"/>
            </a:lvl4pPr>
            <a:lvl5pPr>
              <a:defRPr sz="15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contenu 3"/>
          <p:cNvSpPr>
            <a:spLocks noGrp="1"/>
          </p:cNvSpPr>
          <p:nvPr>
            <p:ph sz="half" idx="2"/>
          </p:nvPr>
        </p:nvSpPr>
        <p:spPr>
          <a:xfrm>
            <a:off x="4648200" y="1773238"/>
            <a:ext cx="3811588" cy="4248150"/>
          </a:xfrm>
        </p:spPr>
        <p:txBody>
          <a:bodyPr/>
          <a:lstStyle>
            <a:lvl1pPr>
              <a:defRPr sz="2000"/>
            </a:lvl1pPr>
            <a:lvl2pPr>
              <a:defRPr sz="2000"/>
            </a:lvl2pPr>
            <a:lvl3pPr>
              <a:defRPr sz="2000"/>
            </a:lvl3pPr>
            <a:lvl4pPr>
              <a:defRPr sz="1500"/>
            </a:lvl4pPr>
            <a:lvl5pPr>
              <a:defRPr sz="15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6" name="Espace réservé du pied de pag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solidFill>
                <a:srgbClr val="0062A8"/>
              </a:solidFill>
            </a:endParaRPr>
          </a:p>
        </p:txBody>
      </p:sp>
    </p:spTree>
    <p:extLst>
      <p:ext uri="{BB962C8B-B14F-4D97-AF65-F5344CB8AC3E}">
        <p14:creationId xmlns:p14="http://schemas.microsoft.com/office/powerpoint/2010/main" val="3082724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aseline="0"/>
            </a:lvl1pPr>
          </a:lstStyle>
          <a:p>
            <a:r>
              <a:rPr lang="fr-FR" smtClean="0"/>
              <a:t>Cliquez et modifiez le titre</a:t>
            </a:r>
            <a:endParaRPr lang="fr-FR" dirty="0"/>
          </a:p>
        </p:txBody>
      </p:sp>
      <p:sp>
        <p:nvSpPr>
          <p:cNvPr id="5" name="Espace réservé pour une image  2"/>
          <p:cNvSpPr>
            <a:spLocks noGrp="1"/>
          </p:cNvSpPr>
          <p:nvPr>
            <p:ph type="pic" idx="1"/>
          </p:nvPr>
        </p:nvSpPr>
        <p:spPr>
          <a:xfrm>
            <a:off x="1835696" y="2348880"/>
            <a:ext cx="5486400" cy="36107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6" name="Espace réservé du texte 3"/>
          <p:cNvSpPr>
            <a:spLocks noGrp="1"/>
          </p:cNvSpPr>
          <p:nvPr>
            <p:ph type="body" sz="half" idx="2"/>
          </p:nvPr>
        </p:nvSpPr>
        <p:spPr>
          <a:xfrm>
            <a:off x="683568" y="1772816"/>
            <a:ext cx="5486400" cy="3600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8"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solidFill>
                <a:srgbClr val="0062A8"/>
              </a:solidFill>
            </a:endParaRPr>
          </a:p>
        </p:txBody>
      </p:sp>
    </p:spTree>
    <p:extLst>
      <p:ext uri="{BB962C8B-B14F-4D97-AF65-F5344CB8AC3E}">
        <p14:creationId xmlns:p14="http://schemas.microsoft.com/office/powerpoint/2010/main" val="3962218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5" name="Titre 1"/>
          <p:cNvSpPr txBox="1">
            <a:spLocks/>
          </p:cNvSpPr>
          <p:nvPr userDrawn="1"/>
        </p:nvSpPr>
        <p:spPr bwMode="gray">
          <a:xfrm>
            <a:off x="684213" y="131763"/>
            <a:ext cx="77755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400" b="1" baseline="0">
                <a:solidFill>
                  <a:schemeClr val="tx2"/>
                </a:solidFill>
                <a:latin typeface="Calibri"/>
                <a:ea typeface="+mj-ea"/>
                <a:cs typeface="Calibri"/>
              </a:defRPr>
            </a:lvl1pPr>
            <a:lvl2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5pPr>
            <a:lvl6pPr marL="457200" algn="l" rtl="0" fontAlgn="base">
              <a:spcBef>
                <a:spcPct val="0"/>
              </a:spcBef>
              <a:spcAft>
                <a:spcPct val="0"/>
              </a:spcAft>
              <a:defRPr sz="2400" b="1">
                <a:solidFill>
                  <a:schemeClr val="tx2"/>
                </a:solidFill>
                <a:latin typeface="Arial" charset="0"/>
                <a:ea typeface="Arial" charset="0"/>
                <a:cs typeface="Arial" charset="0"/>
              </a:defRPr>
            </a:lvl6pPr>
            <a:lvl7pPr marL="914400" algn="l" rtl="0" fontAlgn="base">
              <a:spcBef>
                <a:spcPct val="0"/>
              </a:spcBef>
              <a:spcAft>
                <a:spcPct val="0"/>
              </a:spcAft>
              <a:defRPr sz="2400" b="1">
                <a:solidFill>
                  <a:schemeClr val="tx2"/>
                </a:solidFill>
                <a:latin typeface="Arial" charset="0"/>
                <a:ea typeface="Arial" charset="0"/>
                <a:cs typeface="Arial" charset="0"/>
              </a:defRPr>
            </a:lvl7pPr>
            <a:lvl8pPr marL="1371600" algn="l" rtl="0" fontAlgn="base">
              <a:spcBef>
                <a:spcPct val="0"/>
              </a:spcBef>
              <a:spcAft>
                <a:spcPct val="0"/>
              </a:spcAft>
              <a:defRPr sz="2400" b="1">
                <a:solidFill>
                  <a:schemeClr val="tx2"/>
                </a:solidFill>
                <a:latin typeface="Arial" charset="0"/>
                <a:ea typeface="Arial" charset="0"/>
                <a:cs typeface="Arial" charset="0"/>
              </a:defRPr>
            </a:lvl8pPr>
            <a:lvl9pPr marL="1828800" algn="l" rtl="0" fontAlgn="base">
              <a:spcBef>
                <a:spcPct val="0"/>
              </a:spcBef>
              <a:spcAft>
                <a:spcPct val="0"/>
              </a:spcAft>
              <a:defRPr sz="2400" b="1">
                <a:solidFill>
                  <a:schemeClr val="tx2"/>
                </a:solidFill>
                <a:latin typeface="Arial" charset="0"/>
                <a:ea typeface="Arial" charset="0"/>
                <a:cs typeface="Arial" charset="0"/>
              </a:defRPr>
            </a:lvl9pPr>
          </a:lstStyle>
          <a:p>
            <a:pPr>
              <a:defRPr/>
            </a:pPr>
            <a:r>
              <a:rPr lang="fr-FR" dirty="0" smtClean="0">
                <a:solidFill>
                  <a:srgbClr val="3C3C3C"/>
                </a:solidFill>
                <a:ea typeface="Arial"/>
              </a:rPr>
              <a:t>Titre de la page de contenu</a:t>
            </a:r>
            <a:endParaRPr lang="fr-FR" dirty="0">
              <a:solidFill>
                <a:srgbClr val="3C3C3C"/>
              </a:solidFill>
              <a:ea typeface="Arial"/>
            </a:endParaRPr>
          </a:p>
        </p:txBody>
      </p:sp>
      <p:sp>
        <p:nvSpPr>
          <p:cNvPr id="3" name="Espace réservé du contenu 2"/>
          <p:cNvSpPr>
            <a:spLocks noGrp="1"/>
          </p:cNvSpPr>
          <p:nvPr>
            <p:ph idx="1"/>
          </p:nvPr>
        </p:nvSpPr>
        <p:spPr>
          <a:xfrm>
            <a:off x="3575050" y="1844824"/>
            <a:ext cx="5111750" cy="4209331"/>
          </a:xfrm>
        </p:spPr>
        <p:txBody>
          <a:bodyPr/>
          <a:lstStyle>
            <a:lvl1pPr>
              <a:defRPr sz="2000"/>
            </a:lvl1pPr>
            <a:lvl2pPr>
              <a:defRPr sz="2000"/>
            </a:lvl2pPr>
            <a:lvl3pPr>
              <a:defRPr sz="2000"/>
            </a:lvl3pPr>
            <a:lvl4pPr>
              <a:defRPr sz="1500"/>
            </a:lvl4pPr>
            <a:lvl5pPr>
              <a:defRPr sz="1500"/>
            </a:lvl5pPr>
            <a:lvl6pPr>
              <a:defRPr sz="20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texte 3"/>
          <p:cNvSpPr>
            <a:spLocks noGrp="1"/>
          </p:cNvSpPr>
          <p:nvPr>
            <p:ph type="body" sz="half" idx="2"/>
          </p:nvPr>
        </p:nvSpPr>
        <p:spPr>
          <a:xfrm>
            <a:off x="683568" y="1844824"/>
            <a:ext cx="2781945" cy="420933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7" name="Espace réservé du pied de page 6"/>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solidFill>
                <a:srgbClr val="0062A8"/>
              </a:solidFill>
            </a:endParaRPr>
          </a:p>
        </p:txBody>
      </p:sp>
    </p:spTree>
    <p:extLst>
      <p:ext uri="{BB962C8B-B14F-4D97-AF65-F5344CB8AC3E}">
        <p14:creationId xmlns:p14="http://schemas.microsoft.com/office/powerpoint/2010/main" val="37073301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F7557BCC-4F01-4AC1-91B6-825DAAB0B334}" type="datetimeFigureOut">
              <a:rPr lang="fr-FR" smtClean="0">
                <a:solidFill>
                  <a:srgbClr val="000000"/>
                </a:solidFill>
              </a:rPr>
              <a:pPr/>
              <a:t>14/12/15</a:t>
            </a:fld>
            <a:endParaRPr lang="fr-FR">
              <a:solidFill>
                <a:srgbClr val="000000"/>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solidFill>
                <a:srgbClr val="000000"/>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DE5405BD-443F-43A6-8500-45CDD9B45BAE}" type="slidenum">
              <a:rPr lang="fr-FR" smtClean="0">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3903611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fld id="{6BB9EC40-B9AC-7E46-A0D6-A8C85203311E}" type="datetimeFigureOut">
              <a:rPr lang="fr-FR" smtClean="0">
                <a:solidFill>
                  <a:srgbClr val="000000"/>
                </a:solidFill>
              </a:rPr>
              <a:pPr/>
              <a:t>14/12/15</a:t>
            </a:fld>
            <a:endParaRPr lang="fr-FR">
              <a:solidFill>
                <a:srgbClr val="000000"/>
              </a:solidFill>
            </a:endParaRP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endParaRPr lang="fr-FR">
              <a:solidFill>
                <a:srgbClr val="000000"/>
              </a:solidFill>
            </a:endParaRP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fld id="{E76CEEF1-FB23-9A46-B7C4-C82176BF4881}" type="slidenum">
              <a:rPr lang="fr-FR" smtClean="0">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1092123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Rectangle 5"/>
          <p:cNvSpPr>
            <a:spLocks noGrp="1" noChangeArrowheads="1"/>
          </p:cNvSpPr>
          <p:nvPr>
            <p:ph type="ftr" sz="quarter" idx="10"/>
          </p:nvPr>
        </p:nvSpPr>
        <p:spPr/>
        <p:txBody>
          <a:bodyPr/>
          <a:lstStyle>
            <a:lvl1pPr algn="r">
              <a:defRPr sz="900">
                <a:solidFill>
                  <a:schemeClr val="accent1"/>
                </a:solidFill>
                <a:latin typeface="Calibri" charset="0"/>
                <a:cs typeface="Arial" charset="0"/>
              </a:defRPr>
            </a:lvl1pPr>
          </a:lstStyle>
          <a:p>
            <a:pPr>
              <a:defRPr/>
            </a:pPr>
            <a:endParaRPr lang="fr-FR"/>
          </a:p>
        </p:txBody>
      </p:sp>
    </p:spTree>
    <p:extLst>
      <p:ext uri="{BB962C8B-B14F-4D97-AF65-F5344CB8AC3E}">
        <p14:creationId xmlns:p14="http://schemas.microsoft.com/office/powerpoint/2010/main" val="1797135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Cliquez et modifiez le titre</a:t>
            </a:r>
            <a:endParaRPr lang="fr-FR"/>
          </a:p>
        </p:txBody>
      </p:sp>
      <p:sp>
        <p:nvSpPr>
          <p:cNvPr id="3" name="Espace réservé du tableau 2"/>
          <p:cNvSpPr>
            <a:spLocks noGrp="1"/>
          </p:cNvSpPr>
          <p:nvPr>
            <p:ph type="tbl" idx="1"/>
          </p:nvPr>
        </p:nvSpPr>
        <p:spPr>
          <a:xfrm>
            <a:off x="457200" y="1600200"/>
            <a:ext cx="8229600" cy="4525963"/>
          </a:xfrm>
          <a:prstGeom prst="rect">
            <a:avLst/>
          </a:prstGeom>
        </p:spPr>
        <p:txBody>
          <a:bodyPr rtlCol="0">
            <a:normAutofit/>
          </a:bodyPr>
          <a:lstStyle/>
          <a:p>
            <a:pPr lvl="0"/>
            <a:endParaRPr lang="fr-FR" noProof="0"/>
          </a:p>
        </p:txBody>
      </p:sp>
      <p:sp>
        <p:nvSpPr>
          <p:cNvPr id="4" name="Espace réservé de la date 3"/>
          <p:cNvSpPr>
            <a:spLocks noGrp="1"/>
          </p:cNvSpPr>
          <p:nvPr>
            <p:ph type="dt" sz="half" idx="10"/>
          </p:nvPr>
        </p:nvSpPr>
        <p:spPr>
          <a:xfrm>
            <a:off x="395288" y="6381750"/>
            <a:ext cx="2133600" cy="476250"/>
          </a:xfrm>
          <a:prstGeom prst="rect">
            <a:avLst/>
          </a:prstGeom>
        </p:spPr>
        <p:txBody>
          <a:bodyPr/>
          <a:lstStyle>
            <a:lvl1pPr>
              <a:defRPr/>
            </a:lvl1pPr>
          </a:lstStyle>
          <a:p>
            <a:pPr>
              <a:defRPr/>
            </a:pPr>
            <a:fld id="{4B808085-FDC2-AC4F-A88D-4317D0059F60}" type="datetime1">
              <a:rPr lang="fr-FR"/>
              <a:pPr>
                <a:defRPr/>
              </a:pPr>
              <a:t>14/12/15</a:t>
            </a:fld>
            <a:endParaRPr lang="fr-FR"/>
          </a:p>
        </p:txBody>
      </p:sp>
      <p:sp>
        <p:nvSpPr>
          <p:cNvPr id="5" name="Espace réservé du pied de page 4"/>
          <p:cNvSpPr>
            <a:spLocks noGrp="1"/>
          </p:cNvSpPr>
          <p:nvPr>
            <p:ph type="ftr" sz="quarter" idx="11"/>
          </p:nvPr>
        </p:nvSpPr>
        <p:spPr>
          <a:xfrm>
            <a:off x="2555875" y="6381750"/>
            <a:ext cx="4608513" cy="476250"/>
          </a:xfrm>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95116851-5DB6-2747-B70B-83366957F199}" type="slidenum">
              <a:rPr lang="fr-FR"/>
              <a:pPr>
                <a:defRPr/>
              </a:pPr>
              <a:t>‹#›</a:t>
            </a:fld>
            <a:endParaRPr lang="fr-FR"/>
          </a:p>
        </p:txBody>
      </p:sp>
    </p:spTree>
    <p:extLst>
      <p:ext uri="{BB962C8B-B14F-4D97-AF65-F5344CB8AC3E}">
        <p14:creationId xmlns:p14="http://schemas.microsoft.com/office/powerpoint/2010/main" val="376347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8172400" cy="864096"/>
          </a:xfrm>
        </p:spPr>
        <p:txBody>
          <a:bodyPr/>
          <a:lstStyle/>
          <a:p>
            <a:r>
              <a:rPr lang="fr-FR" dirty="0" smtClean="0"/>
              <a:t>Cliquez et modifiez le titre</a:t>
            </a:r>
            <a:endParaRPr lang="en-US" dirty="0"/>
          </a:p>
        </p:txBody>
      </p:sp>
      <p:sp>
        <p:nvSpPr>
          <p:cNvPr id="3" name="Content Placeholder 2"/>
          <p:cNvSpPr>
            <a:spLocks noGrp="1"/>
          </p:cNvSpPr>
          <p:nvPr>
            <p:ph idx="1"/>
          </p:nvPr>
        </p:nvSpPr>
        <p:spPr>
          <a:xfrm>
            <a:off x="761999" y="1484784"/>
            <a:ext cx="7543800" cy="4318248"/>
          </a:xfrm>
          <a:prstGeom prst="rect">
            <a:avLst/>
          </a:prstGeo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Date Placeholder 3"/>
          <p:cNvSpPr>
            <a:spLocks noGrp="1"/>
          </p:cNvSpPr>
          <p:nvPr>
            <p:ph type="dt" sz="half" idx="10"/>
          </p:nvPr>
        </p:nvSpPr>
        <p:spPr>
          <a:xfrm>
            <a:off x="6248400" y="6208713"/>
            <a:ext cx="2133600" cy="365125"/>
          </a:xfrm>
          <a:prstGeom prst="rect">
            <a:avLst/>
          </a:prstGeom>
        </p:spPr>
        <p:txBody>
          <a:bodyPr/>
          <a:lstStyle>
            <a:lvl1pPr>
              <a:defRPr/>
            </a:lvl1pPr>
          </a:lstStyle>
          <a:p>
            <a:pPr>
              <a:defRPr/>
            </a:pPr>
            <a:fld id="{FF1A3319-E7A2-E943-BA43-C84EF8F3C692}" type="datetime1">
              <a:rPr lang="fr-FR"/>
              <a:pPr>
                <a:defRPr/>
              </a:pPr>
              <a:t>14/12/15</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a:xfrm>
            <a:off x="7620000" y="5688013"/>
            <a:ext cx="762000" cy="365125"/>
          </a:xfrm>
          <a:prstGeom prst="rect">
            <a:avLst/>
          </a:prstGeom>
        </p:spPr>
        <p:txBody>
          <a:bodyPr/>
          <a:lstStyle>
            <a:lvl1pPr>
              <a:defRPr/>
            </a:lvl1pPr>
          </a:lstStyle>
          <a:p>
            <a:pPr>
              <a:defRPr/>
            </a:pPr>
            <a:fld id="{4145B424-4485-0C4F-A5CA-760D2AD4CA2B}" type="slidenum">
              <a:rPr lang="fr-FR"/>
              <a:pPr>
                <a:defRPr/>
              </a:pPr>
              <a:t>‹#›</a:t>
            </a:fld>
            <a:endParaRPr lang="fr-FR"/>
          </a:p>
        </p:txBody>
      </p:sp>
    </p:spTree>
    <p:extLst>
      <p:ext uri="{BB962C8B-B14F-4D97-AF65-F5344CB8AC3E}">
        <p14:creationId xmlns:p14="http://schemas.microsoft.com/office/powerpoint/2010/main" val="3711286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3"/>
          <p:cNvSpPr>
            <a:spLocks noGrp="1"/>
          </p:cNvSpPr>
          <p:nvPr>
            <p:ph type="dt" sz="half" idx="10"/>
          </p:nvPr>
        </p:nvSpPr>
        <p:spPr>
          <a:xfrm>
            <a:off x="457200" y="6356350"/>
            <a:ext cx="2133600" cy="365125"/>
          </a:xfrm>
          <a:prstGeom prst="rect">
            <a:avLst/>
          </a:prstGeom>
        </p:spPr>
        <p:txBody>
          <a:bodyPr/>
          <a:lstStyle>
            <a:lvl1pPr>
              <a:defRPr/>
            </a:lvl1pPr>
          </a:lstStyle>
          <a:p>
            <a:pPr>
              <a:defRPr/>
            </a:pPr>
            <a:fld id="{C317C214-C802-40FF-9E5C-C307C9358667}" type="datetimeFigureOut">
              <a:rPr lang="fr-FR"/>
              <a:pPr>
                <a:defRPr/>
              </a:pPr>
              <a:t>14/12/15</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C210E9F-0590-4944-8356-1B02ED1C4696}" type="slidenum">
              <a:rPr lang="fr-FR"/>
              <a:pPr>
                <a:defRPr/>
              </a:pPr>
              <a:t>‹#›</a:t>
            </a:fld>
            <a:endParaRPr lang="fr-FR"/>
          </a:p>
        </p:txBody>
      </p:sp>
    </p:spTree>
    <p:extLst>
      <p:ext uri="{BB962C8B-B14F-4D97-AF65-F5344CB8AC3E}">
        <p14:creationId xmlns:p14="http://schemas.microsoft.com/office/powerpoint/2010/main" val="1021534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aseline="0"/>
            </a:lvl1pPr>
          </a:lstStyle>
          <a:p>
            <a:r>
              <a:rPr lang="fr-FR" smtClean="0"/>
              <a:t>Cliquez et modifiez le titre</a:t>
            </a:r>
            <a:endParaRPr lang="fr-FR" dirty="0"/>
          </a:p>
        </p:txBody>
      </p:sp>
      <p:sp>
        <p:nvSpPr>
          <p:cNvPr id="5" name="Espace réservé pour une image  2"/>
          <p:cNvSpPr>
            <a:spLocks noGrp="1"/>
          </p:cNvSpPr>
          <p:nvPr>
            <p:ph type="pic" idx="1"/>
          </p:nvPr>
        </p:nvSpPr>
        <p:spPr>
          <a:xfrm>
            <a:off x="1835696" y="2348880"/>
            <a:ext cx="5486400" cy="361074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6" name="Espace réservé du texte 3"/>
          <p:cNvSpPr>
            <a:spLocks noGrp="1"/>
          </p:cNvSpPr>
          <p:nvPr>
            <p:ph type="body" sz="half" idx="2"/>
          </p:nvPr>
        </p:nvSpPr>
        <p:spPr>
          <a:xfrm>
            <a:off x="683568" y="1772816"/>
            <a:ext cx="5486400" cy="36004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8"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p14="http://schemas.microsoft.com/office/powerpoint/2010/main" val="2924485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aseline="0"/>
            </a:lvl1pPr>
          </a:lstStyle>
          <a:p>
            <a:r>
              <a:rPr lang="fr-FR" smtClean="0"/>
              <a:t>Cliquez et modifiez le titre</a:t>
            </a:r>
            <a:endParaRPr lang="fr-FR" dirty="0"/>
          </a:p>
        </p:txBody>
      </p:sp>
      <p:sp>
        <p:nvSpPr>
          <p:cNvPr id="5" name="Espace réservé pour une image  2"/>
          <p:cNvSpPr>
            <a:spLocks noGrp="1"/>
          </p:cNvSpPr>
          <p:nvPr>
            <p:ph type="pic" idx="1"/>
          </p:nvPr>
        </p:nvSpPr>
        <p:spPr>
          <a:xfrm>
            <a:off x="1835696" y="2348880"/>
            <a:ext cx="5486400" cy="361074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6" name="Espace réservé du texte 3"/>
          <p:cNvSpPr>
            <a:spLocks noGrp="1"/>
          </p:cNvSpPr>
          <p:nvPr>
            <p:ph type="body" sz="half" idx="2"/>
          </p:nvPr>
        </p:nvSpPr>
        <p:spPr>
          <a:xfrm>
            <a:off x="683568" y="1772816"/>
            <a:ext cx="5486400" cy="36004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8"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p14="http://schemas.microsoft.com/office/powerpoint/2010/main" val="1394974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aseline="0"/>
            </a:lvl1pPr>
          </a:lstStyle>
          <a:p>
            <a:r>
              <a:rPr lang="fr-FR" smtClean="0"/>
              <a:t>Cliquez et modifiez le titre</a:t>
            </a:r>
            <a:endParaRPr lang="fr-FR" dirty="0"/>
          </a:p>
        </p:txBody>
      </p:sp>
      <p:sp>
        <p:nvSpPr>
          <p:cNvPr id="5" name="Espace réservé pour une image  2"/>
          <p:cNvSpPr>
            <a:spLocks noGrp="1"/>
          </p:cNvSpPr>
          <p:nvPr>
            <p:ph type="pic" idx="1"/>
          </p:nvPr>
        </p:nvSpPr>
        <p:spPr>
          <a:xfrm>
            <a:off x="1835696" y="2348880"/>
            <a:ext cx="5486400" cy="361074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6" name="Espace réservé du texte 3"/>
          <p:cNvSpPr>
            <a:spLocks noGrp="1"/>
          </p:cNvSpPr>
          <p:nvPr>
            <p:ph type="body" sz="half" idx="2"/>
          </p:nvPr>
        </p:nvSpPr>
        <p:spPr>
          <a:xfrm>
            <a:off x="683568" y="1772816"/>
            <a:ext cx="5486400" cy="36004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8"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p14="http://schemas.microsoft.com/office/powerpoint/2010/main" val="3153937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 Id="rId9" Type="http://schemas.openxmlformats.org/officeDocument/2006/relationships/theme" Target="../theme/theme2.xml"/><Relationship Id="rId10" Type="http://schemas.openxmlformats.org/officeDocument/2006/relationships/image" Target="../media/image1.jpeg"/><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1.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theme" Target="../theme/theme4.xml"/><Relationship Id="rId3"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theme" Target="../theme/theme5.xml"/><Relationship Id="rId9" Type="http://schemas.openxmlformats.org/officeDocument/2006/relationships/image" Target="../media/image1.jpeg"/><Relationship Id="rId1" Type="http://schemas.openxmlformats.org/officeDocument/2006/relationships/slideLayout" Target="../slideLayouts/slideLayout23.xml"/><Relationship Id="rId2"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7" name="Group 14"/>
          <p:cNvGrpSpPr>
            <a:grpSpLocks/>
          </p:cNvGrpSpPr>
          <p:nvPr userDrawn="1"/>
        </p:nvGrpSpPr>
        <p:grpSpPr bwMode="auto">
          <a:xfrm>
            <a:off x="0" y="0"/>
            <a:ext cx="9144000" cy="5106988"/>
            <a:chOff x="0" y="0"/>
            <a:chExt cx="5760" cy="3217"/>
          </a:xfrm>
          <a:solidFill>
            <a:schemeClr val="accent1">
              <a:lumMod val="40000"/>
              <a:lumOff val="60000"/>
            </a:schemeClr>
          </a:solidFill>
        </p:grpSpPr>
        <p:sp>
          <p:nvSpPr>
            <p:cNvPr id="8" name="Freeform 10"/>
            <p:cNvSpPr>
              <a:spLocks/>
            </p:cNvSpPr>
            <p:nvPr/>
          </p:nvSpPr>
          <p:spPr bwMode="gray">
            <a:xfrm>
              <a:off x="0" y="2251"/>
              <a:ext cx="5760" cy="966"/>
            </a:xfrm>
            <a:custGeom>
              <a:avLst/>
              <a:gdLst>
                <a:gd name="T0" fmla="*/ 5760 w 5760"/>
                <a:gd name="T1" fmla="*/ 0 h 966"/>
                <a:gd name="T2" fmla="*/ 0 w 5760"/>
                <a:gd name="T3" fmla="*/ 0 h 966"/>
                <a:gd name="T4" fmla="*/ 0 w 5760"/>
                <a:gd name="T5" fmla="*/ 966 h 966"/>
                <a:gd name="T6" fmla="*/ 4834 w 5760"/>
                <a:gd name="T7" fmla="*/ 966 h 966"/>
                <a:gd name="T8" fmla="*/ 5760 w 5760"/>
                <a:gd name="T9" fmla="*/ 434 h 966"/>
                <a:gd name="T10" fmla="*/ 5760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a:p>
          </p:txBody>
        </p:sp>
        <p:sp>
          <p:nvSpPr>
            <p:cNvPr id="9" name="Rectangle 11"/>
            <p:cNvSpPr>
              <a:spLocks noChangeArrowheads="1"/>
            </p:cNvSpPr>
            <p:nvPr/>
          </p:nvSpPr>
          <p:spPr bwMode="gray">
            <a:xfrm>
              <a:off x="0" y="0"/>
              <a:ext cx="5760" cy="25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dirty="0">
                <a:cs typeface="Arial" charset="0"/>
              </a:endParaRPr>
            </a:p>
          </p:txBody>
        </p:sp>
      </p:grpSp>
      <p:sp>
        <p:nvSpPr>
          <p:cNvPr id="10" name="Rectangle 3"/>
          <p:cNvSpPr txBox="1">
            <a:spLocks noChangeArrowheads="1"/>
          </p:cNvSpPr>
          <p:nvPr userDrawn="1"/>
        </p:nvSpPr>
        <p:spPr>
          <a:xfrm>
            <a:off x="1836738" y="1844675"/>
            <a:ext cx="6191250" cy="1079500"/>
          </a:xfrm>
          <a:prstGeom prst="rect">
            <a:avLst/>
          </a:prstGeom>
        </p:spPr>
        <p:txBody>
          <a:bodyPr/>
          <a:lstStyle>
            <a:lvl1pPr defTabSz="457200" eaLnBrk="0" hangingPunct="0">
              <a:defRPr>
                <a:solidFill>
                  <a:schemeClr val="tx1"/>
                </a:solidFill>
                <a:latin typeface="Arial" charset="0"/>
                <a:ea typeface="ＭＳ Ｐゴシック" charset="0"/>
                <a:cs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3200" b="1">
                <a:solidFill>
                  <a:srgbClr val="404040"/>
                </a:solidFill>
                <a:latin typeface="Calibri" charset="0"/>
              </a:rPr>
              <a:t>Titre de la présentation </a:t>
            </a:r>
          </a:p>
        </p:txBody>
      </p:sp>
      <p:sp>
        <p:nvSpPr>
          <p:cNvPr id="11" name="Rectangle 4"/>
          <p:cNvSpPr txBox="1">
            <a:spLocks noChangeArrowheads="1"/>
          </p:cNvSpPr>
          <p:nvPr userDrawn="1"/>
        </p:nvSpPr>
        <p:spPr>
          <a:xfrm>
            <a:off x="1908175" y="2852738"/>
            <a:ext cx="6191250" cy="315912"/>
          </a:xfrm>
          <a:prstGeom prst="rect">
            <a:avLst/>
          </a:prstGeom>
        </p:spPr>
        <p:txBody>
          <a:bodyPr/>
          <a:lstStyle>
            <a:lvl1pPr defTabSz="457200" eaLnBrk="0" hangingPunct="0">
              <a:defRPr>
                <a:solidFill>
                  <a:schemeClr val="tx1"/>
                </a:solidFill>
                <a:latin typeface="Arial" charset="0"/>
                <a:ea typeface="ＭＳ Ｐゴシック" charset="0"/>
                <a:cs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20000"/>
              </a:spcBef>
              <a:buFont typeface="Wingdings" charset="0"/>
              <a:buNone/>
            </a:pPr>
            <a:r>
              <a:rPr lang="fr-FR" sz="1500">
                <a:solidFill>
                  <a:srgbClr val="0062A8"/>
                </a:solidFill>
                <a:latin typeface="Calibri" charset="0"/>
              </a:rPr>
              <a:t>Sous-titre de la présentation </a:t>
            </a:r>
          </a:p>
        </p:txBody>
      </p:sp>
      <p:sp>
        <p:nvSpPr>
          <p:cNvPr id="16" name="Rectangle 4"/>
          <p:cNvSpPr txBox="1">
            <a:spLocks noChangeArrowheads="1"/>
          </p:cNvSpPr>
          <p:nvPr userDrawn="1"/>
        </p:nvSpPr>
        <p:spPr>
          <a:xfrm>
            <a:off x="1908175" y="4581525"/>
            <a:ext cx="6118225" cy="315913"/>
          </a:xfrm>
          <a:prstGeom prst="rect">
            <a:avLst/>
          </a:prstGeom>
        </p:spPr>
        <p:txBody>
          <a:bodyPr/>
          <a:lstStyle>
            <a:lvl1pPr marL="0" indent="0" algn="l" defTabSz="457200" rtl="0" eaLnBrk="1" latinLnBrk="0" hangingPunct="1">
              <a:spcBef>
                <a:spcPct val="20000"/>
              </a:spcBef>
              <a:buFont typeface="Wingdings" charset="2"/>
              <a:buNone/>
              <a:defRPr sz="1100" b="0" kern="1200">
                <a:solidFill>
                  <a:srgbClr val="0062A8"/>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fr-FR" dirty="0" smtClean="0">
                <a:solidFill>
                  <a:schemeClr val="tx1">
                    <a:lumMod val="65000"/>
                    <a:lumOff val="35000"/>
                  </a:schemeClr>
                </a:solidFill>
              </a:rPr>
              <a:t>Nom de la direction et du bureau &gt; date   </a:t>
            </a:r>
            <a:endParaRPr lang="fr-FR" dirty="0">
              <a:solidFill>
                <a:schemeClr val="tx1">
                  <a:lumMod val="65000"/>
                  <a:lumOff val="35000"/>
                </a:schemeClr>
              </a:solidFill>
            </a:endParaRPr>
          </a:p>
        </p:txBody>
      </p:sp>
      <p:cxnSp>
        <p:nvCxnSpPr>
          <p:cNvPr id="17" name="Connecteur droit 16"/>
          <p:cNvCxnSpPr/>
          <p:nvPr userDrawn="1"/>
        </p:nvCxnSpPr>
        <p:spPr>
          <a:xfrm>
            <a:off x="1979613" y="4581525"/>
            <a:ext cx="2305050"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pic>
        <p:nvPicPr>
          <p:cNvPr id="1031" name="Image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65325" y="5949950"/>
            <a:ext cx="1550988"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72" r:id="rId1"/>
    <p:sldLayoutId id="2147484360" r:id="rId2"/>
  </p:sldLayoutIdLst>
  <p:timing>
    <p:tnLst>
      <p:par>
        <p:cTn xmlns:p14="http://schemas.microsoft.com/office/powerpoint/2010/mai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4098" name="Group 21"/>
          <p:cNvGrpSpPr>
            <a:grpSpLocks/>
          </p:cNvGrpSpPr>
          <p:nvPr/>
        </p:nvGrpSpPr>
        <p:grpSpPr bwMode="auto">
          <a:xfrm>
            <a:off x="0" y="0"/>
            <a:ext cx="9144000" cy="3883025"/>
            <a:chOff x="0" y="0"/>
            <a:chExt cx="5760" cy="2446"/>
          </a:xfrm>
          <a:solidFill>
            <a:srgbClr val="B9CDE5"/>
          </a:solidFill>
        </p:grpSpPr>
        <p:sp>
          <p:nvSpPr>
            <p:cNvPr id="2056" name="Rectangle 18"/>
            <p:cNvSpPr>
              <a:spLocks noChangeArrowheads="1"/>
            </p:cNvSpPr>
            <p:nvPr userDrawn="1"/>
          </p:nvSpPr>
          <p:spPr bwMode="gray">
            <a:xfrm>
              <a:off x="0" y="0"/>
              <a:ext cx="5760" cy="17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84" charset="-128"/>
                </a:defRPr>
              </a:lvl1pPr>
              <a:lvl2pPr marL="742950" indent="-285750" eaLnBrk="0" hangingPunct="0">
                <a:defRPr sz="2400">
                  <a:solidFill>
                    <a:schemeClr val="tx1"/>
                  </a:solidFill>
                  <a:latin typeface="Arial" pitchFamily="34" charset="0"/>
                  <a:ea typeface="ＭＳ Ｐゴシック" pitchFamily="-84" charset="-128"/>
                </a:defRPr>
              </a:lvl2pPr>
              <a:lvl3pPr marL="1143000" indent="-228600" eaLnBrk="0" hangingPunct="0">
                <a:defRPr sz="2400">
                  <a:solidFill>
                    <a:schemeClr val="tx1"/>
                  </a:solidFill>
                  <a:latin typeface="Arial" pitchFamily="34" charset="0"/>
                  <a:ea typeface="ＭＳ Ｐゴシック" pitchFamily="-84" charset="-128"/>
                </a:defRPr>
              </a:lvl3pPr>
              <a:lvl4pPr marL="1600200" indent="-228600" eaLnBrk="0" hangingPunct="0">
                <a:defRPr sz="2400">
                  <a:solidFill>
                    <a:schemeClr val="tx1"/>
                  </a:solidFill>
                  <a:latin typeface="Arial" pitchFamily="34" charset="0"/>
                  <a:ea typeface="ＭＳ Ｐゴシック" pitchFamily="-84" charset="-128"/>
                </a:defRPr>
              </a:lvl4pPr>
              <a:lvl5pPr marL="2057400" indent="-228600" eaLnBrk="0" hangingPunct="0">
                <a:defRPr sz="2400">
                  <a:solidFill>
                    <a:schemeClr val="tx1"/>
                  </a:solidFill>
                  <a:latin typeface="Arial" pitchFamily="34"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84" charset="-128"/>
                </a:defRPr>
              </a:lvl9pPr>
            </a:lstStyle>
            <a:p>
              <a:pPr eaLnBrk="1" hangingPunct="1">
                <a:defRPr/>
              </a:pPr>
              <a:endParaRPr lang="fr-FR" altLang="fr-FR" sz="1800" smtClean="0">
                <a:solidFill>
                  <a:srgbClr val="D9D9D9"/>
                </a:solidFill>
                <a:cs typeface="+mn-cs"/>
              </a:endParaRPr>
            </a:p>
          </p:txBody>
        </p:sp>
        <p:sp>
          <p:nvSpPr>
            <p:cNvPr id="4105" name="Freeform 20"/>
            <p:cNvSpPr>
              <a:spLocks/>
            </p:cNvSpPr>
            <p:nvPr userDrawn="1"/>
          </p:nvSpPr>
          <p:spPr bwMode="gray">
            <a:xfrm>
              <a:off x="0" y="1480"/>
              <a:ext cx="5760" cy="966"/>
            </a:xfrm>
            <a:custGeom>
              <a:avLst/>
              <a:gdLst>
                <a:gd name="T0" fmla="*/ 5760 w 5760"/>
                <a:gd name="T1" fmla="*/ 0 h 966"/>
                <a:gd name="T2" fmla="*/ 0 w 5760"/>
                <a:gd name="T3" fmla="*/ 0 h 966"/>
                <a:gd name="T4" fmla="*/ 0 w 5760"/>
                <a:gd name="T5" fmla="*/ 966 h 966"/>
                <a:gd name="T6" fmla="*/ 4834 w 5760"/>
                <a:gd name="T7" fmla="*/ 966 h 966"/>
                <a:gd name="T8" fmla="*/ 5760 w 5760"/>
                <a:gd name="T9" fmla="*/ 434 h 966"/>
                <a:gd name="T10" fmla="*/ 5760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sp>
        <p:nvSpPr>
          <p:cNvPr id="4099" name="Rectangle 3"/>
          <p:cNvSpPr>
            <a:spLocks noGrp="1" noChangeArrowheads="1"/>
          </p:cNvSpPr>
          <p:nvPr>
            <p:ph type="title"/>
          </p:nvPr>
        </p:nvSpPr>
        <p:spPr bwMode="gray">
          <a:xfrm>
            <a:off x="1331913" y="2060575"/>
            <a:ext cx="57610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p>
            <a:pPr lvl="0"/>
            <a:r>
              <a:rPr lang="fr-FR"/>
              <a:t>Titre de la partie </a:t>
            </a:r>
          </a:p>
        </p:txBody>
      </p:sp>
      <p:sp>
        <p:nvSpPr>
          <p:cNvPr id="10" name="Rectangle 5"/>
          <p:cNvSpPr>
            <a:spLocks noGrp="1" noChangeArrowheads="1"/>
          </p:cNvSpPr>
          <p:nvPr>
            <p:ph type="ftr" sz="quarter" idx="3"/>
          </p:nvPr>
        </p:nvSpPr>
        <p:spPr bwMode="gray">
          <a:xfrm>
            <a:off x="7956550" y="6408738"/>
            <a:ext cx="647700" cy="1889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
        <p:nvSpPr>
          <p:cNvPr id="4102" name="ZoneTexte 10"/>
          <p:cNvSpPr txBox="1">
            <a:spLocks noChangeArrowheads="1"/>
          </p:cNvSpPr>
          <p:nvPr userDrawn="1"/>
        </p:nvSpPr>
        <p:spPr bwMode="auto">
          <a:xfrm>
            <a:off x="2484438" y="6381750"/>
            <a:ext cx="5400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dirty="0" smtClean="0">
                <a:solidFill>
                  <a:schemeClr val="accent1"/>
                </a:solidFill>
                <a:latin typeface="Calibri" charset="0"/>
                <a:cs typeface="Calibri" charset="0"/>
              </a:rPr>
              <a:t>PNF IA-IPR mai2015</a:t>
            </a:r>
          </a:p>
          <a:p>
            <a:pPr eaLnBrk="1" hangingPunct="1"/>
            <a:endParaRPr lang="fr-FR" sz="900" dirty="0">
              <a:solidFill>
                <a:schemeClr val="accent1"/>
              </a:solidFill>
              <a:latin typeface="Calibri" charset="0"/>
              <a:cs typeface="Calibri" charset="0"/>
            </a:endParaRPr>
          </a:p>
        </p:txBody>
      </p:sp>
      <p:cxnSp>
        <p:nvCxnSpPr>
          <p:cNvPr id="12" name="Connecteur droit 11"/>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pic>
        <p:nvPicPr>
          <p:cNvPr id="4103" name="Image 1"/>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42988" y="6096000"/>
            <a:ext cx="12636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41" r:id="rId1"/>
    <p:sldLayoutId id="2147484352" r:id="rId2"/>
    <p:sldLayoutId id="2147484355" r:id="rId3"/>
    <p:sldLayoutId id="2147484359" r:id="rId4"/>
    <p:sldLayoutId id="2147484361" r:id="rId5"/>
    <p:sldLayoutId id="2147484362" r:id="rId6"/>
    <p:sldLayoutId id="2147484363" r:id="rId7"/>
    <p:sldLayoutId id="2147484364" r:id="rId8"/>
  </p:sldLayoutIdLst>
  <p:hf hdr="0" ftr="0" dt="0"/>
  <p:txStyles>
    <p:titleStyle>
      <a:lvl1pPr algn="l" rtl="0" eaLnBrk="0" fontAlgn="base" hangingPunct="0">
        <a:spcBef>
          <a:spcPct val="0"/>
        </a:spcBef>
        <a:spcAft>
          <a:spcPct val="0"/>
        </a:spcAft>
        <a:defRPr sz="3100" b="1">
          <a:solidFill>
            <a:schemeClr val="tx2"/>
          </a:solidFill>
          <a:latin typeface="Calibri"/>
          <a:ea typeface="+mj-ea"/>
          <a:cs typeface="Calibri"/>
        </a:defRPr>
      </a:lvl1pPr>
      <a:lvl2pPr algn="l" rtl="0" eaLnBrk="0" fontAlgn="base" hangingPunct="0">
        <a:spcBef>
          <a:spcPct val="0"/>
        </a:spcBef>
        <a:spcAft>
          <a:spcPct val="0"/>
        </a:spcAft>
        <a:defRPr sz="31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31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31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3100" b="1">
          <a:solidFill>
            <a:schemeClr val="tx2"/>
          </a:solidFill>
          <a:latin typeface="Calibri" charset="0"/>
          <a:ea typeface="Arial" charset="0"/>
          <a:cs typeface="Calibri" pitchFamily="34" charset="0"/>
        </a:defRPr>
      </a:lvl5pPr>
      <a:lvl6pPr marL="457200" algn="l" rtl="0" fontAlgn="base">
        <a:spcBef>
          <a:spcPct val="0"/>
        </a:spcBef>
        <a:spcAft>
          <a:spcPct val="0"/>
        </a:spcAft>
        <a:defRPr sz="3000" b="1">
          <a:solidFill>
            <a:schemeClr val="tx2"/>
          </a:solidFill>
          <a:latin typeface="Arial" charset="0"/>
          <a:ea typeface="Arial" charset="0"/>
          <a:cs typeface="Arial" charset="0"/>
        </a:defRPr>
      </a:lvl6pPr>
      <a:lvl7pPr marL="914400" algn="l" rtl="0" fontAlgn="base">
        <a:spcBef>
          <a:spcPct val="0"/>
        </a:spcBef>
        <a:spcAft>
          <a:spcPct val="0"/>
        </a:spcAft>
        <a:defRPr sz="3000" b="1">
          <a:solidFill>
            <a:schemeClr val="tx2"/>
          </a:solidFill>
          <a:latin typeface="Arial" charset="0"/>
          <a:ea typeface="Arial" charset="0"/>
          <a:cs typeface="Arial" charset="0"/>
        </a:defRPr>
      </a:lvl7pPr>
      <a:lvl8pPr marL="1371600" algn="l" rtl="0" fontAlgn="base">
        <a:spcBef>
          <a:spcPct val="0"/>
        </a:spcBef>
        <a:spcAft>
          <a:spcPct val="0"/>
        </a:spcAft>
        <a:defRPr sz="3000" b="1">
          <a:solidFill>
            <a:schemeClr val="tx2"/>
          </a:solidFill>
          <a:latin typeface="Arial" charset="0"/>
          <a:ea typeface="Arial" charset="0"/>
          <a:cs typeface="Arial" charset="0"/>
        </a:defRPr>
      </a:lvl8pPr>
      <a:lvl9pPr marL="1828800" algn="l" rtl="0" fontAlgn="base">
        <a:spcBef>
          <a:spcPct val="0"/>
        </a:spcBef>
        <a:spcAft>
          <a:spcPct val="0"/>
        </a:spcAft>
        <a:defRPr sz="3000" b="1">
          <a:solidFill>
            <a:schemeClr val="tx2"/>
          </a:solidFill>
          <a:latin typeface="Arial" charset="0"/>
          <a:ea typeface="Arial" charset="0"/>
          <a:cs typeface="Arial" charset="0"/>
        </a:defRPr>
      </a:lvl9pPr>
    </p:titleStyle>
    <p:bodyStyle>
      <a:lvl1pPr marL="342900" indent="-342900" algn="l" rtl="0" eaLnBrk="0" fontAlgn="base" hangingPunct="0">
        <a:spcBef>
          <a:spcPct val="0"/>
        </a:spcBef>
        <a:spcAft>
          <a:spcPct val="0"/>
        </a:spcAft>
        <a:buClr>
          <a:schemeClr val="hlink"/>
        </a:buClr>
        <a:buFont typeface="Wingdings" charset="0"/>
        <a:defRPr sz="700" b="1">
          <a:solidFill>
            <a:schemeClr val="bg2"/>
          </a:solidFill>
          <a:latin typeface="+mn-lt"/>
          <a:ea typeface="ＭＳ Ｐゴシック" charset="0"/>
          <a:cs typeface="+mn-cs"/>
        </a:defRPr>
      </a:lvl1pPr>
      <a:lvl2pPr marL="4763" indent="-3175" algn="l" rtl="0" eaLnBrk="0" fontAlgn="base" hangingPunct="0">
        <a:spcBef>
          <a:spcPct val="0"/>
        </a:spcBef>
        <a:spcAft>
          <a:spcPct val="0"/>
        </a:spcAft>
        <a:buFont typeface="Wingdings" charset="0"/>
        <a:defRPr sz="700">
          <a:solidFill>
            <a:schemeClr val="bg2"/>
          </a:solidFill>
          <a:latin typeface="+mn-lt"/>
          <a:ea typeface="+mn-ea"/>
          <a:cs typeface="+mn-cs"/>
        </a:defRPr>
      </a:lvl2pPr>
      <a:lvl3pPr marL="11113" indent="-4763" algn="l" rtl="0" eaLnBrk="0" fontAlgn="base" hangingPunct="0">
        <a:spcBef>
          <a:spcPct val="0"/>
        </a:spcBef>
        <a:spcAft>
          <a:spcPct val="0"/>
        </a:spcAft>
        <a:defRPr sz="700">
          <a:solidFill>
            <a:schemeClr val="bg2"/>
          </a:solidFill>
          <a:latin typeface="+mn-lt"/>
          <a:ea typeface="+mn-ea"/>
          <a:cs typeface="+mn-cs"/>
        </a:defRPr>
      </a:lvl3pPr>
      <a:lvl4pPr marL="17463" indent="-4763" algn="l" rtl="0" eaLnBrk="0" fontAlgn="base" hangingPunct="0">
        <a:spcBef>
          <a:spcPct val="0"/>
        </a:spcBef>
        <a:spcAft>
          <a:spcPct val="0"/>
        </a:spcAft>
        <a:buClr>
          <a:schemeClr val="accent1"/>
        </a:buClr>
        <a:buFont typeface="Arial" charset="0"/>
        <a:defRPr sz="700">
          <a:solidFill>
            <a:schemeClr val="bg2"/>
          </a:solidFill>
          <a:latin typeface="+mn-lt"/>
          <a:ea typeface="+mn-ea"/>
          <a:cs typeface="+mn-cs"/>
        </a:defRPr>
      </a:lvl4pPr>
      <a:lvl5pPr marL="19050" indent="1809750" algn="l" rtl="0" eaLnBrk="0" fontAlgn="base" hangingPunct="0">
        <a:spcBef>
          <a:spcPct val="0"/>
        </a:spcBef>
        <a:spcAft>
          <a:spcPct val="0"/>
        </a:spcAft>
        <a:defRPr sz="700">
          <a:solidFill>
            <a:schemeClr val="bg2"/>
          </a:solidFill>
          <a:latin typeface="+mn-lt"/>
          <a:ea typeface="+mn-ea"/>
          <a:cs typeface="+mn-cs"/>
        </a:defRPr>
      </a:lvl5pPr>
      <a:lvl6pPr marL="476250" algn="r" rtl="0" fontAlgn="base">
        <a:spcBef>
          <a:spcPct val="0"/>
        </a:spcBef>
        <a:spcAft>
          <a:spcPct val="0"/>
        </a:spcAft>
        <a:defRPr sz="700">
          <a:solidFill>
            <a:schemeClr val="bg2"/>
          </a:solidFill>
          <a:latin typeface="+mn-lt"/>
          <a:ea typeface="+mn-ea"/>
          <a:cs typeface="+mn-cs"/>
        </a:defRPr>
      </a:lvl6pPr>
      <a:lvl7pPr marL="933450" algn="r" rtl="0" fontAlgn="base">
        <a:spcBef>
          <a:spcPct val="0"/>
        </a:spcBef>
        <a:spcAft>
          <a:spcPct val="0"/>
        </a:spcAft>
        <a:defRPr sz="700">
          <a:solidFill>
            <a:schemeClr val="bg2"/>
          </a:solidFill>
          <a:latin typeface="+mn-lt"/>
          <a:ea typeface="+mn-ea"/>
          <a:cs typeface="+mn-cs"/>
        </a:defRPr>
      </a:lvl7pPr>
      <a:lvl8pPr marL="1390650" algn="r" rtl="0" fontAlgn="base">
        <a:spcBef>
          <a:spcPct val="0"/>
        </a:spcBef>
        <a:spcAft>
          <a:spcPct val="0"/>
        </a:spcAft>
        <a:defRPr sz="700">
          <a:solidFill>
            <a:schemeClr val="bg2"/>
          </a:solidFill>
          <a:latin typeface="+mn-lt"/>
          <a:ea typeface="+mn-ea"/>
          <a:cs typeface="+mn-cs"/>
        </a:defRPr>
      </a:lvl8pPr>
      <a:lvl9pPr marL="1847850" algn="r" rtl="0" fontAlgn="base">
        <a:spcBef>
          <a:spcPct val="0"/>
        </a:spcBef>
        <a:spcAft>
          <a:spcPct val="0"/>
        </a:spcAft>
        <a:defRPr sz="700">
          <a:solidFill>
            <a:schemeClr val="bg2"/>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Freeform 14"/>
          <p:cNvSpPr>
            <a:spLocks/>
          </p:cNvSpPr>
          <p:nvPr/>
        </p:nvSpPr>
        <p:spPr bwMode="gray">
          <a:xfrm>
            <a:off x="0" y="0"/>
            <a:ext cx="9144000" cy="1533525"/>
          </a:xfrm>
          <a:custGeom>
            <a:avLst/>
            <a:gdLst>
              <a:gd name="T0" fmla="*/ 2147483647 w 5760"/>
              <a:gd name="T1" fmla="*/ 0 h 966"/>
              <a:gd name="T2" fmla="*/ 0 w 5760"/>
              <a:gd name="T3" fmla="*/ 0 h 966"/>
              <a:gd name="T4" fmla="*/ 0 w 5760"/>
              <a:gd name="T5" fmla="*/ 2147483647 h 966"/>
              <a:gd name="T6" fmla="*/ 2147483647 w 5760"/>
              <a:gd name="T7" fmla="*/ 2147483647 h 966"/>
              <a:gd name="T8" fmla="*/ 2147483647 w 5760"/>
              <a:gd name="T9" fmla="*/ 2147483647 h 966"/>
              <a:gd name="T10" fmla="*/ 2147483647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solidFill>
            <a:srgbClr val="B9CDE5"/>
          </a:solidFill>
          <a:ln>
            <a:noFill/>
          </a:ln>
          <a:extLst/>
        </p:spPr>
        <p:txBody>
          <a:bodyPr/>
          <a:lstStyle/>
          <a:p>
            <a:endParaRPr lang="fr-FR"/>
          </a:p>
        </p:txBody>
      </p:sp>
      <p:sp>
        <p:nvSpPr>
          <p:cNvPr id="5123" name="Rectangle 2"/>
          <p:cNvSpPr>
            <a:spLocks noGrp="1" noChangeArrowheads="1"/>
          </p:cNvSpPr>
          <p:nvPr>
            <p:ph type="title"/>
          </p:nvPr>
        </p:nvSpPr>
        <p:spPr bwMode="gray">
          <a:xfrm>
            <a:off x="684213" y="131763"/>
            <a:ext cx="77755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fr-FR"/>
              <a:t>Titre de la page de contenu</a:t>
            </a:r>
          </a:p>
        </p:txBody>
      </p:sp>
      <p:sp>
        <p:nvSpPr>
          <p:cNvPr id="5124" name="Rectangle 3"/>
          <p:cNvSpPr>
            <a:spLocks noGrp="1" noChangeArrowheads="1"/>
          </p:cNvSpPr>
          <p:nvPr>
            <p:ph type="body" idx="1"/>
          </p:nvPr>
        </p:nvSpPr>
        <p:spPr bwMode="gray">
          <a:xfrm>
            <a:off x="684213" y="1773238"/>
            <a:ext cx="777557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fr-FR"/>
              <a:t>Texte premier niveau </a:t>
            </a:r>
          </a:p>
          <a:p>
            <a:pPr lvl="1"/>
            <a:r>
              <a:rPr lang="fr-FR"/>
              <a:t>Texte deuxième niveau</a:t>
            </a:r>
          </a:p>
          <a:p>
            <a:pPr lvl="2"/>
            <a:r>
              <a:rPr lang="fr-FR"/>
              <a:t>Texte troisième niveau</a:t>
            </a:r>
          </a:p>
          <a:p>
            <a:pPr lvl="3"/>
            <a:r>
              <a:rPr lang="fr-FR"/>
              <a:t>Quatrième niveau</a:t>
            </a:r>
          </a:p>
          <a:p>
            <a:pPr lvl="4"/>
            <a:r>
              <a:rPr lang="fr-FR"/>
              <a:t>Cinquième niveau</a:t>
            </a:r>
          </a:p>
        </p:txBody>
      </p:sp>
      <p:cxnSp>
        <p:nvCxnSpPr>
          <p:cNvPr id="5" name="Connecteur droit 4"/>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Espace réservé du numéro de diapositive 5"/>
          <p:cNvSpPr txBox="1">
            <a:spLocks/>
          </p:cNvSpPr>
          <p:nvPr userDrawn="1"/>
        </p:nvSpPr>
        <p:spPr>
          <a:xfrm>
            <a:off x="7885113" y="6356350"/>
            <a:ext cx="801687" cy="312738"/>
          </a:xfrm>
          <a:prstGeom prst="rect">
            <a:avLst/>
          </a:prstGeom>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fr-FR" sz="900">
                <a:solidFill>
                  <a:schemeClr val="accent1"/>
                </a:solidFill>
                <a:latin typeface="Calibri" charset="0"/>
                <a:cs typeface="Calibri" charset="0"/>
              </a:rPr>
              <a:t>Page </a:t>
            </a:r>
            <a:fld id="{185E1E9F-DBCA-EE4F-B135-4285061FF2EB}" type="slidenum">
              <a:rPr lang="fr-FR" sz="900">
                <a:solidFill>
                  <a:schemeClr val="accent1"/>
                </a:solidFill>
                <a:latin typeface="Calibri" charset="0"/>
                <a:cs typeface="Calibri" charset="0"/>
              </a:rPr>
              <a:pPr algn="r" eaLnBrk="1" hangingPunct="1"/>
              <a:t>‹#›</a:t>
            </a:fld>
            <a:endParaRPr lang="fr-FR" sz="900">
              <a:solidFill>
                <a:schemeClr val="accent1"/>
              </a:solidFill>
              <a:latin typeface="Calibri" charset="0"/>
              <a:cs typeface="Calibri" charset="0"/>
            </a:endParaRPr>
          </a:p>
        </p:txBody>
      </p:sp>
      <p:pic>
        <p:nvPicPr>
          <p:cNvPr id="5128" name="Image 1"/>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84213" y="6148388"/>
            <a:ext cx="13350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50" r:id="rId6"/>
    <p:sldLayoutId id="2147484351" r:id="rId7"/>
    <p:sldLayoutId id="2147484354" r:id="rId8"/>
    <p:sldLayoutId id="2147484357" r:id="rId9"/>
    <p:sldLayoutId id="2147484365" r:id="rId10"/>
    <p:sldLayoutId id="2147484366" r:id="rId11"/>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2400" b="1">
          <a:solidFill>
            <a:schemeClr val="tx2"/>
          </a:solidFill>
          <a:latin typeface="Calibri"/>
          <a:ea typeface="+mj-ea"/>
          <a:cs typeface="Calibri"/>
        </a:defRPr>
      </a:lvl1pPr>
      <a:lvl2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5pPr>
      <a:lvl6pPr marL="457200" algn="l" rtl="0" fontAlgn="base">
        <a:spcBef>
          <a:spcPct val="0"/>
        </a:spcBef>
        <a:spcAft>
          <a:spcPct val="0"/>
        </a:spcAft>
        <a:defRPr sz="2400" b="1">
          <a:solidFill>
            <a:schemeClr val="tx2"/>
          </a:solidFill>
          <a:latin typeface="Arial" charset="0"/>
          <a:ea typeface="Arial" charset="0"/>
          <a:cs typeface="Arial" charset="0"/>
        </a:defRPr>
      </a:lvl6pPr>
      <a:lvl7pPr marL="914400" algn="l" rtl="0" fontAlgn="base">
        <a:spcBef>
          <a:spcPct val="0"/>
        </a:spcBef>
        <a:spcAft>
          <a:spcPct val="0"/>
        </a:spcAft>
        <a:defRPr sz="2400" b="1">
          <a:solidFill>
            <a:schemeClr val="tx2"/>
          </a:solidFill>
          <a:latin typeface="Arial" charset="0"/>
          <a:ea typeface="Arial" charset="0"/>
          <a:cs typeface="Arial" charset="0"/>
        </a:defRPr>
      </a:lvl7pPr>
      <a:lvl8pPr marL="1371600" algn="l" rtl="0" fontAlgn="base">
        <a:spcBef>
          <a:spcPct val="0"/>
        </a:spcBef>
        <a:spcAft>
          <a:spcPct val="0"/>
        </a:spcAft>
        <a:defRPr sz="2400" b="1">
          <a:solidFill>
            <a:schemeClr val="tx2"/>
          </a:solidFill>
          <a:latin typeface="Arial" charset="0"/>
          <a:ea typeface="Arial" charset="0"/>
          <a:cs typeface="Arial" charset="0"/>
        </a:defRPr>
      </a:lvl8pPr>
      <a:lvl9pPr marL="1828800" algn="l" rtl="0" fontAlgn="base">
        <a:spcBef>
          <a:spcPct val="0"/>
        </a:spcBef>
        <a:spcAft>
          <a:spcPct val="0"/>
        </a:spcAft>
        <a:defRPr sz="2400" b="1">
          <a:solidFill>
            <a:schemeClr val="tx2"/>
          </a:solidFill>
          <a:latin typeface="Arial" charset="0"/>
          <a:ea typeface="Arial" charset="0"/>
          <a:cs typeface="Arial" charset="0"/>
        </a:defRPr>
      </a:lvl9pPr>
    </p:titleStyle>
    <p:bodyStyle>
      <a:lvl1pPr marL="250825" indent="-250825" algn="l" rtl="0" eaLnBrk="0" fontAlgn="base" hangingPunct="0">
        <a:spcBef>
          <a:spcPct val="60000"/>
        </a:spcBef>
        <a:spcAft>
          <a:spcPct val="40000"/>
        </a:spcAft>
        <a:buClr>
          <a:schemeClr val="hlink"/>
        </a:buClr>
        <a:buFont typeface="Wingdings" charset="0"/>
        <a:buChar char="n"/>
        <a:defRPr sz="2000">
          <a:solidFill>
            <a:schemeClr val="accent1"/>
          </a:solidFill>
          <a:latin typeface="Calibri"/>
          <a:ea typeface="+mn-ea"/>
          <a:cs typeface="Calibri"/>
        </a:defRPr>
      </a:lvl1pPr>
      <a:lvl2pPr marL="423863" indent="-171450" algn="l" rtl="0" eaLnBrk="0" fontAlgn="base" hangingPunct="0">
        <a:spcBef>
          <a:spcPct val="20000"/>
        </a:spcBef>
        <a:spcAft>
          <a:spcPct val="0"/>
        </a:spcAft>
        <a:buClr>
          <a:schemeClr val="accent1"/>
        </a:buClr>
        <a:buFont typeface="Wingdings" charset="0"/>
        <a:buChar char=""/>
        <a:defRPr sz="1500">
          <a:solidFill>
            <a:schemeClr val="tx1"/>
          </a:solidFill>
          <a:latin typeface="Calibri"/>
          <a:ea typeface="+mn-ea"/>
          <a:cs typeface="Calibri"/>
        </a:defRPr>
      </a:lvl2pPr>
      <a:lvl3pPr marL="425450" indent="3175" algn="l" rtl="0" eaLnBrk="0" fontAlgn="base" hangingPunct="0">
        <a:spcBef>
          <a:spcPct val="20000"/>
        </a:spcBef>
        <a:spcAft>
          <a:spcPct val="0"/>
        </a:spcAft>
        <a:defRPr sz="1500">
          <a:solidFill>
            <a:schemeClr val="tx1"/>
          </a:solidFill>
          <a:latin typeface="Calibri"/>
          <a:ea typeface="+mn-ea"/>
          <a:cs typeface="Calibri"/>
        </a:defRPr>
      </a:lvl3pPr>
      <a:lvl4pPr marL="617538" indent="-187325" algn="l" rtl="0" eaLnBrk="0" fontAlgn="base" hangingPunct="0">
        <a:spcBef>
          <a:spcPct val="20000"/>
        </a:spcBef>
        <a:spcAft>
          <a:spcPct val="0"/>
        </a:spcAft>
        <a:buClr>
          <a:schemeClr val="accent1"/>
        </a:buClr>
        <a:buFont typeface="Arial" charset="0"/>
        <a:buChar char="–"/>
        <a:defRPr sz="1100">
          <a:solidFill>
            <a:schemeClr val="tx1"/>
          </a:solidFill>
          <a:latin typeface="Calibri"/>
          <a:ea typeface="+mn-ea"/>
          <a:cs typeface="Calibri"/>
        </a:defRPr>
      </a:lvl4pPr>
      <a:lvl5pPr marL="619125" indent="1209675" algn="l" rtl="0" eaLnBrk="0" fontAlgn="base" hangingPunct="0">
        <a:spcBef>
          <a:spcPct val="20000"/>
        </a:spcBef>
        <a:spcAft>
          <a:spcPct val="0"/>
        </a:spcAft>
        <a:defRPr sz="1100">
          <a:solidFill>
            <a:schemeClr val="tx1"/>
          </a:solidFill>
          <a:latin typeface="Calibri"/>
          <a:ea typeface="+mn-ea"/>
          <a:cs typeface="Calibri"/>
        </a:defRPr>
      </a:lvl5pPr>
      <a:lvl6pPr marL="1076325" algn="l" rtl="0" fontAlgn="base">
        <a:spcBef>
          <a:spcPct val="20000"/>
        </a:spcBef>
        <a:spcAft>
          <a:spcPct val="0"/>
        </a:spcAft>
        <a:defRPr sz="1100">
          <a:solidFill>
            <a:schemeClr val="tx1"/>
          </a:solidFill>
          <a:latin typeface="+mn-lt"/>
          <a:ea typeface="+mn-ea"/>
          <a:cs typeface="+mn-cs"/>
        </a:defRPr>
      </a:lvl6pPr>
      <a:lvl7pPr marL="1533525" algn="l" rtl="0" fontAlgn="base">
        <a:spcBef>
          <a:spcPct val="20000"/>
        </a:spcBef>
        <a:spcAft>
          <a:spcPct val="0"/>
        </a:spcAft>
        <a:defRPr sz="1100">
          <a:solidFill>
            <a:schemeClr val="tx1"/>
          </a:solidFill>
          <a:latin typeface="+mn-lt"/>
          <a:ea typeface="+mn-ea"/>
          <a:cs typeface="+mn-cs"/>
        </a:defRPr>
      </a:lvl7pPr>
      <a:lvl8pPr marL="1990725" algn="l" rtl="0" fontAlgn="base">
        <a:spcBef>
          <a:spcPct val="20000"/>
        </a:spcBef>
        <a:spcAft>
          <a:spcPct val="0"/>
        </a:spcAft>
        <a:defRPr sz="1100">
          <a:solidFill>
            <a:schemeClr val="tx1"/>
          </a:solidFill>
          <a:latin typeface="+mn-lt"/>
          <a:ea typeface="+mn-ea"/>
          <a:cs typeface="+mn-cs"/>
        </a:defRPr>
      </a:lvl8pPr>
      <a:lvl9pPr marL="2447925" algn="l" rtl="0" fontAlgn="base">
        <a:spcBef>
          <a:spcPct val="20000"/>
        </a:spcBef>
        <a:spcAft>
          <a:spcPct val="0"/>
        </a:spcAft>
        <a:defRPr sz="11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7" name="Group 14"/>
          <p:cNvGrpSpPr>
            <a:grpSpLocks/>
          </p:cNvGrpSpPr>
          <p:nvPr userDrawn="1"/>
        </p:nvGrpSpPr>
        <p:grpSpPr bwMode="auto">
          <a:xfrm>
            <a:off x="0" y="0"/>
            <a:ext cx="9144000" cy="5106988"/>
            <a:chOff x="0" y="0"/>
            <a:chExt cx="5760" cy="3217"/>
          </a:xfrm>
          <a:solidFill>
            <a:srgbClr val="D7E3E8"/>
          </a:solidFill>
        </p:grpSpPr>
        <p:sp>
          <p:nvSpPr>
            <p:cNvPr id="8" name="Freeform 10"/>
            <p:cNvSpPr>
              <a:spLocks/>
            </p:cNvSpPr>
            <p:nvPr/>
          </p:nvSpPr>
          <p:spPr bwMode="gray">
            <a:xfrm>
              <a:off x="0" y="2251"/>
              <a:ext cx="5760" cy="966"/>
            </a:xfrm>
            <a:custGeom>
              <a:avLst/>
              <a:gdLst>
                <a:gd name="T0" fmla="*/ 5760 w 5760"/>
                <a:gd name="T1" fmla="*/ 0 h 966"/>
                <a:gd name="T2" fmla="*/ 0 w 5760"/>
                <a:gd name="T3" fmla="*/ 0 h 966"/>
                <a:gd name="T4" fmla="*/ 0 w 5760"/>
                <a:gd name="T5" fmla="*/ 966 h 966"/>
                <a:gd name="T6" fmla="*/ 4834 w 5760"/>
                <a:gd name="T7" fmla="*/ 966 h 966"/>
                <a:gd name="T8" fmla="*/ 5760 w 5760"/>
                <a:gd name="T9" fmla="*/ 434 h 966"/>
                <a:gd name="T10" fmla="*/ 5760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solidFill>
              <a:srgbClr val="B9CD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a:p>
          </p:txBody>
        </p:sp>
        <p:sp>
          <p:nvSpPr>
            <p:cNvPr id="9" name="Rectangle 11"/>
            <p:cNvSpPr>
              <a:spLocks noChangeArrowheads="1"/>
            </p:cNvSpPr>
            <p:nvPr/>
          </p:nvSpPr>
          <p:spPr bwMode="gray">
            <a:xfrm>
              <a:off x="0" y="0"/>
              <a:ext cx="5760" cy="2568"/>
            </a:xfrm>
            <a:prstGeom prst="rect">
              <a:avLst/>
            </a:prstGeom>
            <a:solidFill>
              <a:srgbClr val="B9CDE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dirty="0">
                <a:cs typeface="Arial" charset="0"/>
              </a:endParaRPr>
            </a:p>
          </p:txBody>
        </p:sp>
      </p:grpSp>
      <p:sp>
        <p:nvSpPr>
          <p:cNvPr id="11" name="Rectangle 4"/>
          <p:cNvSpPr txBox="1">
            <a:spLocks noChangeArrowheads="1"/>
          </p:cNvSpPr>
          <p:nvPr userDrawn="1"/>
        </p:nvSpPr>
        <p:spPr>
          <a:xfrm>
            <a:off x="1258888" y="2349500"/>
            <a:ext cx="6191250" cy="935038"/>
          </a:xfrm>
          <a:prstGeom prst="rect">
            <a:avLst/>
          </a:prstGeom>
        </p:spPr>
        <p:txBody>
          <a:bodyPr/>
          <a:lstStyle>
            <a:lvl1pPr defTabSz="457200" eaLnBrk="0" hangingPunct="0">
              <a:defRPr>
                <a:solidFill>
                  <a:schemeClr val="tx1"/>
                </a:solidFill>
                <a:latin typeface="Arial" charset="0"/>
                <a:ea typeface="ＭＳ Ｐゴシック" charset="0"/>
                <a:cs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buFont typeface="Wingdings" charset="0"/>
              <a:buNone/>
            </a:pPr>
            <a:r>
              <a:rPr lang="fr-FR" sz="1500">
                <a:solidFill>
                  <a:srgbClr val="0062A8"/>
                </a:solidFill>
                <a:latin typeface="Calibri" charset="0"/>
              </a:rPr>
              <a:t>Vous pouvez consulter cette présentation powerpoint </a:t>
            </a:r>
            <a:br>
              <a:rPr lang="fr-FR" sz="1500">
                <a:solidFill>
                  <a:srgbClr val="0062A8"/>
                </a:solidFill>
                <a:latin typeface="Calibri" charset="0"/>
              </a:rPr>
            </a:br>
            <a:r>
              <a:rPr lang="fr-FR" sz="1500">
                <a:solidFill>
                  <a:srgbClr val="0062A8"/>
                </a:solidFill>
                <a:latin typeface="Calibri" charset="0"/>
              </a:rPr>
              <a:t>sur « Adresse web »</a:t>
            </a:r>
          </a:p>
          <a:p>
            <a:pPr eaLnBrk="1" hangingPunct="1">
              <a:spcBef>
                <a:spcPct val="20000"/>
              </a:spcBef>
              <a:buFont typeface="Wingdings" charset="0"/>
              <a:buNone/>
            </a:pPr>
            <a:r>
              <a:rPr lang="fr-FR" sz="1500">
                <a:solidFill>
                  <a:srgbClr val="0062A8"/>
                </a:solidFill>
                <a:latin typeface="Calibri" charset="0"/>
              </a:rPr>
              <a:t> </a:t>
            </a:r>
          </a:p>
        </p:txBody>
      </p:sp>
      <p:sp>
        <p:nvSpPr>
          <p:cNvPr id="13" name="Rectangle 4"/>
          <p:cNvSpPr txBox="1">
            <a:spLocks noChangeArrowheads="1"/>
          </p:cNvSpPr>
          <p:nvPr userDrawn="1"/>
        </p:nvSpPr>
        <p:spPr>
          <a:xfrm>
            <a:off x="3203575" y="4192588"/>
            <a:ext cx="6119813" cy="315912"/>
          </a:xfrm>
          <a:prstGeom prst="rect">
            <a:avLst/>
          </a:prstGeom>
        </p:spPr>
        <p:txBody>
          <a:bodyPr/>
          <a:lstStyle>
            <a:lvl1pPr marL="0" indent="0" algn="l" defTabSz="457200" rtl="0" eaLnBrk="1" latinLnBrk="0" hangingPunct="1">
              <a:spcBef>
                <a:spcPct val="20000"/>
              </a:spcBef>
              <a:buFont typeface="Wingdings" charset="2"/>
              <a:buNone/>
              <a:defRPr sz="1100" b="0" kern="1200">
                <a:solidFill>
                  <a:srgbClr val="0062A8"/>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fr-FR" dirty="0" smtClean="0">
                <a:solidFill>
                  <a:schemeClr val="tx1">
                    <a:lumMod val="65000"/>
                    <a:lumOff val="35000"/>
                  </a:schemeClr>
                </a:solidFill>
              </a:rPr>
              <a:t>Contact </a:t>
            </a:r>
          </a:p>
          <a:p>
            <a:pPr>
              <a:defRPr/>
            </a:pPr>
            <a:r>
              <a:rPr lang="fr-FR" dirty="0" smtClean="0">
                <a:solidFill>
                  <a:schemeClr val="tx1">
                    <a:lumMod val="65000"/>
                    <a:lumOff val="35000"/>
                  </a:schemeClr>
                </a:solidFill>
              </a:rPr>
              <a:t>Adresse </a:t>
            </a:r>
          </a:p>
          <a:p>
            <a:pPr>
              <a:defRPr/>
            </a:pPr>
            <a:r>
              <a:rPr lang="fr-FR" dirty="0" smtClean="0">
                <a:solidFill>
                  <a:schemeClr val="tx1">
                    <a:lumMod val="65000"/>
                    <a:lumOff val="35000"/>
                  </a:schemeClr>
                </a:solidFill>
              </a:rPr>
              <a:t>mail </a:t>
            </a:r>
            <a:endParaRPr lang="fr-FR" dirty="0">
              <a:solidFill>
                <a:schemeClr val="tx1">
                  <a:lumMod val="65000"/>
                  <a:lumOff val="35000"/>
                </a:schemeClr>
              </a:solidFill>
            </a:endParaRPr>
          </a:p>
        </p:txBody>
      </p:sp>
      <p:cxnSp>
        <p:nvCxnSpPr>
          <p:cNvPr id="14" name="Connecteur droit 13"/>
          <p:cNvCxnSpPr/>
          <p:nvPr userDrawn="1"/>
        </p:nvCxnSpPr>
        <p:spPr>
          <a:xfrm>
            <a:off x="3275013" y="4221163"/>
            <a:ext cx="2233612"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pic>
        <p:nvPicPr>
          <p:cNvPr id="8198" name="Imag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03588" y="5661025"/>
            <a:ext cx="14795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17" r:id="rId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Freeform 14"/>
          <p:cNvSpPr>
            <a:spLocks/>
          </p:cNvSpPr>
          <p:nvPr/>
        </p:nvSpPr>
        <p:spPr bwMode="gray">
          <a:xfrm>
            <a:off x="0" y="0"/>
            <a:ext cx="9144000" cy="1533525"/>
          </a:xfrm>
          <a:custGeom>
            <a:avLst/>
            <a:gdLst>
              <a:gd name="T0" fmla="*/ 2147483647 w 5760"/>
              <a:gd name="T1" fmla="*/ 0 h 966"/>
              <a:gd name="T2" fmla="*/ 0 w 5760"/>
              <a:gd name="T3" fmla="*/ 0 h 966"/>
              <a:gd name="T4" fmla="*/ 0 w 5760"/>
              <a:gd name="T5" fmla="*/ 2147483647 h 966"/>
              <a:gd name="T6" fmla="*/ 2147483647 w 5760"/>
              <a:gd name="T7" fmla="*/ 2147483647 h 966"/>
              <a:gd name="T8" fmla="*/ 2147483647 w 5760"/>
              <a:gd name="T9" fmla="*/ 2147483647 h 966"/>
              <a:gd name="T10" fmla="*/ 2147483647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solidFill>
            <a:srgbClr val="DEEE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solidFill>
                <a:srgbClr val="000000"/>
              </a:solidFill>
            </a:endParaRPr>
          </a:p>
        </p:txBody>
      </p:sp>
      <p:sp>
        <p:nvSpPr>
          <p:cNvPr id="5123" name="Rectangle 2"/>
          <p:cNvSpPr>
            <a:spLocks noGrp="1" noChangeArrowheads="1"/>
          </p:cNvSpPr>
          <p:nvPr>
            <p:ph type="title"/>
          </p:nvPr>
        </p:nvSpPr>
        <p:spPr bwMode="gray">
          <a:xfrm>
            <a:off x="684213" y="131763"/>
            <a:ext cx="77755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fr-FR"/>
              <a:t>Titre de la page de contenu</a:t>
            </a:r>
          </a:p>
        </p:txBody>
      </p:sp>
      <p:sp>
        <p:nvSpPr>
          <p:cNvPr id="5124" name="Rectangle 3"/>
          <p:cNvSpPr>
            <a:spLocks noGrp="1" noChangeArrowheads="1"/>
          </p:cNvSpPr>
          <p:nvPr>
            <p:ph type="body" idx="1"/>
          </p:nvPr>
        </p:nvSpPr>
        <p:spPr bwMode="gray">
          <a:xfrm>
            <a:off x="684213" y="1773238"/>
            <a:ext cx="777557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fr-FR"/>
              <a:t>Texte premier niveau </a:t>
            </a:r>
          </a:p>
          <a:p>
            <a:pPr lvl="1"/>
            <a:r>
              <a:rPr lang="fr-FR"/>
              <a:t>Texte deuxième niveau</a:t>
            </a:r>
          </a:p>
          <a:p>
            <a:pPr lvl="2"/>
            <a:r>
              <a:rPr lang="fr-FR"/>
              <a:t>Texte troisième niveau</a:t>
            </a:r>
          </a:p>
          <a:p>
            <a:pPr lvl="3"/>
            <a:r>
              <a:rPr lang="fr-FR"/>
              <a:t>Quatrième niveau</a:t>
            </a:r>
          </a:p>
          <a:p>
            <a:pPr lvl="4"/>
            <a:r>
              <a:rPr lang="fr-FR"/>
              <a:t>Cinquième niveau</a:t>
            </a:r>
          </a:p>
        </p:txBody>
      </p:sp>
      <p:sp>
        <p:nvSpPr>
          <p:cNvPr id="6150" name="ZoneTexte 2"/>
          <p:cNvSpPr txBox="1">
            <a:spLocks noChangeArrowheads="1"/>
          </p:cNvSpPr>
          <p:nvPr userDrawn="1"/>
        </p:nvSpPr>
        <p:spPr bwMode="auto">
          <a:xfrm>
            <a:off x="2484438" y="6381750"/>
            <a:ext cx="5400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dirty="0" smtClean="0">
                <a:solidFill>
                  <a:srgbClr val="0062A8"/>
                </a:solidFill>
                <a:latin typeface="Calibri" charset="0"/>
                <a:cs typeface="Calibri" charset="0"/>
              </a:rPr>
              <a:t>PNF-IA-IPR&gt; 25 novembre 2014 </a:t>
            </a:r>
          </a:p>
          <a:p>
            <a:pPr eaLnBrk="1" hangingPunct="1"/>
            <a:endParaRPr lang="fr-FR" sz="900" dirty="0">
              <a:solidFill>
                <a:srgbClr val="0062A8"/>
              </a:solidFill>
              <a:latin typeface="Calibri" charset="0"/>
              <a:cs typeface="Calibri" charset="0"/>
            </a:endParaRPr>
          </a:p>
        </p:txBody>
      </p:sp>
      <p:cxnSp>
        <p:nvCxnSpPr>
          <p:cNvPr id="5" name="Connecteur droit 4"/>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Espace réservé du numéro de diapositive 5"/>
          <p:cNvSpPr txBox="1">
            <a:spLocks/>
          </p:cNvSpPr>
          <p:nvPr userDrawn="1"/>
        </p:nvSpPr>
        <p:spPr>
          <a:xfrm>
            <a:off x="7885113" y="6356350"/>
            <a:ext cx="801687" cy="312738"/>
          </a:xfrm>
          <a:prstGeom prst="rect">
            <a:avLst/>
          </a:prstGeom>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fr-FR" sz="900">
                <a:solidFill>
                  <a:srgbClr val="0062A8"/>
                </a:solidFill>
                <a:latin typeface="Calibri" charset="0"/>
                <a:cs typeface="Calibri" charset="0"/>
              </a:rPr>
              <a:t>Page </a:t>
            </a:r>
            <a:fld id="{185E1E9F-DBCA-EE4F-B135-4285061FF2EB}" type="slidenum">
              <a:rPr lang="fr-FR" sz="900">
                <a:solidFill>
                  <a:srgbClr val="0062A8"/>
                </a:solidFill>
                <a:latin typeface="Calibri" charset="0"/>
                <a:cs typeface="Calibri" charset="0"/>
              </a:rPr>
              <a:pPr algn="r" eaLnBrk="1" hangingPunct="1"/>
              <a:t>‹#›</a:t>
            </a:fld>
            <a:endParaRPr lang="fr-FR" sz="900">
              <a:solidFill>
                <a:srgbClr val="0062A8"/>
              </a:solidFill>
              <a:latin typeface="Calibri" charset="0"/>
              <a:cs typeface="Calibri" charset="0"/>
            </a:endParaRPr>
          </a:p>
        </p:txBody>
      </p:sp>
      <p:pic>
        <p:nvPicPr>
          <p:cNvPr id="5128" name="Image 1"/>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84213" y="6148388"/>
            <a:ext cx="13350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9840352"/>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2400" b="1">
          <a:solidFill>
            <a:schemeClr val="tx2"/>
          </a:solidFill>
          <a:latin typeface="Calibri"/>
          <a:ea typeface="+mj-ea"/>
          <a:cs typeface="Calibri"/>
        </a:defRPr>
      </a:lvl1pPr>
      <a:lvl2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5pPr>
      <a:lvl6pPr marL="457200" algn="l" rtl="0" fontAlgn="base">
        <a:spcBef>
          <a:spcPct val="0"/>
        </a:spcBef>
        <a:spcAft>
          <a:spcPct val="0"/>
        </a:spcAft>
        <a:defRPr sz="2400" b="1">
          <a:solidFill>
            <a:schemeClr val="tx2"/>
          </a:solidFill>
          <a:latin typeface="Arial" charset="0"/>
          <a:ea typeface="Arial" charset="0"/>
          <a:cs typeface="Arial" charset="0"/>
        </a:defRPr>
      </a:lvl6pPr>
      <a:lvl7pPr marL="914400" algn="l" rtl="0" fontAlgn="base">
        <a:spcBef>
          <a:spcPct val="0"/>
        </a:spcBef>
        <a:spcAft>
          <a:spcPct val="0"/>
        </a:spcAft>
        <a:defRPr sz="2400" b="1">
          <a:solidFill>
            <a:schemeClr val="tx2"/>
          </a:solidFill>
          <a:latin typeface="Arial" charset="0"/>
          <a:ea typeface="Arial" charset="0"/>
          <a:cs typeface="Arial" charset="0"/>
        </a:defRPr>
      </a:lvl7pPr>
      <a:lvl8pPr marL="1371600" algn="l" rtl="0" fontAlgn="base">
        <a:spcBef>
          <a:spcPct val="0"/>
        </a:spcBef>
        <a:spcAft>
          <a:spcPct val="0"/>
        </a:spcAft>
        <a:defRPr sz="2400" b="1">
          <a:solidFill>
            <a:schemeClr val="tx2"/>
          </a:solidFill>
          <a:latin typeface="Arial" charset="0"/>
          <a:ea typeface="Arial" charset="0"/>
          <a:cs typeface="Arial" charset="0"/>
        </a:defRPr>
      </a:lvl8pPr>
      <a:lvl9pPr marL="1828800" algn="l" rtl="0" fontAlgn="base">
        <a:spcBef>
          <a:spcPct val="0"/>
        </a:spcBef>
        <a:spcAft>
          <a:spcPct val="0"/>
        </a:spcAft>
        <a:defRPr sz="2400" b="1">
          <a:solidFill>
            <a:schemeClr val="tx2"/>
          </a:solidFill>
          <a:latin typeface="Arial" charset="0"/>
          <a:ea typeface="Arial" charset="0"/>
          <a:cs typeface="Arial" charset="0"/>
        </a:defRPr>
      </a:lvl9pPr>
    </p:titleStyle>
    <p:bodyStyle>
      <a:lvl1pPr marL="250825" indent="-250825" algn="l" rtl="0" eaLnBrk="0" fontAlgn="base" hangingPunct="0">
        <a:spcBef>
          <a:spcPct val="60000"/>
        </a:spcBef>
        <a:spcAft>
          <a:spcPct val="40000"/>
        </a:spcAft>
        <a:buClr>
          <a:schemeClr val="hlink"/>
        </a:buClr>
        <a:buFont typeface="Wingdings" charset="0"/>
        <a:buChar char="n"/>
        <a:defRPr sz="2000">
          <a:solidFill>
            <a:schemeClr val="accent1"/>
          </a:solidFill>
          <a:latin typeface="Calibri"/>
          <a:ea typeface="+mn-ea"/>
          <a:cs typeface="Calibri"/>
        </a:defRPr>
      </a:lvl1pPr>
      <a:lvl2pPr marL="423863" indent="-171450" algn="l" rtl="0" eaLnBrk="0" fontAlgn="base" hangingPunct="0">
        <a:spcBef>
          <a:spcPct val="20000"/>
        </a:spcBef>
        <a:spcAft>
          <a:spcPct val="0"/>
        </a:spcAft>
        <a:buClr>
          <a:schemeClr val="accent1"/>
        </a:buClr>
        <a:buFont typeface="Wingdings" charset="0"/>
        <a:buChar char=""/>
        <a:defRPr sz="1500">
          <a:solidFill>
            <a:schemeClr val="tx1"/>
          </a:solidFill>
          <a:latin typeface="Calibri"/>
          <a:ea typeface="+mn-ea"/>
          <a:cs typeface="Calibri"/>
        </a:defRPr>
      </a:lvl2pPr>
      <a:lvl3pPr marL="425450" indent="3175" algn="l" rtl="0" eaLnBrk="0" fontAlgn="base" hangingPunct="0">
        <a:spcBef>
          <a:spcPct val="20000"/>
        </a:spcBef>
        <a:spcAft>
          <a:spcPct val="0"/>
        </a:spcAft>
        <a:defRPr sz="1500">
          <a:solidFill>
            <a:schemeClr val="tx1"/>
          </a:solidFill>
          <a:latin typeface="Calibri"/>
          <a:ea typeface="+mn-ea"/>
          <a:cs typeface="Calibri"/>
        </a:defRPr>
      </a:lvl3pPr>
      <a:lvl4pPr marL="617538" indent="-187325" algn="l" rtl="0" eaLnBrk="0" fontAlgn="base" hangingPunct="0">
        <a:spcBef>
          <a:spcPct val="20000"/>
        </a:spcBef>
        <a:spcAft>
          <a:spcPct val="0"/>
        </a:spcAft>
        <a:buClr>
          <a:schemeClr val="accent1"/>
        </a:buClr>
        <a:buFont typeface="Arial" charset="0"/>
        <a:buChar char="–"/>
        <a:defRPr sz="1100">
          <a:solidFill>
            <a:schemeClr val="tx1"/>
          </a:solidFill>
          <a:latin typeface="Calibri"/>
          <a:ea typeface="+mn-ea"/>
          <a:cs typeface="Calibri"/>
        </a:defRPr>
      </a:lvl4pPr>
      <a:lvl5pPr marL="619125" indent="1209675" algn="l" rtl="0" eaLnBrk="0" fontAlgn="base" hangingPunct="0">
        <a:spcBef>
          <a:spcPct val="20000"/>
        </a:spcBef>
        <a:spcAft>
          <a:spcPct val="0"/>
        </a:spcAft>
        <a:defRPr sz="1100">
          <a:solidFill>
            <a:schemeClr val="tx1"/>
          </a:solidFill>
          <a:latin typeface="Calibri"/>
          <a:ea typeface="+mn-ea"/>
          <a:cs typeface="Calibri"/>
        </a:defRPr>
      </a:lvl5pPr>
      <a:lvl6pPr marL="1076325" algn="l" rtl="0" fontAlgn="base">
        <a:spcBef>
          <a:spcPct val="20000"/>
        </a:spcBef>
        <a:spcAft>
          <a:spcPct val="0"/>
        </a:spcAft>
        <a:defRPr sz="1100">
          <a:solidFill>
            <a:schemeClr val="tx1"/>
          </a:solidFill>
          <a:latin typeface="+mn-lt"/>
          <a:ea typeface="+mn-ea"/>
          <a:cs typeface="+mn-cs"/>
        </a:defRPr>
      </a:lvl6pPr>
      <a:lvl7pPr marL="1533525" algn="l" rtl="0" fontAlgn="base">
        <a:spcBef>
          <a:spcPct val="20000"/>
        </a:spcBef>
        <a:spcAft>
          <a:spcPct val="0"/>
        </a:spcAft>
        <a:defRPr sz="1100">
          <a:solidFill>
            <a:schemeClr val="tx1"/>
          </a:solidFill>
          <a:latin typeface="+mn-lt"/>
          <a:ea typeface="+mn-ea"/>
          <a:cs typeface="+mn-cs"/>
        </a:defRPr>
      </a:lvl7pPr>
      <a:lvl8pPr marL="1990725" algn="l" rtl="0" fontAlgn="base">
        <a:spcBef>
          <a:spcPct val="20000"/>
        </a:spcBef>
        <a:spcAft>
          <a:spcPct val="0"/>
        </a:spcAft>
        <a:defRPr sz="1100">
          <a:solidFill>
            <a:schemeClr val="tx1"/>
          </a:solidFill>
          <a:latin typeface="+mn-lt"/>
          <a:ea typeface="+mn-ea"/>
          <a:cs typeface="+mn-cs"/>
        </a:defRPr>
      </a:lvl8pPr>
      <a:lvl9pPr marL="2447925" algn="l" rtl="0" fontAlgn="base">
        <a:spcBef>
          <a:spcPct val="20000"/>
        </a:spcBef>
        <a:spcAft>
          <a:spcPct val="0"/>
        </a:spcAft>
        <a:defRPr sz="11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1" Type="http://schemas.openxmlformats.org/officeDocument/2006/relationships/notesSlide" Target="../notesSlides/notesSlide7.xml"/><Relationship Id="rId12" Type="http://schemas.openxmlformats.org/officeDocument/2006/relationships/diagramData" Target="../diagrams/data6.xml"/><Relationship Id="rId13" Type="http://schemas.openxmlformats.org/officeDocument/2006/relationships/diagramLayout" Target="../diagrams/layout6.xml"/><Relationship Id="rId14" Type="http://schemas.openxmlformats.org/officeDocument/2006/relationships/diagramQuickStyle" Target="../diagrams/quickStyle6.xml"/><Relationship Id="rId15" Type="http://schemas.openxmlformats.org/officeDocument/2006/relationships/diagramColors" Target="../diagrams/colors6.xml"/><Relationship Id="rId16" Type="http://schemas.microsoft.com/office/2007/relationships/diagramDrawing" Target="../diagrams/drawing6.xml"/><Relationship Id="rId17" Type="http://schemas.openxmlformats.org/officeDocument/2006/relationships/image" Target="../media/image3.jpeg"/><Relationship Id="rId18" Type="http://schemas.openxmlformats.org/officeDocument/2006/relationships/image" Target="../media/image4.jpg"/><Relationship Id="rId19" Type="http://schemas.openxmlformats.org/officeDocument/2006/relationships/image" Target="../media/image5.jpeg"/><Relationship Id="rId1" Type="http://schemas.openxmlformats.org/officeDocument/2006/relationships/tags" Target="../tags/tag37.xml"/><Relationship Id="rId2" Type="http://schemas.openxmlformats.org/officeDocument/2006/relationships/tags" Target="../tags/tag38.xml"/><Relationship Id="rId3" Type="http://schemas.openxmlformats.org/officeDocument/2006/relationships/tags" Target="../tags/tag39.xml"/><Relationship Id="rId4" Type="http://schemas.openxmlformats.org/officeDocument/2006/relationships/tags" Target="../tags/tag40.xml"/><Relationship Id="rId5" Type="http://schemas.openxmlformats.org/officeDocument/2006/relationships/tags" Target="../tags/tag41.xml"/><Relationship Id="rId6" Type="http://schemas.openxmlformats.org/officeDocument/2006/relationships/tags" Target="../tags/tag42.xml"/><Relationship Id="rId7" Type="http://schemas.openxmlformats.org/officeDocument/2006/relationships/tags" Target="../tags/tag43.xml"/><Relationship Id="rId8" Type="http://schemas.openxmlformats.org/officeDocument/2006/relationships/tags" Target="../tags/tag44.xml"/><Relationship Id="rId9" Type="http://schemas.openxmlformats.org/officeDocument/2006/relationships/tags" Target="../tags/tag45.xml"/><Relationship Id="rId10"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1" Type="http://schemas.openxmlformats.org/officeDocument/2006/relationships/diagramData" Target="../diagrams/data7.xml"/><Relationship Id="rId12" Type="http://schemas.openxmlformats.org/officeDocument/2006/relationships/diagramLayout" Target="../diagrams/layout7.xml"/><Relationship Id="rId13" Type="http://schemas.openxmlformats.org/officeDocument/2006/relationships/diagramQuickStyle" Target="../diagrams/quickStyle7.xml"/><Relationship Id="rId14" Type="http://schemas.openxmlformats.org/officeDocument/2006/relationships/diagramColors" Target="../diagrams/colors7.xml"/><Relationship Id="rId15" Type="http://schemas.microsoft.com/office/2007/relationships/diagramDrawing" Target="../diagrams/drawing7.xml"/><Relationship Id="rId1" Type="http://schemas.openxmlformats.org/officeDocument/2006/relationships/tags" Target="../tags/tag46.xml"/><Relationship Id="rId2" Type="http://schemas.openxmlformats.org/officeDocument/2006/relationships/tags" Target="../tags/tag47.xml"/><Relationship Id="rId3" Type="http://schemas.openxmlformats.org/officeDocument/2006/relationships/tags" Target="../tags/tag48.xml"/><Relationship Id="rId4" Type="http://schemas.openxmlformats.org/officeDocument/2006/relationships/slideLayout" Target="../slideLayouts/slideLayout11.xml"/><Relationship Id="rId5" Type="http://schemas.openxmlformats.org/officeDocument/2006/relationships/notesSlide" Target="../notesSlides/notesSlide8.xml"/><Relationship Id="rId6" Type="http://schemas.openxmlformats.org/officeDocument/2006/relationships/image" Target="../media/image10.jpeg"/><Relationship Id="rId7" Type="http://schemas.openxmlformats.org/officeDocument/2006/relationships/image" Target="../media/image11.jpeg"/><Relationship Id="rId8" Type="http://schemas.openxmlformats.org/officeDocument/2006/relationships/image" Target="../media/image12.jpeg"/><Relationship Id="rId9" Type="http://schemas.openxmlformats.org/officeDocument/2006/relationships/image" Target="../media/image13.jpeg"/><Relationship Id="rId10"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jpeg"/><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png"/><Relationship Id="rId1" Type="http://schemas.openxmlformats.org/officeDocument/2006/relationships/slideLayout" Target="../slideLayouts/slideLayout12.xml"/><Relationship Id="rId2" Type="http://schemas.openxmlformats.org/officeDocument/2006/relationships/image" Target="../media/image21.jpeg"/></Relationships>
</file>

<file path=ppt/slides/_rels/slide15.xml.rels><?xml version="1.0" encoding="UTF-8" standalone="yes"?>
<Relationships xmlns="http://schemas.openxmlformats.org/package/2006/relationships"><Relationship Id="rId11" Type="http://schemas.openxmlformats.org/officeDocument/2006/relationships/notesSlide" Target="../notesSlides/notesSlide10.xml"/><Relationship Id="rId12" Type="http://schemas.openxmlformats.org/officeDocument/2006/relationships/diagramData" Target="../diagrams/data8.xml"/><Relationship Id="rId13" Type="http://schemas.openxmlformats.org/officeDocument/2006/relationships/diagramLayout" Target="../diagrams/layout8.xml"/><Relationship Id="rId14" Type="http://schemas.openxmlformats.org/officeDocument/2006/relationships/diagramQuickStyle" Target="../diagrams/quickStyle8.xml"/><Relationship Id="rId15" Type="http://schemas.openxmlformats.org/officeDocument/2006/relationships/diagramColors" Target="../diagrams/colors8.xml"/><Relationship Id="rId16" Type="http://schemas.microsoft.com/office/2007/relationships/diagramDrawing" Target="../diagrams/drawing8.xml"/><Relationship Id="rId17" Type="http://schemas.openxmlformats.org/officeDocument/2006/relationships/image" Target="../media/image3.jpeg"/><Relationship Id="rId18" Type="http://schemas.openxmlformats.org/officeDocument/2006/relationships/image" Target="../media/image4.jpg"/><Relationship Id="rId19" Type="http://schemas.openxmlformats.org/officeDocument/2006/relationships/image" Target="../media/image5.jpeg"/><Relationship Id="rId1" Type="http://schemas.openxmlformats.org/officeDocument/2006/relationships/tags" Target="../tags/tag49.xml"/><Relationship Id="rId2" Type="http://schemas.openxmlformats.org/officeDocument/2006/relationships/tags" Target="../tags/tag50.xml"/><Relationship Id="rId3" Type="http://schemas.openxmlformats.org/officeDocument/2006/relationships/tags" Target="../tags/tag51.xml"/><Relationship Id="rId4" Type="http://schemas.openxmlformats.org/officeDocument/2006/relationships/tags" Target="../tags/tag52.xml"/><Relationship Id="rId5" Type="http://schemas.openxmlformats.org/officeDocument/2006/relationships/tags" Target="../tags/tag53.xml"/><Relationship Id="rId6" Type="http://schemas.openxmlformats.org/officeDocument/2006/relationships/tags" Target="../tags/tag54.xml"/><Relationship Id="rId7" Type="http://schemas.openxmlformats.org/officeDocument/2006/relationships/tags" Target="../tags/tag55.xml"/><Relationship Id="rId8" Type="http://schemas.openxmlformats.org/officeDocument/2006/relationships/tags" Target="../tags/tag56.xml"/><Relationship Id="rId9" Type="http://schemas.openxmlformats.org/officeDocument/2006/relationships/tags" Target="../tags/tag57.xml"/><Relationship Id="rId10"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1" Type="http://schemas.openxmlformats.org/officeDocument/2006/relationships/notesSlide" Target="../notesSlides/notesSlide11.xml"/><Relationship Id="rId12" Type="http://schemas.openxmlformats.org/officeDocument/2006/relationships/diagramData" Target="../diagrams/data9.xml"/><Relationship Id="rId13" Type="http://schemas.openxmlformats.org/officeDocument/2006/relationships/diagramLayout" Target="../diagrams/layout9.xml"/><Relationship Id="rId14" Type="http://schemas.openxmlformats.org/officeDocument/2006/relationships/diagramQuickStyle" Target="../diagrams/quickStyle9.xml"/><Relationship Id="rId15" Type="http://schemas.openxmlformats.org/officeDocument/2006/relationships/diagramColors" Target="../diagrams/colors9.xml"/><Relationship Id="rId16" Type="http://schemas.microsoft.com/office/2007/relationships/diagramDrawing" Target="../diagrams/drawing9.xml"/><Relationship Id="rId17" Type="http://schemas.openxmlformats.org/officeDocument/2006/relationships/image" Target="../media/image3.jpeg"/><Relationship Id="rId18" Type="http://schemas.openxmlformats.org/officeDocument/2006/relationships/image" Target="../media/image4.jpg"/><Relationship Id="rId19" Type="http://schemas.openxmlformats.org/officeDocument/2006/relationships/image" Target="../media/image5.jpeg"/><Relationship Id="rId1" Type="http://schemas.openxmlformats.org/officeDocument/2006/relationships/tags" Target="../tags/tag58.xml"/><Relationship Id="rId2" Type="http://schemas.openxmlformats.org/officeDocument/2006/relationships/tags" Target="../tags/tag59.xml"/><Relationship Id="rId3" Type="http://schemas.openxmlformats.org/officeDocument/2006/relationships/tags" Target="../tags/tag60.xml"/><Relationship Id="rId4" Type="http://schemas.openxmlformats.org/officeDocument/2006/relationships/tags" Target="../tags/tag61.xml"/><Relationship Id="rId5" Type="http://schemas.openxmlformats.org/officeDocument/2006/relationships/tags" Target="../tags/tag62.xml"/><Relationship Id="rId6" Type="http://schemas.openxmlformats.org/officeDocument/2006/relationships/tags" Target="../tags/tag63.xml"/><Relationship Id="rId7" Type="http://schemas.openxmlformats.org/officeDocument/2006/relationships/tags" Target="../tags/tag64.xml"/><Relationship Id="rId8" Type="http://schemas.openxmlformats.org/officeDocument/2006/relationships/tags" Target="../tags/tag65.xml"/><Relationship Id="rId9" Type="http://schemas.openxmlformats.org/officeDocument/2006/relationships/tags" Target="../tags/tag66.xml"/><Relationship Id="rId10"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image" Target="../media/image27.png"/><Relationship Id="rId14" Type="http://schemas.openxmlformats.org/officeDocument/2006/relationships/image" Target="../media/image28.png"/><Relationship Id="rId15" Type="http://schemas.openxmlformats.org/officeDocument/2006/relationships/image" Target="../media/image29.png"/><Relationship Id="rId1" Type="http://schemas.openxmlformats.org/officeDocument/2006/relationships/tags" Target="../tags/tag67.xml"/><Relationship Id="rId2" Type="http://schemas.openxmlformats.org/officeDocument/2006/relationships/tags" Target="../tags/tag68.xml"/><Relationship Id="rId3" Type="http://schemas.openxmlformats.org/officeDocument/2006/relationships/tags" Target="../tags/tag69.xml"/><Relationship Id="rId4" Type="http://schemas.openxmlformats.org/officeDocument/2006/relationships/slideLayout" Target="../slideLayouts/slideLayout11.xml"/><Relationship Id="rId5" Type="http://schemas.openxmlformats.org/officeDocument/2006/relationships/notesSlide" Target="../notesSlides/notesSlide12.xml"/><Relationship Id="rId6" Type="http://schemas.openxmlformats.org/officeDocument/2006/relationships/diagramData" Target="../diagrams/data10.xml"/><Relationship Id="rId7" Type="http://schemas.openxmlformats.org/officeDocument/2006/relationships/diagramLayout" Target="../diagrams/layout10.xml"/><Relationship Id="rId8" Type="http://schemas.openxmlformats.org/officeDocument/2006/relationships/diagramQuickStyle" Target="../diagrams/quickStyle10.xml"/><Relationship Id="rId9" Type="http://schemas.openxmlformats.org/officeDocument/2006/relationships/diagramColors" Target="../diagrams/colors10.xml"/><Relationship Id="rId10" Type="http://schemas.microsoft.com/office/2007/relationships/diagramDrawing" Target="../diagrams/drawing10.xml"/></Relationships>
</file>

<file path=ppt/slides/_rels/slide18.xml.rels><?xml version="1.0" encoding="UTF-8" standalone="yes"?>
<Relationships xmlns="http://schemas.openxmlformats.org/package/2006/relationships"><Relationship Id="rId20" Type="http://schemas.openxmlformats.org/officeDocument/2006/relationships/diagramData" Target="../diagrams/data11.xml"/><Relationship Id="rId21" Type="http://schemas.openxmlformats.org/officeDocument/2006/relationships/diagramLayout" Target="../diagrams/layout11.xml"/><Relationship Id="rId22" Type="http://schemas.openxmlformats.org/officeDocument/2006/relationships/diagramQuickStyle" Target="../diagrams/quickStyle11.xml"/><Relationship Id="rId23" Type="http://schemas.openxmlformats.org/officeDocument/2006/relationships/diagramColors" Target="../diagrams/colors11.xml"/><Relationship Id="rId24" Type="http://schemas.microsoft.com/office/2007/relationships/diagramDrawing" Target="../diagrams/drawing11.xml"/><Relationship Id="rId25" Type="http://schemas.openxmlformats.org/officeDocument/2006/relationships/image" Target="../media/image3.jpeg"/><Relationship Id="rId26" Type="http://schemas.openxmlformats.org/officeDocument/2006/relationships/image" Target="../media/image4.jpg"/><Relationship Id="rId27" Type="http://schemas.openxmlformats.org/officeDocument/2006/relationships/image" Target="../media/image5.jpeg"/><Relationship Id="rId28" Type="http://schemas.openxmlformats.org/officeDocument/2006/relationships/diagramData" Target="../diagrams/data12.xml"/><Relationship Id="rId29" Type="http://schemas.openxmlformats.org/officeDocument/2006/relationships/diagramLayout" Target="../diagrams/layout12.xml"/><Relationship Id="rId1" Type="http://schemas.openxmlformats.org/officeDocument/2006/relationships/tags" Target="../tags/tag70.xml"/><Relationship Id="rId2" Type="http://schemas.openxmlformats.org/officeDocument/2006/relationships/tags" Target="../tags/tag71.xml"/><Relationship Id="rId3" Type="http://schemas.openxmlformats.org/officeDocument/2006/relationships/tags" Target="../tags/tag72.xml"/><Relationship Id="rId4" Type="http://schemas.openxmlformats.org/officeDocument/2006/relationships/tags" Target="../tags/tag73.xml"/><Relationship Id="rId5" Type="http://schemas.openxmlformats.org/officeDocument/2006/relationships/tags" Target="../tags/tag74.xml"/><Relationship Id="rId30" Type="http://schemas.openxmlformats.org/officeDocument/2006/relationships/diagramQuickStyle" Target="../diagrams/quickStyle12.xml"/><Relationship Id="rId31" Type="http://schemas.openxmlformats.org/officeDocument/2006/relationships/diagramColors" Target="../diagrams/colors12.xml"/><Relationship Id="rId32" Type="http://schemas.microsoft.com/office/2007/relationships/diagramDrawing" Target="../diagrams/drawing12.xml"/><Relationship Id="rId9" Type="http://schemas.openxmlformats.org/officeDocument/2006/relationships/tags" Target="../tags/tag78.xml"/><Relationship Id="rId6" Type="http://schemas.openxmlformats.org/officeDocument/2006/relationships/tags" Target="../tags/tag75.xml"/><Relationship Id="rId7" Type="http://schemas.openxmlformats.org/officeDocument/2006/relationships/tags" Target="../tags/tag76.xml"/><Relationship Id="rId8" Type="http://schemas.openxmlformats.org/officeDocument/2006/relationships/tags" Target="../tags/tag77.xml"/><Relationship Id="rId33" Type="http://schemas.openxmlformats.org/officeDocument/2006/relationships/diagramData" Target="../diagrams/data13.xml"/><Relationship Id="rId34" Type="http://schemas.openxmlformats.org/officeDocument/2006/relationships/diagramLayout" Target="../diagrams/layout13.xml"/><Relationship Id="rId35" Type="http://schemas.openxmlformats.org/officeDocument/2006/relationships/diagramQuickStyle" Target="../diagrams/quickStyle13.xml"/><Relationship Id="rId36" Type="http://schemas.openxmlformats.org/officeDocument/2006/relationships/diagramColors" Target="../diagrams/colors13.xml"/><Relationship Id="rId10" Type="http://schemas.openxmlformats.org/officeDocument/2006/relationships/tags" Target="../tags/tag79.xml"/><Relationship Id="rId11" Type="http://schemas.openxmlformats.org/officeDocument/2006/relationships/tags" Target="../tags/tag80.xml"/><Relationship Id="rId12" Type="http://schemas.openxmlformats.org/officeDocument/2006/relationships/tags" Target="../tags/tag81.xml"/><Relationship Id="rId13" Type="http://schemas.openxmlformats.org/officeDocument/2006/relationships/tags" Target="../tags/tag82.xml"/><Relationship Id="rId14" Type="http://schemas.openxmlformats.org/officeDocument/2006/relationships/tags" Target="../tags/tag83.xml"/><Relationship Id="rId15" Type="http://schemas.openxmlformats.org/officeDocument/2006/relationships/tags" Target="../tags/tag84.xml"/><Relationship Id="rId16" Type="http://schemas.openxmlformats.org/officeDocument/2006/relationships/tags" Target="../tags/tag85.xml"/><Relationship Id="rId17" Type="http://schemas.openxmlformats.org/officeDocument/2006/relationships/tags" Target="../tags/tag86.xml"/><Relationship Id="rId18" Type="http://schemas.openxmlformats.org/officeDocument/2006/relationships/slideLayout" Target="../slideLayouts/slideLayout11.xml"/><Relationship Id="rId19" Type="http://schemas.openxmlformats.org/officeDocument/2006/relationships/notesSlide" Target="../notesSlides/notesSlide13.xml"/><Relationship Id="rId37" Type="http://schemas.microsoft.com/office/2007/relationships/diagramDrawing" Target="../diagrams/drawing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4.xml"/><Relationship Id="rId5" Type="http://schemas.openxmlformats.org/officeDocument/2006/relationships/diagramData" Target="../diagrams/data14.xml"/><Relationship Id="rId6" Type="http://schemas.openxmlformats.org/officeDocument/2006/relationships/diagramLayout" Target="../diagrams/layout14.xml"/><Relationship Id="rId7" Type="http://schemas.openxmlformats.org/officeDocument/2006/relationships/diagramQuickStyle" Target="../diagrams/quickStyle14.xml"/><Relationship Id="rId8" Type="http://schemas.openxmlformats.org/officeDocument/2006/relationships/diagramColors" Target="../diagrams/colors14.xml"/><Relationship Id="rId9" Type="http://schemas.microsoft.com/office/2007/relationships/diagramDrawing" Target="../diagrams/drawing14.xml"/><Relationship Id="rId10" Type="http://schemas.openxmlformats.org/officeDocument/2006/relationships/image" Target="../media/image30.emf"/><Relationship Id="rId1" Type="http://schemas.openxmlformats.org/officeDocument/2006/relationships/tags" Target="../tags/tag87.xml"/><Relationship Id="rId2" Type="http://schemas.openxmlformats.org/officeDocument/2006/relationships/tags" Target="../tags/tag8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 Type="http://schemas.openxmlformats.org/officeDocument/2006/relationships/tags" Target="../tags/tag89.xml"/><Relationship Id="rId2" Type="http://schemas.openxmlformats.org/officeDocument/2006/relationships/tags" Target="../tags/tag90.xml"/><Relationship Id="rId3" Type="http://schemas.openxmlformats.org/officeDocument/2006/relationships/slideLayout" Target="../slideLayouts/slideLayout12.xml"/><Relationship Id="rId4" Type="http://schemas.openxmlformats.org/officeDocument/2006/relationships/notesSlide" Target="../notesSlides/notesSlide15.xml"/><Relationship Id="rId5" Type="http://schemas.openxmlformats.org/officeDocument/2006/relationships/diagramData" Target="../diagrams/data15.xml"/><Relationship Id="rId6" Type="http://schemas.openxmlformats.org/officeDocument/2006/relationships/diagramLayout" Target="../diagrams/layout15.xml"/><Relationship Id="rId7" Type="http://schemas.openxmlformats.org/officeDocument/2006/relationships/diagramQuickStyle" Target="../diagrams/quickStyle15.xml"/><Relationship Id="rId8" Type="http://schemas.openxmlformats.org/officeDocument/2006/relationships/diagramColors" Target="../diagrams/colors15.xml"/><Relationship Id="rId9" Type="http://schemas.microsoft.com/office/2007/relationships/diagramDrawing" Target="../diagrams/drawing15.xml"/><Relationship Id="rId10" Type="http://schemas.openxmlformats.org/officeDocument/2006/relationships/image" Target="../media/image31.png"/></Relationships>
</file>

<file path=ppt/slides/_rels/slide21.xml.rels><?xml version="1.0" encoding="UTF-8" standalone="yes"?>
<Relationships xmlns="http://schemas.openxmlformats.org/package/2006/relationships"><Relationship Id="rId11" Type="http://schemas.openxmlformats.org/officeDocument/2006/relationships/image" Target="../media/image36.jpeg"/><Relationship Id="rId12" Type="http://schemas.openxmlformats.org/officeDocument/2006/relationships/image" Target="../media/image37.jpeg"/><Relationship Id="rId1" Type="http://schemas.openxmlformats.org/officeDocument/2006/relationships/tags" Target="../tags/tag91.xml"/><Relationship Id="rId2" Type="http://schemas.openxmlformats.org/officeDocument/2006/relationships/tags" Target="../tags/tag92.xml"/><Relationship Id="rId3" Type="http://schemas.openxmlformats.org/officeDocument/2006/relationships/slideLayout" Target="../slideLayouts/slideLayout12.xml"/><Relationship Id="rId4" Type="http://schemas.openxmlformats.org/officeDocument/2006/relationships/notesSlide" Target="../notesSlides/notesSlide16.xml"/><Relationship Id="rId5" Type="http://schemas.openxmlformats.org/officeDocument/2006/relationships/diagramData" Target="../diagrams/data16.xml"/><Relationship Id="rId6" Type="http://schemas.openxmlformats.org/officeDocument/2006/relationships/diagramLayout" Target="../diagrams/layout16.xml"/><Relationship Id="rId7" Type="http://schemas.openxmlformats.org/officeDocument/2006/relationships/diagramQuickStyle" Target="../diagrams/quickStyle16.xml"/><Relationship Id="rId8" Type="http://schemas.openxmlformats.org/officeDocument/2006/relationships/diagramColors" Target="../diagrams/colors16.xml"/><Relationship Id="rId9" Type="http://schemas.microsoft.com/office/2007/relationships/diagramDrawing" Target="../diagrams/drawing16.xml"/><Relationship Id="rId10"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7.xml"/><Relationship Id="rId5" Type="http://schemas.openxmlformats.org/officeDocument/2006/relationships/diagramData" Target="../diagrams/data17.xml"/><Relationship Id="rId6" Type="http://schemas.openxmlformats.org/officeDocument/2006/relationships/diagramLayout" Target="../diagrams/layout17.xml"/><Relationship Id="rId7" Type="http://schemas.openxmlformats.org/officeDocument/2006/relationships/diagramQuickStyle" Target="../diagrams/quickStyle17.xml"/><Relationship Id="rId8" Type="http://schemas.openxmlformats.org/officeDocument/2006/relationships/diagramColors" Target="../diagrams/colors17.xml"/><Relationship Id="rId9" Type="http://schemas.microsoft.com/office/2007/relationships/diagramDrawing" Target="../diagrams/drawing17.xml"/><Relationship Id="rId10" Type="http://schemas.openxmlformats.org/officeDocument/2006/relationships/image" Target="../media/image38.gif"/><Relationship Id="rId1" Type="http://schemas.openxmlformats.org/officeDocument/2006/relationships/tags" Target="../tags/tag93.xml"/><Relationship Id="rId2" Type="http://schemas.openxmlformats.org/officeDocument/2006/relationships/tags" Target="../tags/tag9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8.xml"/><Relationship Id="rId5" Type="http://schemas.openxmlformats.org/officeDocument/2006/relationships/image" Target="../media/image39.gif"/><Relationship Id="rId6" Type="http://schemas.openxmlformats.org/officeDocument/2006/relationships/diagramData" Target="../diagrams/data18.xml"/><Relationship Id="rId7" Type="http://schemas.openxmlformats.org/officeDocument/2006/relationships/diagramLayout" Target="../diagrams/layout18.xml"/><Relationship Id="rId8" Type="http://schemas.openxmlformats.org/officeDocument/2006/relationships/diagramQuickStyle" Target="../diagrams/quickStyle18.xml"/><Relationship Id="rId9" Type="http://schemas.openxmlformats.org/officeDocument/2006/relationships/diagramColors" Target="../diagrams/colors18.xml"/><Relationship Id="rId10" Type="http://schemas.microsoft.com/office/2007/relationships/diagramDrawing" Target="../diagrams/drawing18.xml"/><Relationship Id="rId1" Type="http://schemas.openxmlformats.org/officeDocument/2006/relationships/tags" Target="../tags/tag95.xml"/><Relationship Id="rId2" Type="http://schemas.openxmlformats.org/officeDocument/2006/relationships/tags" Target="../tags/tag9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40.gif"/><Relationship Id="rId5" Type="http://schemas.openxmlformats.org/officeDocument/2006/relationships/image" Target="../media/image2.gif"/><Relationship Id="rId6" Type="http://schemas.openxmlformats.org/officeDocument/2006/relationships/diagramData" Target="../diagrams/data19.xml"/><Relationship Id="rId7" Type="http://schemas.openxmlformats.org/officeDocument/2006/relationships/diagramLayout" Target="../diagrams/layout19.xml"/><Relationship Id="rId8" Type="http://schemas.openxmlformats.org/officeDocument/2006/relationships/diagramQuickStyle" Target="../diagrams/quickStyle19.xml"/><Relationship Id="rId9" Type="http://schemas.openxmlformats.org/officeDocument/2006/relationships/diagramColors" Target="../diagrams/colors19.xml"/><Relationship Id="rId10" Type="http://schemas.microsoft.com/office/2007/relationships/diagramDrawing" Target="../diagrams/drawing19.xml"/><Relationship Id="rId1" Type="http://schemas.openxmlformats.org/officeDocument/2006/relationships/tags" Target="../tags/tag97.xml"/><Relationship Id="rId2"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41.jpg"/><Relationship Id="rId5" Type="http://schemas.openxmlformats.org/officeDocument/2006/relationships/diagramData" Target="../diagrams/data20.xml"/><Relationship Id="rId6" Type="http://schemas.openxmlformats.org/officeDocument/2006/relationships/diagramLayout" Target="../diagrams/layout20.xml"/><Relationship Id="rId7" Type="http://schemas.openxmlformats.org/officeDocument/2006/relationships/diagramQuickStyle" Target="../diagrams/quickStyle20.xml"/><Relationship Id="rId8" Type="http://schemas.openxmlformats.org/officeDocument/2006/relationships/diagramColors" Target="../diagrams/colors20.xml"/><Relationship Id="rId9" Type="http://schemas.microsoft.com/office/2007/relationships/diagramDrawing" Target="../diagrams/drawing20.xml"/><Relationship Id="rId1" Type="http://schemas.openxmlformats.org/officeDocument/2006/relationships/tags" Target="../tags/tag98.xml"/><Relationship Id="rId2"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42.tiff"/><Relationship Id="rId4" Type="http://schemas.openxmlformats.org/officeDocument/2006/relationships/image" Target="../media/image43.tiff"/><Relationship Id="rId5" Type="http://schemas.openxmlformats.org/officeDocument/2006/relationships/image" Target="../media/image44.jpeg"/><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1" Type="http://schemas.openxmlformats.org/officeDocument/2006/relationships/diagramData" Target="../diagrams/data21.xml"/><Relationship Id="rId12" Type="http://schemas.openxmlformats.org/officeDocument/2006/relationships/diagramLayout" Target="../diagrams/layout21.xml"/><Relationship Id="rId13" Type="http://schemas.openxmlformats.org/officeDocument/2006/relationships/diagramQuickStyle" Target="../diagrams/quickStyle21.xml"/><Relationship Id="rId14" Type="http://schemas.openxmlformats.org/officeDocument/2006/relationships/diagramColors" Target="../diagrams/colors21.xml"/><Relationship Id="rId15" Type="http://schemas.microsoft.com/office/2007/relationships/diagramDrawing" Target="../diagrams/drawing21.xml"/><Relationship Id="rId1" Type="http://schemas.openxmlformats.org/officeDocument/2006/relationships/slideLayout" Target="../slideLayouts/slideLayout20.xml"/><Relationship Id="rId2" Type="http://schemas.openxmlformats.org/officeDocument/2006/relationships/notesSlide" Target="../notesSlides/notesSlide23.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52.png"/></Relationships>
</file>

<file path=ppt/slides/_rels/slide31.xml.rels><?xml version="1.0" encoding="UTF-8" standalone="yes"?>
<Relationships xmlns="http://schemas.openxmlformats.org/package/2006/relationships"><Relationship Id="rId11" Type="http://schemas.openxmlformats.org/officeDocument/2006/relationships/diagramLayout" Target="../diagrams/layout23.xml"/><Relationship Id="rId12" Type="http://schemas.openxmlformats.org/officeDocument/2006/relationships/diagramQuickStyle" Target="../diagrams/quickStyle23.xml"/><Relationship Id="rId13" Type="http://schemas.openxmlformats.org/officeDocument/2006/relationships/diagramColors" Target="../diagrams/colors23.xml"/><Relationship Id="rId14" Type="http://schemas.microsoft.com/office/2007/relationships/diagramDrawing" Target="../diagrams/drawing23.xml"/><Relationship Id="rId1" Type="http://schemas.openxmlformats.org/officeDocument/2006/relationships/tags" Target="../tags/tag99.xml"/><Relationship Id="rId2" Type="http://schemas.openxmlformats.org/officeDocument/2006/relationships/tags" Target="../tags/tag100.xml"/><Relationship Id="rId3" Type="http://schemas.openxmlformats.org/officeDocument/2006/relationships/slideLayout" Target="../slideLayouts/slideLayout11.xml"/><Relationship Id="rId4" Type="http://schemas.openxmlformats.org/officeDocument/2006/relationships/notesSlide" Target="../notesSlides/notesSlide24.xml"/><Relationship Id="rId5" Type="http://schemas.openxmlformats.org/officeDocument/2006/relationships/diagramData" Target="../diagrams/data22.xml"/><Relationship Id="rId6" Type="http://schemas.openxmlformats.org/officeDocument/2006/relationships/diagramLayout" Target="../diagrams/layout22.xml"/><Relationship Id="rId7" Type="http://schemas.openxmlformats.org/officeDocument/2006/relationships/diagramQuickStyle" Target="../diagrams/quickStyle22.xml"/><Relationship Id="rId8" Type="http://schemas.openxmlformats.org/officeDocument/2006/relationships/diagramColors" Target="../diagrams/colors22.xml"/><Relationship Id="rId9" Type="http://schemas.microsoft.com/office/2007/relationships/diagramDrawing" Target="../diagrams/drawing22.xml"/><Relationship Id="rId10" Type="http://schemas.openxmlformats.org/officeDocument/2006/relationships/diagramData" Target="../diagrams/data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2.gif"/><Relationship Id="rId1" Type="http://schemas.openxmlformats.org/officeDocument/2006/relationships/tags" Target="../tags/tag1.xml"/><Relationship Id="rId2"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1" Type="http://schemas.openxmlformats.org/officeDocument/2006/relationships/diagramData" Target="../diagrams/data1.xml"/><Relationship Id="rId12" Type="http://schemas.openxmlformats.org/officeDocument/2006/relationships/diagramLayout" Target="../diagrams/layout1.xml"/><Relationship Id="rId13" Type="http://schemas.openxmlformats.org/officeDocument/2006/relationships/diagramQuickStyle" Target="../diagrams/quickStyle1.xml"/><Relationship Id="rId14" Type="http://schemas.openxmlformats.org/officeDocument/2006/relationships/diagramColors" Target="../diagrams/colors1.xml"/><Relationship Id="rId15" Type="http://schemas.microsoft.com/office/2007/relationships/diagramDrawing" Target="../diagrams/drawing1.xml"/><Relationship Id="rId16" Type="http://schemas.openxmlformats.org/officeDocument/2006/relationships/image" Target="../media/image3.jpeg"/><Relationship Id="rId17" Type="http://schemas.openxmlformats.org/officeDocument/2006/relationships/image" Target="../media/image4.jpg"/><Relationship Id="rId18" Type="http://schemas.openxmlformats.org/officeDocument/2006/relationships/image" Target="../media/image5.jpeg"/><Relationship Id="rId1" Type="http://schemas.openxmlformats.org/officeDocument/2006/relationships/tags" Target="../tags/tag2.xml"/><Relationship Id="rId2" Type="http://schemas.openxmlformats.org/officeDocument/2006/relationships/tags" Target="../tags/tag3.xml"/><Relationship Id="rId3" Type="http://schemas.openxmlformats.org/officeDocument/2006/relationships/tags" Target="../tags/tag4.xml"/><Relationship Id="rId4" Type="http://schemas.openxmlformats.org/officeDocument/2006/relationships/tags" Target="../tags/tag5.xml"/><Relationship Id="rId5" Type="http://schemas.openxmlformats.org/officeDocument/2006/relationships/tags" Target="../tags/tag6.xml"/><Relationship Id="rId6" Type="http://schemas.openxmlformats.org/officeDocument/2006/relationships/tags" Target="../tags/tag7.xml"/><Relationship Id="rId7" Type="http://schemas.openxmlformats.org/officeDocument/2006/relationships/tags" Target="../tags/tag8.xml"/><Relationship Id="rId8" Type="http://schemas.openxmlformats.org/officeDocument/2006/relationships/tags" Target="../tags/tag9.xml"/><Relationship Id="rId9" Type="http://schemas.openxmlformats.org/officeDocument/2006/relationships/slideLayout" Target="../slideLayouts/slideLayout11.xml"/><Relationship Id="rId10"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1" Type="http://schemas.openxmlformats.org/officeDocument/2006/relationships/diagramQuickStyle" Target="../diagrams/quickStyle2.xml"/><Relationship Id="rId12" Type="http://schemas.openxmlformats.org/officeDocument/2006/relationships/diagramColors" Target="../diagrams/colors2.xml"/><Relationship Id="rId13" Type="http://schemas.microsoft.com/office/2007/relationships/diagramDrawing" Target="../diagrams/drawing2.xml"/><Relationship Id="rId14" Type="http://schemas.openxmlformats.org/officeDocument/2006/relationships/image" Target="../media/image3.jpeg"/><Relationship Id="rId15" Type="http://schemas.openxmlformats.org/officeDocument/2006/relationships/image" Target="../media/image5.jpeg"/><Relationship Id="rId1" Type="http://schemas.openxmlformats.org/officeDocument/2006/relationships/tags" Target="../tags/tag10.xml"/><Relationship Id="rId2" Type="http://schemas.openxmlformats.org/officeDocument/2006/relationships/tags" Target="../tags/tag11.xml"/><Relationship Id="rId3" Type="http://schemas.openxmlformats.org/officeDocument/2006/relationships/tags" Target="../tags/tag12.xml"/><Relationship Id="rId4" Type="http://schemas.openxmlformats.org/officeDocument/2006/relationships/tags" Target="../tags/tag13.xml"/><Relationship Id="rId5" Type="http://schemas.openxmlformats.org/officeDocument/2006/relationships/tags" Target="../tags/tag14.xml"/><Relationship Id="rId6" Type="http://schemas.openxmlformats.org/officeDocument/2006/relationships/tags" Target="../tags/tag15.xml"/><Relationship Id="rId7" Type="http://schemas.openxmlformats.org/officeDocument/2006/relationships/slideLayout" Target="../slideLayouts/slideLayout11.xml"/><Relationship Id="rId8" Type="http://schemas.openxmlformats.org/officeDocument/2006/relationships/notesSlide" Target="../notesSlides/notesSlide3.xml"/><Relationship Id="rId9" Type="http://schemas.openxmlformats.org/officeDocument/2006/relationships/diagramData" Target="../diagrams/data2.xml"/><Relationship Id="rId10"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11" Type="http://schemas.openxmlformats.org/officeDocument/2006/relationships/notesSlide" Target="../notesSlides/notesSlide4.xml"/><Relationship Id="rId12" Type="http://schemas.openxmlformats.org/officeDocument/2006/relationships/diagramData" Target="../diagrams/data3.xml"/><Relationship Id="rId13" Type="http://schemas.openxmlformats.org/officeDocument/2006/relationships/diagramLayout" Target="../diagrams/layout3.xml"/><Relationship Id="rId14" Type="http://schemas.openxmlformats.org/officeDocument/2006/relationships/diagramQuickStyle" Target="../diagrams/quickStyle3.xml"/><Relationship Id="rId15" Type="http://schemas.openxmlformats.org/officeDocument/2006/relationships/diagramColors" Target="../diagrams/colors3.xml"/><Relationship Id="rId16" Type="http://schemas.microsoft.com/office/2007/relationships/diagramDrawing" Target="../diagrams/drawing3.xml"/><Relationship Id="rId17" Type="http://schemas.openxmlformats.org/officeDocument/2006/relationships/image" Target="../media/image3.jpeg"/><Relationship Id="rId18" Type="http://schemas.openxmlformats.org/officeDocument/2006/relationships/image" Target="../media/image4.jpg"/><Relationship Id="rId19" Type="http://schemas.openxmlformats.org/officeDocument/2006/relationships/image" Target="../media/image5.jpeg"/><Relationship Id="rId1" Type="http://schemas.openxmlformats.org/officeDocument/2006/relationships/tags" Target="../tags/tag16.xml"/><Relationship Id="rId2" Type="http://schemas.openxmlformats.org/officeDocument/2006/relationships/tags" Target="../tags/tag17.xml"/><Relationship Id="rId3" Type="http://schemas.openxmlformats.org/officeDocument/2006/relationships/tags" Target="../tags/tag18.xml"/><Relationship Id="rId4" Type="http://schemas.openxmlformats.org/officeDocument/2006/relationships/tags" Target="../tags/tag19.xml"/><Relationship Id="rId5" Type="http://schemas.openxmlformats.org/officeDocument/2006/relationships/tags" Target="../tags/tag20.xml"/><Relationship Id="rId6" Type="http://schemas.openxmlformats.org/officeDocument/2006/relationships/tags" Target="../tags/tag21.xml"/><Relationship Id="rId7" Type="http://schemas.openxmlformats.org/officeDocument/2006/relationships/tags" Target="../tags/tag22.xml"/><Relationship Id="rId8" Type="http://schemas.openxmlformats.org/officeDocument/2006/relationships/tags" Target="../tags/tag23.xml"/><Relationship Id="rId9" Type="http://schemas.openxmlformats.org/officeDocument/2006/relationships/tags" Target="../tags/tag24.xml"/><Relationship Id="rId10"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1" Type="http://schemas.openxmlformats.org/officeDocument/2006/relationships/diagramQuickStyle" Target="../diagrams/quickStyle4.xml"/><Relationship Id="rId12" Type="http://schemas.openxmlformats.org/officeDocument/2006/relationships/diagramColors" Target="../diagrams/colors4.xml"/><Relationship Id="rId13" Type="http://schemas.microsoft.com/office/2007/relationships/diagramDrawing" Target="../diagrams/drawing4.xml"/><Relationship Id="rId14" Type="http://schemas.openxmlformats.org/officeDocument/2006/relationships/image" Target="../media/image9.png"/><Relationship Id="rId1" Type="http://schemas.openxmlformats.org/officeDocument/2006/relationships/tags" Target="../tags/tag25.xml"/><Relationship Id="rId2" Type="http://schemas.openxmlformats.org/officeDocument/2006/relationships/tags" Target="../tags/tag26.xml"/><Relationship Id="rId3" Type="http://schemas.openxmlformats.org/officeDocument/2006/relationships/tags" Target="../tags/tag27.xml"/><Relationship Id="rId4" Type="http://schemas.openxmlformats.org/officeDocument/2006/relationships/slideLayout" Target="../slideLayouts/slideLayout11.xml"/><Relationship Id="rId5" Type="http://schemas.openxmlformats.org/officeDocument/2006/relationships/notesSlide" Target="../notesSlides/notesSlide5.xml"/><Relationship Id="rId6" Type="http://schemas.openxmlformats.org/officeDocument/2006/relationships/image" Target="../media/image6.jpg"/><Relationship Id="rId7" Type="http://schemas.openxmlformats.org/officeDocument/2006/relationships/image" Target="../media/image7.jpg"/><Relationship Id="rId8" Type="http://schemas.openxmlformats.org/officeDocument/2006/relationships/image" Target="../media/image8.jpg"/><Relationship Id="rId9" Type="http://schemas.openxmlformats.org/officeDocument/2006/relationships/diagramData" Target="../diagrams/data4.xml"/><Relationship Id="rId10"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11" Type="http://schemas.openxmlformats.org/officeDocument/2006/relationships/notesSlide" Target="../notesSlides/notesSlide6.xml"/><Relationship Id="rId12" Type="http://schemas.openxmlformats.org/officeDocument/2006/relationships/diagramData" Target="../diagrams/data5.xml"/><Relationship Id="rId13" Type="http://schemas.openxmlformats.org/officeDocument/2006/relationships/diagramLayout" Target="../diagrams/layout5.xml"/><Relationship Id="rId14" Type="http://schemas.openxmlformats.org/officeDocument/2006/relationships/diagramQuickStyle" Target="../diagrams/quickStyle5.xml"/><Relationship Id="rId15" Type="http://schemas.openxmlformats.org/officeDocument/2006/relationships/diagramColors" Target="../diagrams/colors5.xml"/><Relationship Id="rId16" Type="http://schemas.microsoft.com/office/2007/relationships/diagramDrawing" Target="../diagrams/drawing5.xml"/><Relationship Id="rId17" Type="http://schemas.openxmlformats.org/officeDocument/2006/relationships/image" Target="../media/image3.jpeg"/><Relationship Id="rId18" Type="http://schemas.openxmlformats.org/officeDocument/2006/relationships/image" Target="../media/image4.jpg"/><Relationship Id="rId19" Type="http://schemas.openxmlformats.org/officeDocument/2006/relationships/image" Target="../media/image5.jpeg"/><Relationship Id="rId1" Type="http://schemas.openxmlformats.org/officeDocument/2006/relationships/tags" Target="../tags/tag28.xml"/><Relationship Id="rId2" Type="http://schemas.openxmlformats.org/officeDocument/2006/relationships/tags" Target="../tags/tag29.xml"/><Relationship Id="rId3" Type="http://schemas.openxmlformats.org/officeDocument/2006/relationships/tags" Target="../tags/tag30.xml"/><Relationship Id="rId4" Type="http://schemas.openxmlformats.org/officeDocument/2006/relationships/tags" Target="../tags/tag31.xml"/><Relationship Id="rId5" Type="http://schemas.openxmlformats.org/officeDocument/2006/relationships/tags" Target="../tags/tag32.xml"/><Relationship Id="rId6" Type="http://schemas.openxmlformats.org/officeDocument/2006/relationships/tags" Target="../tags/tag33.xml"/><Relationship Id="rId7" Type="http://schemas.openxmlformats.org/officeDocument/2006/relationships/tags" Target="../tags/tag34.xml"/><Relationship Id="rId8" Type="http://schemas.openxmlformats.org/officeDocument/2006/relationships/tags" Target="../tags/tag35.xml"/><Relationship Id="rId9" Type="http://schemas.openxmlformats.org/officeDocument/2006/relationships/tags" Target="../tags/tag36.xml"/><Relationship Id="rId10"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4"/>
          <p:cNvGrpSpPr>
            <a:grpSpLocks/>
          </p:cNvGrpSpPr>
          <p:nvPr/>
        </p:nvGrpSpPr>
        <p:grpSpPr bwMode="auto">
          <a:xfrm>
            <a:off x="0" y="0"/>
            <a:ext cx="9144000" cy="5106988"/>
            <a:chOff x="0" y="0"/>
            <a:chExt cx="5760" cy="3217"/>
          </a:xfrm>
          <a:solidFill>
            <a:srgbClr val="D7E3E8"/>
          </a:solidFill>
        </p:grpSpPr>
        <p:sp>
          <p:nvSpPr>
            <p:cNvPr id="5" name="Freeform 10"/>
            <p:cNvSpPr>
              <a:spLocks/>
            </p:cNvSpPr>
            <p:nvPr/>
          </p:nvSpPr>
          <p:spPr bwMode="gray">
            <a:xfrm>
              <a:off x="0" y="2251"/>
              <a:ext cx="5760" cy="966"/>
            </a:xfrm>
            <a:custGeom>
              <a:avLst/>
              <a:gdLst>
                <a:gd name="T0" fmla="*/ 5760 w 5760"/>
                <a:gd name="T1" fmla="*/ 0 h 966"/>
                <a:gd name="T2" fmla="*/ 0 w 5760"/>
                <a:gd name="T3" fmla="*/ 0 h 966"/>
                <a:gd name="T4" fmla="*/ 0 w 5760"/>
                <a:gd name="T5" fmla="*/ 966 h 966"/>
                <a:gd name="T6" fmla="*/ 4834 w 5760"/>
                <a:gd name="T7" fmla="*/ 966 h 966"/>
                <a:gd name="T8" fmla="*/ 5760 w 5760"/>
                <a:gd name="T9" fmla="*/ 434 h 966"/>
                <a:gd name="T10" fmla="*/ 5760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solidFill>
              <a:srgbClr val="DEEE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a:p>
          </p:txBody>
        </p:sp>
        <p:sp>
          <p:nvSpPr>
            <p:cNvPr id="6" name="Rectangle 11"/>
            <p:cNvSpPr>
              <a:spLocks noChangeArrowheads="1"/>
            </p:cNvSpPr>
            <p:nvPr/>
          </p:nvSpPr>
          <p:spPr bwMode="gray">
            <a:xfrm>
              <a:off x="0" y="0"/>
              <a:ext cx="5760" cy="2568"/>
            </a:xfrm>
            <a:prstGeom prst="rect">
              <a:avLst/>
            </a:prstGeom>
            <a:solidFill>
              <a:srgbClr val="DEEEF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dirty="0">
                <a:cs typeface="Arial" charset="0"/>
              </a:endParaRPr>
            </a:p>
          </p:txBody>
        </p:sp>
      </p:grpSp>
      <p:sp>
        <p:nvSpPr>
          <p:cNvPr id="20483" name="Rectangle 3"/>
          <p:cNvSpPr txBox="1">
            <a:spLocks noChangeArrowheads="1"/>
          </p:cNvSpPr>
          <p:nvPr/>
        </p:nvSpPr>
        <p:spPr bwMode="auto">
          <a:xfrm>
            <a:off x="1836738" y="1844675"/>
            <a:ext cx="61912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charset="0"/>
                <a:ea typeface="ＭＳ Ｐゴシック" charset="0"/>
                <a:cs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3200" b="1" dirty="0" smtClean="0">
                <a:solidFill>
                  <a:srgbClr val="404040"/>
                </a:solidFill>
                <a:latin typeface="Calibri" charset="0"/>
              </a:rPr>
              <a:t>La discipline technologie</a:t>
            </a:r>
            <a:endParaRPr lang="fr-FR" sz="3200" b="1" dirty="0">
              <a:solidFill>
                <a:srgbClr val="404040"/>
              </a:solidFill>
              <a:latin typeface="Calibri" charset="0"/>
            </a:endParaRPr>
          </a:p>
        </p:txBody>
      </p:sp>
      <p:sp>
        <p:nvSpPr>
          <p:cNvPr id="20484" name="Rectangle 4"/>
          <p:cNvSpPr txBox="1">
            <a:spLocks noChangeArrowheads="1"/>
          </p:cNvSpPr>
          <p:nvPr/>
        </p:nvSpPr>
        <p:spPr bwMode="auto">
          <a:xfrm>
            <a:off x="1907704" y="2852936"/>
            <a:ext cx="619125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charset="0"/>
                <a:ea typeface="ＭＳ Ｐゴシック" charset="0"/>
                <a:cs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20000"/>
              </a:spcBef>
              <a:buFont typeface="Wingdings" charset="0"/>
              <a:buNone/>
            </a:pPr>
            <a:r>
              <a:rPr lang="fr-FR" sz="1500" dirty="0" smtClean="0">
                <a:solidFill>
                  <a:srgbClr val="0062A8"/>
                </a:solidFill>
                <a:latin typeface="Calibri" charset="0"/>
              </a:rPr>
              <a:t>Positionnement.</a:t>
            </a:r>
          </a:p>
          <a:p>
            <a:pPr eaLnBrk="1" hangingPunct="1">
              <a:spcBef>
                <a:spcPct val="20000"/>
              </a:spcBef>
              <a:buFont typeface="Wingdings" charset="0"/>
              <a:buNone/>
            </a:pPr>
            <a:r>
              <a:rPr lang="fr-FR" sz="1500" dirty="0" smtClean="0">
                <a:solidFill>
                  <a:srgbClr val="0062A8"/>
                </a:solidFill>
                <a:latin typeface="Calibri" charset="0"/>
              </a:rPr>
              <a:t>Comment la technologie prend part à la transmission des valeurs de la république ?</a:t>
            </a:r>
          </a:p>
          <a:p>
            <a:pPr eaLnBrk="1" hangingPunct="1">
              <a:spcBef>
                <a:spcPct val="20000"/>
              </a:spcBef>
              <a:buFont typeface="Wingdings" charset="0"/>
              <a:buNone/>
            </a:pPr>
            <a:endParaRPr lang="fr-FR" sz="1500" dirty="0">
              <a:solidFill>
                <a:srgbClr val="0062A8"/>
              </a:solidFill>
              <a:latin typeface="Calibri" charset="0"/>
            </a:endParaRPr>
          </a:p>
        </p:txBody>
      </p:sp>
      <p:sp>
        <p:nvSpPr>
          <p:cNvPr id="10" name="Rectangle 4"/>
          <p:cNvSpPr txBox="1">
            <a:spLocks noChangeArrowheads="1"/>
          </p:cNvSpPr>
          <p:nvPr/>
        </p:nvSpPr>
        <p:spPr>
          <a:xfrm>
            <a:off x="1908175" y="4581525"/>
            <a:ext cx="6118225" cy="315913"/>
          </a:xfrm>
          <a:prstGeom prst="rect">
            <a:avLst/>
          </a:prstGeom>
        </p:spPr>
        <p:txBody>
          <a:bodyPr/>
          <a:lstStyle>
            <a:lvl1pPr marL="0" indent="0" algn="l" defTabSz="457200" rtl="0" eaLnBrk="1" latinLnBrk="0" hangingPunct="1">
              <a:spcBef>
                <a:spcPct val="20000"/>
              </a:spcBef>
              <a:buFont typeface="Wingdings" charset="2"/>
              <a:buNone/>
              <a:defRPr sz="1100" b="0" kern="1200">
                <a:solidFill>
                  <a:srgbClr val="0062A8"/>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fr-FR" dirty="0" smtClean="0">
                <a:solidFill>
                  <a:schemeClr val="tx1">
                    <a:lumMod val="65000"/>
                    <a:lumOff val="35000"/>
                  </a:schemeClr>
                </a:solidFill>
              </a:rPr>
              <a:t>IGEN STI&gt; PNF IA-IPR mai 2015</a:t>
            </a:r>
            <a:endParaRPr lang="fr-FR" dirty="0">
              <a:solidFill>
                <a:schemeClr val="tx1">
                  <a:lumMod val="65000"/>
                  <a:lumOff val="35000"/>
                </a:schemeClr>
              </a:solidFill>
            </a:endParaRPr>
          </a:p>
        </p:txBody>
      </p:sp>
      <p:cxnSp>
        <p:nvCxnSpPr>
          <p:cNvPr id="11" name="Connecteur droit 10"/>
          <p:cNvCxnSpPr/>
          <p:nvPr/>
        </p:nvCxnSpPr>
        <p:spPr>
          <a:xfrm>
            <a:off x="1979613" y="4581525"/>
            <a:ext cx="2305050"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marL="0" lvl="0" indent="0"/>
            <a:r>
              <a:rPr lang="fr-FR" sz="2700" dirty="0" smtClean="0"/>
              <a:t>Positionnement du bac STI2D</a:t>
            </a:r>
            <a:endParaRPr lang="fr-FR" sz="2700" dirty="0"/>
          </a:p>
        </p:txBody>
      </p:sp>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val="704455629"/>
              </p:ext>
            </p:extLst>
          </p:nvPr>
        </p:nvGraphicFramePr>
        <p:xfrm>
          <a:off x="1555576" y="2055957"/>
          <a:ext cx="6400800" cy="42672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56" name="Groupe 55"/>
          <p:cNvGrpSpPr/>
          <p:nvPr>
            <p:custDataLst>
              <p:tags r:id="rId3"/>
            </p:custDataLst>
          </p:nvPr>
        </p:nvGrpSpPr>
        <p:grpSpPr>
          <a:xfrm>
            <a:off x="1967823" y="4941168"/>
            <a:ext cx="6420601" cy="1368152"/>
            <a:chOff x="2279518" y="2416200"/>
            <a:chExt cx="6204577" cy="1228576"/>
          </a:xfrm>
        </p:grpSpPr>
        <p:sp>
          <p:nvSpPr>
            <p:cNvPr id="57" name="Rectangle 56"/>
            <p:cNvSpPr/>
            <p:nvPr/>
          </p:nvSpPr>
          <p:spPr>
            <a:xfrm>
              <a:off x="2279518" y="2772757"/>
              <a:ext cx="1092009" cy="728003"/>
            </a:xfrm>
            <a:prstGeom prst="rect">
              <a:avLst/>
            </a:prstGeom>
            <a:blipFill>
              <a:blip r:embed="rId17" cstate="print">
                <a:extLst>
                  <a:ext uri="{28A0092B-C50C-407E-A947-70E740481C1C}">
                    <a14:useLocalDpi xmlns:a14="http://schemas.microsoft.com/office/drawing/2010/main" val="0"/>
                  </a:ext>
                </a:extLst>
              </a:blip>
              <a:srcRect/>
              <a:stretch>
                <a:fillRect t="-6000" b="-6000"/>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58" name="Forme libre 57"/>
            <p:cNvSpPr/>
            <p:nvPr/>
          </p:nvSpPr>
          <p:spPr>
            <a:xfrm>
              <a:off x="6729913" y="2617147"/>
              <a:ext cx="1728192"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400" dirty="0"/>
                <a:t>Interroger des objets, des systèmes dans leur environnement socioculturel</a:t>
              </a:r>
            </a:p>
          </p:txBody>
        </p:sp>
        <p:sp>
          <p:nvSpPr>
            <p:cNvPr id="59" name="Demi-cadre 58"/>
            <p:cNvSpPr/>
            <p:nvPr/>
          </p:nvSpPr>
          <p:spPr>
            <a:xfrm>
              <a:off x="6653223" y="2416200"/>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0" name="Demi-cadre 59"/>
            <p:cNvSpPr/>
            <p:nvPr/>
          </p:nvSpPr>
          <p:spPr>
            <a:xfrm rot="5400000">
              <a:off x="8112492" y="2416248"/>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1" name="Demi-cadre 60"/>
            <p:cNvSpPr/>
            <p:nvPr/>
          </p:nvSpPr>
          <p:spPr>
            <a:xfrm rot="16200000">
              <a:off x="6653175" y="3273173"/>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2" name="Demi-cadre 61"/>
            <p:cNvSpPr/>
            <p:nvPr/>
          </p:nvSpPr>
          <p:spPr>
            <a:xfrm rot="10800000">
              <a:off x="8112540" y="3273125"/>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grpSp>
      <p:grpSp>
        <p:nvGrpSpPr>
          <p:cNvPr id="63" name="Groupe 62"/>
          <p:cNvGrpSpPr/>
          <p:nvPr>
            <p:custDataLst>
              <p:tags r:id="rId4"/>
            </p:custDataLst>
          </p:nvPr>
        </p:nvGrpSpPr>
        <p:grpSpPr>
          <a:xfrm>
            <a:off x="6341528" y="1628800"/>
            <a:ext cx="2046896" cy="2420779"/>
            <a:chOff x="7197104" y="4604314"/>
            <a:chExt cx="1830872" cy="2348771"/>
          </a:xfrm>
        </p:grpSpPr>
        <p:pic>
          <p:nvPicPr>
            <p:cNvPr id="30" name="Image 29"/>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7524562" y="5972466"/>
              <a:ext cx="783334" cy="980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3" name="Groupe 32"/>
            <p:cNvGrpSpPr/>
            <p:nvPr>
              <p:custDataLst>
                <p:tags r:id="rId9"/>
              </p:custDataLst>
            </p:nvPr>
          </p:nvGrpSpPr>
          <p:grpSpPr>
            <a:xfrm>
              <a:off x="7197104" y="4604314"/>
              <a:ext cx="1830872" cy="1228576"/>
              <a:chOff x="1797060" y="5618291"/>
              <a:chExt cx="1830872" cy="1228576"/>
            </a:xfrm>
          </p:grpSpPr>
          <p:sp>
            <p:nvSpPr>
              <p:cNvPr id="35" name="Forme libre 34"/>
              <p:cNvSpPr/>
              <p:nvPr/>
            </p:nvSpPr>
            <p:spPr>
              <a:xfrm>
                <a:off x="1869068" y="5754675"/>
                <a:ext cx="1663699"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400" dirty="0" smtClean="0"/>
                  <a:t>Représenter</a:t>
                </a:r>
                <a:r>
                  <a:rPr lang="fr-FR" sz="1400" dirty="0"/>
                  <a:t>, analyser, </a:t>
                </a:r>
                <a:r>
                  <a:rPr lang="fr-FR" sz="1400" dirty="0" smtClean="0"/>
                  <a:t>simuler </a:t>
                </a:r>
                <a:r>
                  <a:rPr lang="fr-FR" sz="1400" dirty="0"/>
                  <a:t>les objets ou systèmes </a:t>
                </a:r>
                <a:r>
                  <a:rPr lang="fr-FR" sz="1400" dirty="0" smtClean="0"/>
                  <a:t>existants, justifier les solutions constructives</a:t>
                </a:r>
                <a:endParaRPr lang="fr-FR" sz="1400" kern="1200" dirty="0"/>
              </a:p>
            </p:txBody>
          </p:sp>
          <p:sp>
            <p:nvSpPr>
              <p:cNvPr id="36" name="Demi-cadre 35"/>
              <p:cNvSpPr/>
              <p:nvPr/>
            </p:nvSpPr>
            <p:spPr>
              <a:xfrm>
                <a:off x="1797060" y="5618291"/>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7" name="Demi-cadre 36"/>
              <p:cNvSpPr/>
              <p:nvPr/>
            </p:nvSpPr>
            <p:spPr>
              <a:xfrm rot="5400000">
                <a:off x="3256329" y="5618339"/>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8" name="Demi-cadre 37"/>
              <p:cNvSpPr/>
              <p:nvPr/>
            </p:nvSpPr>
            <p:spPr>
              <a:xfrm rot="16200000">
                <a:off x="1797012" y="6475264"/>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9" name="Demi-cadre 38"/>
              <p:cNvSpPr/>
              <p:nvPr/>
            </p:nvSpPr>
            <p:spPr>
              <a:xfrm rot="10800000">
                <a:off x="3256377" y="6475216"/>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grpSp>
      </p:grpSp>
      <p:grpSp>
        <p:nvGrpSpPr>
          <p:cNvPr id="3" name="Grouper 2"/>
          <p:cNvGrpSpPr/>
          <p:nvPr/>
        </p:nvGrpSpPr>
        <p:grpSpPr>
          <a:xfrm>
            <a:off x="790999" y="1988840"/>
            <a:ext cx="2016224" cy="2380704"/>
            <a:chOff x="1259632" y="620688"/>
            <a:chExt cx="2016224" cy="2380704"/>
          </a:xfrm>
        </p:grpSpPr>
        <p:pic>
          <p:nvPicPr>
            <p:cNvPr id="51" name="Image 50"/>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2448345" y="620688"/>
              <a:ext cx="827511" cy="1034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0" name="Groupe 25"/>
            <p:cNvGrpSpPr/>
            <p:nvPr>
              <p:custDataLst>
                <p:tags r:id="rId7"/>
              </p:custDataLst>
            </p:nvPr>
          </p:nvGrpSpPr>
          <p:grpSpPr>
            <a:xfrm>
              <a:off x="1259632" y="1772816"/>
              <a:ext cx="1830872" cy="1228576"/>
              <a:chOff x="1156951" y="2637115"/>
              <a:chExt cx="1830872" cy="1228576"/>
            </a:xfrm>
          </p:grpSpPr>
          <p:sp>
            <p:nvSpPr>
              <p:cNvPr id="71" name="Forme libre 70"/>
              <p:cNvSpPr/>
              <p:nvPr/>
            </p:nvSpPr>
            <p:spPr>
              <a:xfrm>
                <a:off x="1293452" y="2773499"/>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400" dirty="0"/>
                  <a:t>Imaginer, créer, </a:t>
                </a:r>
                <a:r>
                  <a:rPr lang="fr-FR" sz="1400" dirty="0" smtClean="0"/>
                  <a:t>concevoir, réaliser les objets</a:t>
                </a:r>
                <a:endParaRPr lang="fr-FR" sz="1400" dirty="0"/>
              </a:p>
            </p:txBody>
          </p:sp>
          <p:sp>
            <p:nvSpPr>
              <p:cNvPr id="72" name="Demi-cadre 71"/>
              <p:cNvSpPr/>
              <p:nvPr/>
            </p:nvSpPr>
            <p:spPr>
              <a:xfrm>
                <a:off x="1156951" y="2637115"/>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3" name="Demi-cadre 72"/>
              <p:cNvSpPr/>
              <p:nvPr/>
            </p:nvSpPr>
            <p:spPr>
              <a:xfrm rot="5400000">
                <a:off x="2616220" y="2637163"/>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4" name="Demi-cadre 73"/>
              <p:cNvSpPr/>
              <p:nvPr/>
            </p:nvSpPr>
            <p:spPr>
              <a:xfrm rot="16200000">
                <a:off x="1156903" y="3494088"/>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5" name="Demi-cadre 74"/>
              <p:cNvSpPr/>
              <p:nvPr/>
            </p:nvSpPr>
            <p:spPr>
              <a:xfrm rot="10800000">
                <a:off x="2616268" y="3494040"/>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grpSp>
      </p:grpSp>
      <p:sp>
        <p:nvSpPr>
          <p:cNvPr id="76" name="Ellipse 75"/>
          <p:cNvSpPr/>
          <p:nvPr/>
        </p:nvSpPr>
        <p:spPr>
          <a:xfrm>
            <a:off x="4139952" y="3861048"/>
            <a:ext cx="1008112" cy="1008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t>Objet </a:t>
            </a:r>
            <a:r>
              <a:rPr lang="fr-FR" sz="800" dirty="0" smtClean="0"/>
              <a:t>technique</a:t>
            </a:r>
          </a:p>
        </p:txBody>
      </p:sp>
      <p:sp>
        <p:nvSpPr>
          <p:cNvPr id="28" name="Secteurs 27"/>
          <p:cNvSpPr/>
          <p:nvPr>
            <p:custDataLst>
              <p:tags r:id="rId5"/>
            </p:custDataLst>
          </p:nvPr>
        </p:nvSpPr>
        <p:spPr>
          <a:xfrm rot="3362358">
            <a:off x="2841215" y="2352617"/>
            <a:ext cx="3605584" cy="3648803"/>
          </a:xfrm>
          <a:prstGeom prst="pie">
            <a:avLst>
              <a:gd name="adj1" fmla="val 2895744"/>
              <a:gd name="adj2" fmla="val 16868135"/>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974732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p:tgtEl>
                                          <p:spTgt spid="63"/>
                                        </p:tgtEl>
                                        <p:attrNameLst>
                                          <p:attrName>ppt_y</p:attrName>
                                        </p:attrNameLst>
                                      </p:cBhvr>
                                      <p:tavLst>
                                        <p:tav tm="0">
                                          <p:val>
                                            <p:strVal val="#ppt_y+#ppt_h*1.125000"/>
                                          </p:val>
                                        </p:tav>
                                        <p:tav tm="100000">
                                          <p:val>
                                            <p:strVal val="#ppt_y"/>
                                          </p:val>
                                        </p:tav>
                                      </p:tavLst>
                                    </p:anim>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additive="base">
                                        <p:cTn id="17" dur="500"/>
                                        <p:tgtEl>
                                          <p:spTgt spid="56"/>
                                        </p:tgtEl>
                                        <p:attrNameLst>
                                          <p:attrName>ppt_y</p:attrName>
                                        </p:attrNameLst>
                                      </p:cBhvr>
                                      <p:tavLst>
                                        <p:tav tm="0">
                                          <p:val>
                                            <p:strVal val="#ppt_y+#ppt_h*1.125000"/>
                                          </p:val>
                                        </p:tav>
                                        <p:tav tm="100000">
                                          <p:val>
                                            <p:strVal val="#ppt_y"/>
                                          </p:val>
                                        </p:tav>
                                      </p:tavLst>
                                    </p:anim>
                                    <p:animEffect transition="in" filter="wipe(up)">
                                      <p:cBhvr>
                                        <p:cTn id="18" dur="500"/>
                                        <p:tgtEl>
                                          <p:spTgt spid="5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2339752" y="-99392"/>
            <a:ext cx="6804248" cy="1064989"/>
          </a:xfrm>
        </p:spPr>
        <p:txBody>
          <a:bodyPr>
            <a:normAutofit/>
          </a:bodyPr>
          <a:lstStyle/>
          <a:p>
            <a:pPr marL="0" lvl="0" indent="0"/>
            <a:r>
              <a:rPr lang="fr-FR" sz="2700" dirty="0" smtClean="0"/>
              <a:t>Environnements d’apprentissages du bac STI2D </a:t>
            </a:r>
            <a:endParaRPr lang="fr-FR" sz="2700" dirty="0"/>
          </a:p>
        </p:txBody>
      </p:sp>
      <p:pic>
        <p:nvPicPr>
          <p:cNvPr id="12" name="Picture 2" descr="C:\Users\Christelle\Pictures\Boulot\2011-11-18 11.48.18.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08116" y="3903501"/>
            <a:ext cx="4000528" cy="2981883"/>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08116" y="1107985"/>
            <a:ext cx="4000528" cy="3000395"/>
          </a:xfrm>
          <a:prstGeom prst="rect">
            <a:avLst/>
          </a:prstGeom>
        </p:spPr>
      </p:pic>
      <p:pic>
        <p:nvPicPr>
          <p:cNvPr id="14" name="Image 13"/>
          <p:cNvPicPr>
            <a:picLocks noChangeAspect="1"/>
          </p:cNvPicPr>
          <p:nvPr/>
        </p:nvPicPr>
        <p:blipFill rotWithShape="1">
          <a:blip r:embed="rId8" cstate="email">
            <a:extLst>
              <a:ext uri="{28A0092B-C50C-407E-A947-70E740481C1C}">
                <a14:useLocalDpi xmlns:a14="http://schemas.microsoft.com/office/drawing/2010/main" val="0"/>
              </a:ext>
            </a:extLst>
          </a:blip>
          <a:srcRect r="14093"/>
          <a:stretch/>
        </p:blipFill>
        <p:spPr>
          <a:xfrm>
            <a:off x="4608644" y="1128505"/>
            <a:ext cx="4071966" cy="3000395"/>
          </a:xfrm>
          <a:prstGeom prst="rect">
            <a:avLst/>
          </a:prstGeom>
        </p:spPr>
      </p:pic>
      <p:pic>
        <p:nvPicPr>
          <p:cNvPr id="15" name="Image 14" descr="DSCN0362.jpg"/>
          <p:cNvPicPr>
            <a:picLocks noChangeAspect="1"/>
          </p:cNvPicPr>
          <p:nvPr/>
        </p:nvPicPr>
        <p:blipFill>
          <a:blip r:embed="rId9" cstate="print"/>
          <a:stretch>
            <a:fillRect/>
          </a:stretch>
        </p:blipFill>
        <p:spPr>
          <a:xfrm>
            <a:off x="4608643" y="4010199"/>
            <a:ext cx="4051683" cy="2875185"/>
          </a:xfrm>
          <a:prstGeom prst="rect">
            <a:avLst/>
          </a:prstGeom>
        </p:spPr>
      </p:pic>
      <p:pic>
        <p:nvPicPr>
          <p:cNvPr id="16" name="Image 15" descr="labo1.png"/>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2798131" y="2624176"/>
            <a:ext cx="3621024" cy="2731008"/>
          </a:xfrm>
          <a:prstGeom prst="rect">
            <a:avLst/>
          </a:prstGeom>
        </p:spPr>
      </p:pic>
      <p:grpSp>
        <p:nvGrpSpPr>
          <p:cNvPr id="5" name="Grouper 4"/>
          <p:cNvGrpSpPr>
            <a:grpSpLocks noChangeAspect="1"/>
          </p:cNvGrpSpPr>
          <p:nvPr/>
        </p:nvGrpSpPr>
        <p:grpSpPr>
          <a:xfrm>
            <a:off x="-756592" y="-171400"/>
            <a:ext cx="3672000" cy="2448000"/>
            <a:chOff x="1555576" y="2055957"/>
            <a:chExt cx="6400800" cy="4267200"/>
          </a:xfrm>
        </p:grpSpPr>
        <p:grpSp>
          <p:nvGrpSpPr>
            <p:cNvPr id="4" name="Grouper 3"/>
            <p:cNvGrpSpPr/>
            <p:nvPr/>
          </p:nvGrpSpPr>
          <p:grpSpPr>
            <a:xfrm>
              <a:off x="1555576" y="2055957"/>
              <a:ext cx="6400800" cy="4267200"/>
              <a:chOff x="1555576" y="2055957"/>
              <a:chExt cx="6400800" cy="4267200"/>
            </a:xfrm>
          </p:grpSpPr>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val="447968226"/>
                  </p:ext>
                </p:extLst>
              </p:nvPr>
            </p:nvGraphicFramePr>
            <p:xfrm>
              <a:off x="1555576" y="2055957"/>
              <a:ext cx="6400800" cy="42672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28" name="Secteurs 27"/>
              <p:cNvSpPr/>
              <p:nvPr>
                <p:custDataLst>
                  <p:tags r:id="rId3"/>
                </p:custDataLst>
              </p:nvPr>
            </p:nvSpPr>
            <p:spPr>
              <a:xfrm rot="3362358">
                <a:off x="2841215" y="2352617"/>
                <a:ext cx="3605584" cy="3648803"/>
              </a:xfrm>
              <a:prstGeom prst="pie">
                <a:avLst>
                  <a:gd name="adj1" fmla="val 2895744"/>
                  <a:gd name="adj2" fmla="val 16868135"/>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a:p>
            </p:txBody>
          </p:sp>
        </p:grpSp>
        <p:sp>
          <p:nvSpPr>
            <p:cNvPr id="76" name="Ellipse 75"/>
            <p:cNvSpPr/>
            <p:nvPr/>
          </p:nvSpPr>
          <p:spPr>
            <a:xfrm>
              <a:off x="4139952" y="3807503"/>
              <a:ext cx="1008112" cy="1008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700" b="1" dirty="0" smtClean="0"/>
                <a:t>Objet</a:t>
              </a:r>
              <a:endParaRPr lang="fr-FR" sz="700" dirty="0" smtClean="0"/>
            </a:p>
          </p:txBody>
        </p:sp>
      </p:grpSp>
    </p:spTree>
    <p:extLst>
      <p:ext uri="{BB962C8B-B14F-4D97-AF65-F5344CB8AC3E}">
        <p14:creationId xmlns:p14="http://schemas.microsoft.com/office/powerpoint/2010/main" val="9656780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concept nouveau : l’organisation des laboratoires en univers</a:t>
            </a:r>
            <a:endParaRPr lang="fr-FR" dirty="0"/>
          </a:p>
        </p:txBody>
      </p:sp>
      <p:sp>
        <p:nvSpPr>
          <p:cNvPr id="3" name="Espace réservé du contenu 2"/>
          <p:cNvSpPr>
            <a:spLocks noGrp="1"/>
          </p:cNvSpPr>
          <p:nvPr>
            <p:ph idx="1"/>
          </p:nvPr>
        </p:nvSpPr>
        <p:spPr/>
        <p:txBody>
          <a:bodyPr/>
          <a:lstStyle/>
          <a:p>
            <a:pPr algn="just"/>
            <a:r>
              <a:rPr lang="fr-FR" b="1" dirty="0"/>
              <a:t>Constat :</a:t>
            </a:r>
            <a:r>
              <a:rPr lang="fr-FR" dirty="0"/>
              <a:t> nos laboratoires de </a:t>
            </a:r>
            <a:r>
              <a:rPr lang="fr-FR" dirty="0" smtClean="0"/>
              <a:t>technologie </a:t>
            </a:r>
            <a:r>
              <a:rPr lang="fr-FR" dirty="0"/>
              <a:t>présentent souvent </a:t>
            </a:r>
            <a:r>
              <a:rPr lang="fr-FR" dirty="0" smtClean="0"/>
              <a:t>un </a:t>
            </a:r>
            <a:r>
              <a:rPr lang="fr-FR" dirty="0"/>
              <a:t>ensemble de systèmes dont l’organisation spatiale ne tient pas compte de leur domaine d’utilisation</a:t>
            </a:r>
            <a:r>
              <a:rPr lang="fr-FR" dirty="0" smtClean="0"/>
              <a:t>.</a:t>
            </a:r>
            <a:endParaRPr lang="fr-FR" dirty="0"/>
          </a:p>
          <a:p>
            <a:pPr algn="just"/>
            <a:r>
              <a:rPr lang="fr-FR" b="1" dirty="0"/>
              <a:t>Idée :</a:t>
            </a:r>
            <a:r>
              <a:rPr lang="fr-FR" dirty="0"/>
              <a:t> partir d’une démarche contextuelle pour regrouper et organiser ces systèmes en différents ‘univers’.</a:t>
            </a:r>
          </a:p>
          <a:p>
            <a:pPr algn="just"/>
            <a:r>
              <a:rPr lang="fr-FR" b="1" dirty="0"/>
              <a:t>Intérêts pédagogiques </a:t>
            </a:r>
            <a:r>
              <a:rPr lang="fr-FR" b="1" dirty="0" smtClean="0"/>
              <a:t>: </a:t>
            </a:r>
            <a:r>
              <a:rPr lang="fr-FR" dirty="0" smtClean="0"/>
              <a:t>donner </a:t>
            </a:r>
            <a:r>
              <a:rPr lang="fr-FR" dirty="0"/>
              <a:t>un sens à l’objet d’étude en mettant en évidence le domaine dans lequel il est utilisé </a:t>
            </a:r>
            <a:endParaRPr lang="fr-FR" dirty="0" smtClean="0"/>
          </a:p>
          <a:p>
            <a:pPr algn="just"/>
            <a:r>
              <a:rPr lang="fr-FR" b="1" dirty="0" smtClean="0"/>
              <a:t>Intérêt </a:t>
            </a:r>
            <a:r>
              <a:rPr lang="fr-FR" b="1" dirty="0"/>
              <a:t>dans la promotion de la filière </a:t>
            </a:r>
            <a:r>
              <a:rPr lang="fr-FR" b="1" dirty="0" smtClean="0"/>
              <a:t>: </a:t>
            </a:r>
            <a:r>
              <a:rPr lang="fr-FR" dirty="0" smtClean="0"/>
              <a:t>donner </a:t>
            </a:r>
            <a:r>
              <a:rPr lang="fr-FR" dirty="0"/>
              <a:t>une clef de lecture aux différents visiteurs (parents, élèves de 2de, COP…)</a:t>
            </a:r>
          </a:p>
        </p:txBody>
      </p:sp>
    </p:spTree>
    <p:extLst>
      <p:ext uri="{BB962C8B-B14F-4D97-AF65-F5344CB8AC3E}">
        <p14:creationId xmlns:p14="http://schemas.microsoft.com/office/powerpoint/2010/main" val="2431122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9" descr="http://i2.cdscdn.com/pdt2/2/l/b/1/700x700/zys42lb/rw/kitchen-move-poubelle-auto-42-litres-sans-sea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3645024"/>
            <a:ext cx="2598738"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dirty="0" smtClean="0"/>
              <a:t>Exemple d’univers : le confort domestique </a:t>
            </a:r>
            <a:endParaRPr lang="fr-FR" dirty="0"/>
          </a:p>
        </p:txBody>
      </p:sp>
      <p:pic>
        <p:nvPicPr>
          <p:cNvPr id="4"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663948"/>
            <a:ext cx="2978150"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16"/>
          <p:cNvSpPr txBox="1">
            <a:spLocks noChangeArrowheads="1"/>
          </p:cNvSpPr>
          <p:nvPr/>
        </p:nvSpPr>
        <p:spPr bwMode="auto">
          <a:xfrm>
            <a:off x="1112640" y="3492748"/>
            <a:ext cx="1612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a:t>Portail solaire</a:t>
            </a:r>
          </a:p>
        </p:txBody>
      </p:sp>
      <p:pic>
        <p:nvPicPr>
          <p:cNvPr id="7" name="Picture 23" descr="http://www.technologieservices.fr/dimg/102/IMG2/2/0001008872_BEA50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1202" y="1556792"/>
            <a:ext cx="1897062"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1811" y="2015058"/>
            <a:ext cx="1377950"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http://www.homemedia.fr/i/imgs/882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67375" y="4194770"/>
            <a:ext cx="33337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3"/>
          <p:cNvSpPr txBox="1">
            <a:spLocks noChangeArrowheads="1"/>
          </p:cNvSpPr>
          <p:nvPr/>
        </p:nvSpPr>
        <p:spPr bwMode="auto">
          <a:xfrm>
            <a:off x="4283968" y="1916832"/>
            <a:ext cx="15841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fr-FR" altLang="fr-FR" dirty="0"/>
              <a:t>Banc acoustique</a:t>
            </a:r>
          </a:p>
        </p:txBody>
      </p:sp>
      <p:sp>
        <p:nvSpPr>
          <p:cNvPr id="12" name="ZoneTexte 15"/>
          <p:cNvSpPr txBox="1">
            <a:spLocks noChangeArrowheads="1"/>
          </p:cNvSpPr>
          <p:nvPr/>
        </p:nvSpPr>
        <p:spPr bwMode="auto">
          <a:xfrm>
            <a:off x="6607298" y="1568970"/>
            <a:ext cx="2789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a:t>Banc d’étude des lampes</a:t>
            </a:r>
          </a:p>
        </p:txBody>
      </p:sp>
      <p:sp>
        <p:nvSpPr>
          <p:cNvPr id="13" name="ZoneTexte 16"/>
          <p:cNvSpPr txBox="1">
            <a:spLocks noChangeArrowheads="1"/>
          </p:cNvSpPr>
          <p:nvPr/>
        </p:nvSpPr>
        <p:spPr bwMode="auto">
          <a:xfrm>
            <a:off x="448816" y="5733256"/>
            <a:ext cx="2303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dirty="0"/>
              <a:t>Cafetière à capsule </a:t>
            </a:r>
          </a:p>
        </p:txBody>
      </p:sp>
      <p:sp>
        <p:nvSpPr>
          <p:cNvPr id="14" name="ZoneTexte 18"/>
          <p:cNvSpPr txBox="1">
            <a:spLocks noChangeArrowheads="1"/>
          </p:cNvSpPr>
          <p:nvPr/>
        </p:nvSpPr>
        <p:spPr bwMode="auto">
          <a:xfrm>
            <a:off x="3347864" y="3068960"/>
            <a:ext cx="19442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fr-FR" altLang="fr-FR" dirty="0" smtClean="0"/>
              <a:t>Poubelle automatique</a:t>
            </a:r>
          </a:p>
        </p:txBody>
      </p:sp>
      <p:sp>
        <p:nvSpPr>
          <p:cNvPr id="15" name="ZoneTexte 19"/>
          <p:cNvSpPr txBox="1">
            <a:spLocks noChangeArrowheads="1"/>
          </p:cNvSpPr>
          <p:nvPr/>
        </p:nvSpPr>
        <p:spPr bwMode="auto">
          <a:xfrm>
            <a:off x="6952108" y="3861048"/>
            <a:ext cx="2084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dirty="0"/>
              <a:t>Réseau domestique</a:t>
            </a:r>
          </a:p>
        </p:txBody>
      </p:sp>
      <p:pic>
        <p:nvPicPr>
          <p:cNvPr id="10" name="Picture 14" descr="pens1001000a"/>
          <p:cNvPicPr>
            <a:picLocks noChangeAspect="1" noChangeArrowheads="1"/>
          </p:cNvPicPr>
          <p:nvPr/>
        </p:nvPicPr>
        <p:blipFill>
          <a:blip r:embed="rId7" cstate="print">
            <a:extLst>
              <a:ext uri="{28A0092B-C50C-407E-A947-70E740481C1C}">
                <a14:useLocalDpi xmlns:a14="http://schemas.microsoft.com/office/drawing/2010/main" val="0"/>
              </a:ext>
            </a:extLst>
          </a:blip>
          <a:srcRect l="20825" t="23055" r="27870" b="21875"/>
          <a:stretch>
            <a:fillRect/>
          </a:stretch>
        </p:blipFill>
        <p:spPr bwMode="auto">
          <a:xfrm>
            <a:off x="107504" y="3861048"/>
            <a:ext cx="2900362"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0942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Exemple d’univers : la mobilité</a:t>
            </a:r>
            <a:endParaRPr lang="fr-FR" dirty="0"/>
          </a:p>
        </p:txBody>
      </p:sp>
      <p:pic>
        <p:nvPicPr>
          <p:cNvPr id="16" name="il_fi" descr="poweriser-echasse_urbaine_poweriser_50_70_kg-2011-original"/>
          <p:cNvPicPr>
            <a:picLocks noChangeAspect="1" noChangeArrowheads="1"/>
          </p:cNvPicPr>
          <p:nvPr/>
        </p:nvPicPr>
        <p:blipFill>
          <a:blip r:embed="rId2" cstate="print">
            <a:extLst>
              <a:ext uri="{28A0092B-C50C-407E-A947-70E740481C1C}">
                <a14:useLocalDpi xmlns:a14="http://schemas.microsoft.com/office/drawing/2010/main" val="0"/>
              </a:ext>
            </a:extLst>
          </a:blip>
          <a:srcRect l="27437" r="27437"/>
          <a:stretch>
            <a:fillRect/>
          </a:stretch>
        </p:blipFill>
        <p:spPr bwMode="auto">
          <a:xfrm>
            <a:off x="124256" y="1571551"/>
            <a:ext cx="112395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TORNADOF3FRONTSIDE"/>
          <p:cNvPicPr>
            <a:picLocks noChangeAspect="1" noChangeArrowheads="1"/>
          </p:cNvPicPr>
          <p:nvPr/>
        </p:nvPicPr>
        <p:blipFill>
          <a:blip r:embed="rId3" cstate="print">
            <a:extLst>
              <a:ext uri="{28A0092B-C50C-407E-A947-70E740481C1C}">
                <a14:useLocalDpi xmlns:a14="http://schemas.microsoft.com/office/drawing/2010/main" val="0"/>
              </a:ext>
            </a:extLst>
          </a:blip>
          <a:srcRect l="5118" t="16914" r="3937" b="21068"/>
          <a:stretch>
            <a:fillRect/>
          </a:stretch>
        </p:blipFill>
        <p:spPr bwMode="auto">
          <a:xfrm>
            <a:off x="1979712" y="4653136"/>
            <a:ext cx="4752528" cy="213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YikeBike_Fus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1556792"/>
            <a:ext cx="3055196"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8"/>
          <p:cNvPicPr>
            <a:picLocks noChangeAspect="1"/>
          </p:cNvPicPr>
          <p:nvPr/>
        </p:nvPicPr>
        <p:blipFill rotWithShape="1">
          <a:blip r:embed="rId5" cstate="print"/>
          <a:srcRect b="24235"/>
          <a:stretch/>
        </p:blipFill>
        <p:spPr>
          <a:xfrm>
            <a:off x="1403648" y="1663232"/>
            <a:ext cx="4940681" cy="2989904"/>
          </a:xfrm>
          <a:prstGeom prst="rect">
            <a:avLst/>
          </a:prstGeom>
        </p:spPr>
      </p:pic>
      <p:sp>
        <p:nvSpPr>
          <p:cNvPr id="20" name="ZoneTexte 11"/>
          <p:cNvSpPr txBox="1">
            <a:spLocks noChangeArrowheads="1"/>
          </p:cNvSpPr>
          <p:nvPr/>
        </p:nvSpPr>
        <p:spPr bwMode="auto">
          <a:xfrm>
            <a:off x="107504" y="4077072"/>
            <a:ext cx="1108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fr-FR" altLang="fr-FR" dirty="0"/>
              <a:t>É</a:t>
            </a:r>
            <a:r>
              <a:rPr lang="fr-FR" altLang="fr-FR" dirty="0" smtClean="0"/>
              <a:t>chasses Urbaines</a:t>
            </a:r>
            <a:endParaRPr lang="fr-FR" altLang="fr-FR" dirty="0"/>
          </a:p>
        </p:txBody>
      </p:sp>
      <p:sp>
        <p:nvSpPr>
          <p:cNvPr id="21" name="ZoneTexte 11"/>
          <p:cNvSpPr txBox="1">
            <a:spLocks noChangeArrowheads="1"/>
          </p:cNvSpPr>
          <p:nvPr/>
        </p:nvSpPr>
        <p:spPr bwMode="auto">
          <a:xfrm>
            <a:off x="6516216" y="4941168"/>
            <a:ext cx="1604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dirty="0"/>
              <a:t>KMX - Tricycle</a:t>
            </a:r>
          </a:p>
        </p:txBody>
      </p:sp>
      <p:sp>
        <p:nvSpPr>
          <p:cNvPr id="22" name="ZoneTexte 11"/>
          <p:cNvSpPr txBox="1">
            <a:spLocks noChangeArrowheads="1"/>
          </p:cNvSpPr>
          <p:nvPr/>
        </p:nvSpPr>
        <p:spPr bwMode="auto">
          <a:xfrm>
            <a:off x="6372200" y="1556792"/>
            <a:ext cx="1116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dirty="0" err="1"/>
              <a:t>Yike</a:t>
            </a:r>
            <a:r>
              <a:rPr lang="fr-FR" altLang="fr-FR" dirty="0"/>
              <a:t> bike</a:t>
            </a:r>
          </a:p>
        </p:txBody>
      </p:sp>
    </p:spTree>
    <p:extLst>
      <p:ext uri="{BB962C8B-B14F-4D97-AF65-F5344CB8AC3E}">
        <p14:creationId xmlns:p14="http://schemas.microsoft.com/office/powerpoint/2010/main" val="3599163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marL="0" lvl="0" indent="0"/>
            <a:r>
              <a:rPr lang="fr-FR" sz="2700" dirty="0" smtClean="0"/>
              <a:t>Positionnement du bac STD2A</a:t>
            </a:r>
            <a:endParaRPr lang="fr-FR" sz="2700" dirty="0"/>
          </a:p>
        </p:txBody>
      </p:sp>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val="1770794869"/>
              </p:ext>
            </p:extLst>
          </p:nvPr>
        </p:nvGraphicFramePr>
        <p:xfrm>
          <a:off x="1555576" y="2055957"/>
          <a:ext cx="6400800" cy="42672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56" name="Groupe 55"/>
          <p:cNvGrpSpPr/>
          <p:nvPr>
            <p:custDataLst>
              <p:tags r:id="rId3"/>
            </p:custDataLst>
          </p:nvPr>
        </p:nvGrpSpPr>
        <p:grpSpPr>
          <a:xfrm>
            <a:off x="1967823" y="5080744"/>
            <a:ext cx="6204577" cy="1228576"/>
            <a:chOff x="2279518" y="2416200"/>
            <a:chExt cx="6204577" cy="1228576"/>
          </a:xfrm>
        </p:grpSpPr>
        <p:sp>
          <p:nvSpPr>
            <p:cNvPr id="57" name="Rectangle 56"/>
            <p:cNvSpPr/>
            <p:nvPr/>
          </p:nvSpPr>
          <p:spPr>
            <a:xfrm>
              <a:off x="2279518" y="2772757"/>
              <a:ext cx="1092009" cy="728003"/>
            </a:xfrm>
            <a:prstGeom prst="rect">
              <a:avLst/>
            </a:prstGeom>
            <a:blipFill>
              <a:blip r:embed="rId17" cstate="print">
                <a:extLst>
                  <a:ext uri="{28A0092B-C50C-407E-A947-70E740481C1C}">
                    <a14:useLocalDpi xmlns:a14="http://schemas.microsoft.com/office/drawing/2010/main" val="0"/>
                  </a:ext>
                </a:extLst>
              </a:blip>
              <a:srcRect/>
              <a:stretch>
                <a:fillRect t="-6000" b="-6000"/>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58" name="Forme libre 57"/>
            <p:cNvSpPr/>
            <p:nvPr/>
          </p:nvSpPr>
          <p:spPr>
            <a:xfrm>
              <a:off x="6729913" y="2617147"/>
              <a:ext cx="1728192"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200" kern="1200" dirty="0" smtClean="0"/>
                <a:t>Replacer et interroger des objets, </a:t>
              </a:r>
              <a:r>
                <a:rPr lang="fr-FR" sz="1200" dirty="0"/>
                <a:t>d</a:t>
              </a:r>
              <a:r>
                <a:rPr lang="fr-FR" sz="1200" kern="1200" dirty="0" smtClean="0"/>
                <a:t>es systèmes et des pratiques </a:t>
              </a:r>
              <a:r>
                <a:rPr lang="fr-FR" sz="1200" dirty="0" smtClean="0"/>
                <a:t>dans </a:t>
              </a:r>
              <a:r>
                <a:rPr lang="fr-FR" sz="1200" dirty="0"/>
                <a:t>leur environnement </a:t>
              </a:r>
              <a:r>
                <a:rPr lang="fr-FR" sz="1200" dirty="0" smtClean="0"/>
                <a:t>socio-culturel</a:t>
              </a:r>
              <a:endParaRPr lang="fr-FR" sz="1200" kern="1200" dirty="0"/>
            </a:p>
          </p:txBody>
        </p:sp>
        <p:sp>
          <p:nvSpPr>
            <p:cNvPr id="59" name="Demi-cadre 58"/>
            <p:cNvSpPr/>
            <p:nvPr/>
          </p:nvSpPr>
          <p:spPr>
            <a:xfrm>
              <a:off x="6653223" y="2416200"/>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0" name="Demi-cadre 59"/>
            <p:cNvSpPr/>
            <p:nvPr/>
          </p:nvSpPr>
          <p:spPr>
            <a:xfrm rot="5400000">
              <a:off x="8112492" y="2416248"/>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1" name="Demi-cadre 60"/>
            <p:cNvSpPr/>
            <p:nvPr/>
          </p:nvSpPr>
          <p:spPr>
            <a:xfrm rot="16200000">
              <a:off x="6653175" y="3273173"/>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2" name="Demi-cadre 61"/>
            <p:cNvSpPr/>
            <p:nvPr/>
          </p:nvSpPr>
          <p:spPr>
            <a:xfrm rot="10800000">
              <a:off x="8112540" y="3273125"/>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grpSp>
      <p:grpSp>
        <p:nvGrpSpPr>
          <p:cNvPr id="63" name="Groupe 62"/>
          <p:cNvGrpSpPr/>
          <p:nvPr>
            <p:custDataLst>
              <p:tags r:id="rId4"/>
            </p:custDataLst>
          </p:nvPr>
        </p:nvGrpSpPr>
        <p:grpSpPr>
          <a:xfrm>
            <a:off x="6341528" y="1700808"/>
            <a:ext cx="1830872" cy="2348771"/>
            <a:chOff x="7197104" y="4604314"/>
            <a:chExt cx="1830872" cy="2348771"/>
          </a:xfrm>
        </p:grpSpPr>
        <p:pic>
          <p:nvPicPr>
            <p:cNvPr id="30" name="Image 29"/>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7524562" y="5972466"/>
              <a:ext cx="783334" cy="980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3" name="Groupe 32"/>
            <p:cNvGrpSpPr/>
            <p:nvPr>
              <p:custDataLst>
                <p:tags r:id="rId9"/>
              </p:custDataLst>
            </p:nvPr>
          </p:nvGrpSpPr>
          <p:grpSpPr>
            <a:xfrm>
              <a:off x="7197104" y="4604314"/>
              <a:ext cx="1830872" cy="1228576"/>
              <a:chOff x="1797060" y="5618291"/>
              <a:chExt cx="1830872" cy="1228576"/>
            </a:xfrm>
          </p:grpSpPr>
          <p:sp>
            <p:nvSpPr>
              <p:cNvPr id="35" name="Forme libre 34"/>
              <p:cNvSpPr/>
              <p:nvPr/>
            </p:nvSpPr>
            <p:spPr>
              <a:xfrm>
                <a:off x="1869068" y="5754675"/>
                <a:ext cx="1663699"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200" dirty="0" smtClean="0"/>
                  <a:t>Représenter</a:t>
                </a:r>
                <a:r>
                  <a:rPr lang="fr-FR" sz="1200" dirty="0"/>
                  <a:t>, </a:t>
                </a:r>
                <a:r>
                  <a:rPr lang="fr-FR" sz="1200" dirty="0" smtClean="0"/>
                  <a:t>les </a:t>
                </a:r>
                <a:r>
                  <a:rPr lang="fr-FR" sz="1200" dirty="0"/>
                  <a:t>objets </a:t>
                </a:r>
                <a:r>
                  <a:rPr lang="fr-FR" sz="1200" dirty="0" smtClean="0"/>
                  <a:t>comprendre les solutions constructives</a:t>
                </a:r>
                <a:endParaRPr lang="fr-FR" sz="1200" kern="1200" dirty="0"/>
              </a:p>
            </p:txBody>
          </p:sp>
          <p:sp>
            <p:nvSpPr>
              <p:cNvPr id="36" name="Demi-cadre 35"/>
              <p:cNvSpPr/>
              <p:nvPr/>
            </p:nvSpPr>
            <p:spPr>
              <a:xfrm>
                <a:off x="1797060" y="5618291"/>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7" name="Demi-cadre 36"/>
              <p:cNvSpPr/>
              <p:nvPr/>
            </p:nvSpPr>
            <p:spPr>
              <a:xfrm rot="5400000">
                <a:off x="3256329" y="5618339"/>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8" name="Demi-cadre 37"/>
              <p:cNvSpPr/>
              <p:nvPr/>
            </p:nvSpPr>
            <p:spPr>
              <a:xfrm rot="16200000">
                <a:off x="1797012" y="6475264"/>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9" name="Demi-cadre 38"/>
              <p:cNvSpPr/>
              <p:nvPr/>
            </p:nvSpPr>
            <p:spPr>
              <a:xfrm rot="10800000">
                <a:off x="3256377" y="6475216"/>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grpSp>
      </p:grpSp>
      <p:grpSp>
        <p:nvGrpSpPr>
          <p:cNvPr id="3" name="Grouper 2"/>
          <p:cNvGrpSpPr/>
          <p:nvPr/>
        </p:nvGrpSpPr>
        <p:grpSpPr>
          <a:xfrm>
            <a:off x="790999" y="1988840"/>
            <a:ext cx="2016224" cy="2380704"/>
            <a:chOff x="1259632" y="620688"/>
            <a:chExt cx="2016224" cy="2380704"/>
          </a:xfrm>
        </p:grpSpPr>
        <p:pic>
          <p:nvPicPr>
            <p:cNvPr id="51" name="Image 50"/>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2448345" y="620688"/>
              <a:ext cx="827511" cy="1034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0" name="Groupe 25"/>
            <p:cNvGrpSpPr/>
            <p:nvPr>
              <p:custDataLst>
                <p:tags r:id="rId7"/>
              </p:custDataLst>
            </p:nvPr>
          </p:nvGrpSpPr>
          <p:grpSpPr>
            <a:xfrm>
              <a:off x="1259632" y="1772816"/>
              <a:ext cx="1830872" cy="1228576"/>
              <a:chOff x="1156951" y="2637115"/>
              <a:chExt cx="1830872" cy="1228576"/>
            </a:xfrm>
          </p:grpSpPr>
          <p:sp>
            <p:nvSpPr>
              <p:cNvPr id="71" name="Forme libre 70"/>
              <p:cNvSpPr/>
              <p:nvPr/>
            </p:nvSpPr>
            <p:spPr>
              <a:xfrm>
                <a:off x="1293452" y="2773499"/>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200" dirty="0"/>
                  <a:t>Imaginer, créer</a:t>
                </a:r>
                <a:r>
                  <a:rPr lang="fr-FR" sz="1200" dirty="0" smtClean="0"/>
                  <a:t>,, réaliser </a:t>
                </a:r>
                <a:r>
                  <a:rPr lang="fr-FR" sz="1200" dirty="0"/>
                  <a:t>les </a:t>
                </a:r>
                <a:r>
                  <a:rPr lang="fr-FR" sz="1200" dirty="0" smtClean="0"/>
                  <a:t>objets</a:t>
                </a:r>
                <a:endParaRPr lang="fr-FR" sz="1200" dirty="0"/>
              </a:p>
            </p:txBody>
          </p:sp>
          <p:sp>
            <p:nvSpPr>
              <p:cNvPr id="72" name="Demi-cadre 71"/>
              <p:cNvSpPr/>
              <p:nvPr/>
            </p:nvSpPr>
            <p:spPr>
              <a:xfrm>
                <a:off x="1156951" y="2637115"/>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3" name="Demi-cadre 72"/>
              <p:cNvSpPr/>
              <p:nvPr/>
            </p:nvSpPr>
            <p:spPr>
              <a:xfrm rot="5400000">
                <a:off x="2616220" y="2637163"/>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4" name="Demi-cadre 73"/>
              <p:cNvSpPr/>
              <p:nvPr/>
            </p:nvSpPr>
            <p:spPr>
              <a:xfrm rot="16200000">
                <a:off x="1156903" y="3494088"/>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5" name="Demi-cadre 74"/>
              <p:cNvSpPr/>
              <p:nvPr/>
            </p:nvSpPr>
            <p:spPr>
              <a:xfrm rot="10800000">
                <a:off x="2616268" y="3494040"/>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grpSp>
      </p:grpSp>
      <p:sp>
        <p:nvSpPr>
          <p:cNvPr id="76" name="Ellipse 75"/>
          <p:cNvSpPr/>
          <p:nvPr/>
        </p:nvSpPr>
        <p:spPr>
          <a:xfrm>
            <a:off x="4139952" y="3861048"/>
            <a:ext cx="1008112" cy="1008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t>Objet </a:t>
            </a:r>
            <a:r>
              <a:rPr lang="fr-FR" sz="800" dirty="0" smtClean="0"/>
              <a:t>technique</a:t>
            </a:r>
          </a:p>
        </p:txBody>
      </p:sp>
      <p:sp>
        <p:nvSpPr>
          <p:cNvPr id="28" name="Secteurs 27"/>
          <p:cNvSpPr/>
          <p:nvPr>
            <p:custDataLst>
              <p:tags r:id="rId5"/>
            </p:custDataLst>
          </p:nvPr>
        </p:nvSpPr>
        <p:spPr>
          <a:xfrm rot="17258230">
            <a:off x="2841215" y="2430119"/>
            <a:ext cx="3605584" cy="3648803"/>
          </a:xfrm>
          <a:prstGeom prst="pie">
            <a:avLst>
              <a:gd name="adj1" fmla="val 4753920"/>
              <a:gd name="adj2" fmla="val 18064899"/>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226519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500"/>
                                        <p:tgtEl>
                                          <p:spTgt spid="63"/>
                                        </p:tgtEl>
                                        <p:attrNameLst>
                                          <p:attrName>ppt_y</p:attrName>
                                        </p:attrNameLst>
                                      </p:cBhvr>
                                      <p:tavLst>
                                        <p:tav tm="0">
                                          <p:val>
                                            <p:strVal val="#ppt_y+#ppt_h*1.125000"/>
                                          </p:val>
                                        </p:tav>
                                        <p:tav tm="100000">
                                          <p:val>
                                            <p:strVal val="#ppt_y"/>
                                          </p:val>
                                        </p:tav>
                                      </p:tavLst>
                                    </p:anim>
                                    <p:animEffect transition="in" filter="wipe(up)">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p:tgtEl>
                                          <p:spTgt spid="56"/>
                                        </p:tgtEl>
                                        <p:attrNameLst>
                                          <p:attrName>ppt_y</p:attrName>
                                        </p:attrNameLst>
                                      </p:cBhvr>
                                      <p:tavLst>
                                        <p:tav tm="0">
                                          <p:val>
                                            <p:strVal val="#ppt_y+#ppt_h*1.125000"/>
                                          </p:val>
                                        </p:tav>
                                        <p:tav tm="100000">
                                          <p:val>
                                            <p:strVal val="#ppt_y"/>
                                          </p:val>
                                        </p:tav>
                                      </p:tavLst>
                                    </p:anim>
                                    <p:animEffect transition="in" filter="wipe(up)">
                                      <p:cBhvr>
                                        <p:cTn id="19" dur="5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marL="0" lvl="0" indent="0"/>
            <a:r>
              <a:rPr lang="fr-FR" sz="2700" dirty="0" smtClean="0"/>
              <a:t>Positionnement du bac professionnel</a:t>
            </a:r>
            <a:endParaRPr lang="fr-FR" sz="2700" dirty="0"/>
          </a:p>
        </p:txBody>
      </p:sp>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val="3538179947"/>
              </p:ext>
            </p:extLst>
          </p:nvPr>
        </p:nvGraphicFramePr>
        <p:xfrm>
          <a:off x="1555576" y="2055957"/>
          <a:ext cx="6400800" cy="42672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56" name="Groupe 55"/>
          <p:cNvGrpSpPr/>
          <p:nvPr>
            <p:custDataLst>
              <p:tags r:id="rId3"/>
            </p:custDataLst>
          </p:nvPr>
        </p:nvGrpSpPr>
        <p:grpSpPr>
          <a:xfrm>
            <a:off x="1967823" y="5080744"/>
            <a:ext cx="6204577" cy="1228576"/>
            <a:chOff x="2279518" y="2416200"/>
            <a:chExt cx="6204577" cy="1228576"/>
          </a:xfrm>
        </p:grpSpPr>
        <p:sp>
          <p:nvSpPr>
            <p:cNvPr id="57" name="Rectangle 56"/>
            <p:cNvSpPr/>
            <p:nvPr/>
          </p:nvSpPr>
          <p:spPr>
            <a:xfrm>
              <a:off x="2279518" y="2772757"/>
              <a:ext cx="1092009" cy="728003"/>
            </a:xfrm>
            <a:prstGeom prst="rect">
              <a:avLst/>
            </a:prstGeom>
            <a:blipFill>
              <a:blip r:embed="rId17" cstate="print">
                <a:extLst>
                  <a:ext uri="{28A0092B-C50C-407E-A947-70E740481C1C}">
                    <a14:useLocalDpi xmlns:a14="http://schemas.microsoft.com/office/drawing/2010/main" val="0"/>
                  </a:ext>
                </a:extLst>
              </a:blip>
              <a:srcRect/>
              <a:stretch>
                <a:fillRect t="-6000" b="-6000"/>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58" name="Forme libre 57"/>
            <p:cNvSpPr/>
            <p:nvPr/>
          </p:nvSpPr>
          <p:spPr>
            <a:xfrm>
              <a:off x="6729913" y="2617147"/>
              <a:ext cx="1728192"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200" dirty="0"/>
                <a:t>I</a:t>
              </a:r>
              <a:r>
                <a:rPr lang="fr-FR" sz="1200" dirty="0" smtClean="0"/>
                <a:t>nterroger des objets et des </a:t>
              </a:r>
              <a:r>
                <a:rPr lang="fr-FR" sz="1200" dirty="0"/>
                <a:t>pratiques dans leur environnement </a:t>
              </a:r>
              <a:r>
                <a:rPr lang="fr-FR" sz="1200" dirty="0" smtClean="0"/>
                <a:t>professionnel</a:t>
              </a:r>
              <a:endParaRPr lang="fr-FR" sz="1200" dirty="0"/>
            </a:p>
          </p:txBody>
        </p:sp>
        <p:sp>
          <p:nvSpPr>
            <p:cNvPr id="59" name="Demi-cadre 58"/>
            <p:cNvSpPr/>
            <p:nvPr/>
          </p:nvSpPr>
          <p:spPr>
            <a:xfrm>
              <a:off x="6653223" y="2416200"/>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0" name="Demi-cadre 59"/>
            <p:cNvSpPr/>
            <p:nvPr/>
          </p:nvSpPr>
          <p:spPr>
            <a:xfrm rot="5400000">
              <a:off x="8112492" y="2416248"/>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1" name="Demi-cadre 60"/>
            <p:cNvSpPr/>
            <p:nvPr/>
          </p:nvSpPr>
          <p:spPr>
            <a:xfrm rot="16200000">
              <a:off x="6653175" y="3273173"/>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2" name="Demi-cadre 61"/>
            <p:cNvSpPr/>
            <p:nvPr/>
          </p:nvSpPr>
          <p:spPr>
            <a:xfrm rot="10800000">
              <a:off x="8112540" y="3273125"/>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grpSp>
      <p:grpSp>
        <p:nvGrpSpPr>
          <p:cNvPr id="63" name="Groupe 62"/>
          <p:cNvGrpSpPr/>
          <p:nvPr>
            <p:custDataLst>
              <p:tags r:id="rId4"/>
            </p:custDataLst>
          </p:nvPr>
        </p:nvGrpSpPr>
        <p:grpSpPr>
          <a:xfrm>
            <a:off x="6341528" y="1700808"/>
            <a:ext cx="1830872" cy="2348771"/>
            <a:chOff x="7197104" y="4604314"/>
            <a:chExt cx="1830872" cy="2348771"/>
          </a:xfrm>
        </p:grpSpPr>
        <p:pic>
          <p:nvPicPr>
            <p:cNvPr id="30" name="Image 29"/>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7524562" y="5972466"/>
              <a:ext cx="783334" cy="980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3" name="Groupe 32"/>
            <p:cNvGrpSpPr/>
            <p:nvPr>
              <p:custDataLst>
                <p:tags r:id="rId9"/>
              </p:custDataLst>
            </p:nvPr>
          </p:nvGrpSpPr>
          <p:grpSpPr>
            <a:xfrm>
              <a:off x="7197104" y="4604314"/>
              <a:ext cx="1830872" cy="1228576"/>
              <a:chOff x="1797060" y="5618291"/>
              <a:chExt cx="1830872" cy="1228576"/>
            </a:xfrm>
          </p:grpSpPr>
          <p:sp>
            <p:nvSpPr>
              <p:cNvPr id="35" name="Forme libre 34"/>
              <p:cNvSpPr/>
              <p:nvPr/>
            </p:nvSpPr>
            <p:spPr>
              <a:xfrm>
                <a:off x="1869068" y="5754675"/>
                <a:ext cx="1663699"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200" dirty="0"/>
                  <a:t>Représenter, analyser, </a:t>
                </a:r>
                <a:r>
                  <a:rPr lang="fr-FR" sz="1200" dirty="0" smtClean="0"/>
                  <a:t>les </a:t>
                </a:r>
                <a:r>
                  <a:rPr lang="fr-FR" sz="1200" dirty="0"/>
                  <a:t>objets ou systèmes existants, comprendre et justifier les solutions constructives</a:t>
                </a:r>
              </a:p>
            </p:txBody>
          </p:sp>
          <p:sp>
            <p:nvSpPr>
              <p:cNvPr id="36" name="Demi-cadre 35"/>
              <p:cNvSpPr/>
              <p:nvPr/>
            </p:nvSpPr>
            <p:spPr>
              <a:xfrm>
                <a:off x="1797060" y="5618291"/>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7" name="Demi-cadre 36"/>
              <p:cNvSpPr/>
              <p:nvPr/>
            </p:nvSpPr>
            <p:spPr>
              <a:xfrm rot="5400000">
                <a:off x="3256329" y="5618339"/>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8" name="Demi-cadre 37"/>
              <p:cNvSpPr/>
              <p:nvPr/>
            </p:nvSpPr>
            <p:spPr>
              <a:xfrm rot="16200000">
                <a:off x="1797012" y="6475264"/>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9" name="Demi-cadre 38"/>
              <p:cNvSpPr/>
              <p:nvPr/>
            </p:nvSpPr>
            <p:spPr>
              <a:xfrm rot="10800000">
                <a:off x="3256377" y="6475216"/>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grpSp>
      </p:grpSp>
      <p:grpSp>
        <p:nvGrpSpPr>
          <p:cNvPr id="3" name="Grouper 2"/>
          <p:cNvGrpSpPr/>
          <p:nvPr/>
        </p:nvGrpSpPr>
        <p:grpSpPr>
          <a:xfrm>
            <a:off x="790999" y="1988840"/>
            <a:ext cx="2016224" cy="2380704"/>
            <a:chOff x="1259632" y="620688"/>
            <a:chExt cx="2016224" cy="2380704"/>
          </a:xfrm>
        </p:grpSpPr>
        <p:pic>
          <p:nvPicPr>
            <p:cNvPr id="51" name="Image 50"/>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2448345" y="620688"/>
              <a:ext cx="827511" cy="1034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0" name="Groupe 25"/>
            <p:cNvGrpSpPr/>
            <p:nvPr>
              <p:custDataLst>
                <p:tags r:id="rId7"/>
              </p:custDataLst>
            </p:nvPr>
          </p:nvGrpSpPr>
          <p:grpSpPr>
            <a:xfrm>
              <a:off x="1259632" y="1772816"/>
              <a:ext cx="1830872" cy="1228576"/>
              <a:chOff x="1156951" y="2637115"/>
              <a:chExt cx="1830872" cy="1228576"/>
            </a:xfrm>
          </p:grpSpPr>
          <p:sp>
            <p:nvSpPr>
              <p:cNvPr id="71" name="Forme libre 70"/>
              <p:cNvSpPr/>
              <p:nvPr/>
            </p:nvSpPr>
            <p:spPr>
              <a:xfrm>
                <a:off x="1293452" y="2773499"/>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200" dirty="0"/>
                  <a:t>réaliser, exploiter ou maintenir les objets et acquérir les gestes professionnels</a:t>
                </a:r>
              </a:p>
            </p:txBody>
          </p:sp>
          <p:sp>
            <p:nvSpPr>
              <p:cNvPr id="72" name="Demi-cadre 71"/>
              <p:cNvSpPr/>
              <p:nvPr/>
            </p:nvSpPr>
            <p:spPr>
              <a:xfrm>
                <a:off x="1156951" y="2637115"/>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3" name="Demi-cadre 72"/>
              <p:cNvSpPr/>
              <p:nvPr/>
            </p:nvSpPr>
            <p:spPr>
              <a:xfrm rot="5400000">
                <a:off x="2616220" y="2637163"/>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4" name="Demi-cadre 73"/>
              <p:cNvSpPr/>
              <p:nvPr/>
            </p:nvSpPr>
            <p:spPr>
              <a:xfrm rot="16200000">
                <a:off x="1156903" y="3494088"/>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5" name="Demi-cadre 74"/>
              <p:cNvSpPr/>
              <p:nvPr/>
            </p:nvSpPr>
            <p:spPr>
              <a:xfrm rot="10800000">
                <a:off x="2616268" y="3494040"/>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grpSp>
      </p:grpSp>
      <p:sp>
        <p:nvSpPr>
          <p:cNvPr id="76" name="Ellipse 75"/>
          <p:cNvSpPr/>
          <p:nvPr/>
        </p:nvSpPr>
        <p:spPr>
          <a:xfrm>
            <a:off x="4139952" y="3861048"/>
            <a:ext cx="1008112" cy="1008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t>Objet </a:t>
            </a:r>
            <a:r>
              <a:rPr lang="fr-FR" sz="800" dirty="0" smtClean="0"/>
              <a:t>technique</a:t>
            </a:r>
          </a:p>
        </p:txBody>
      </p:sp>
      <p:sp>
        <p:nvSpPr>
          <p:cNvPr id="28" name="Secteurs 27"/>
          <p:cNvSpPr/>
          <p:nvPr>
            <p:custDataLst>
              <p:tags r:id="rId5"/>
            </p:custDataLst>
          </p:nvPr>
        </p:nvSpPr>
        <p:spPr>
          <a:xfrm rot="17258230">
            <a:off x="2841215" y="2430119"/>
            <a:ext cx="3605584" cy="3648803"/>
          </a:xfrm>
          <a:prstGeom prst="pie">
            <a:avLst>
              <a:gd name="adj1" fmla="val 12542594"/>
              <a:gd name="adj2" fmla="val 46373"/>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369629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500"/>
                                        <p:tgtEl>
                                          <p:spTgt spid="63"/>
                                        </p:tgtEl>
                                        <p:attrNameLst>
                                          <p:attrName>ppt_y</p:attrName>
                                        </p:attrNameLst>
                                      </p:cBhvr>
                                      <p:tavLst>
                                        <p:tav tm="0">
                                          <p:val>
                                            <p:strVal val="#ppt_y+#ppt_h*1.125000"/>
                                          </p:val>
                                        </p:tav>
                                        <p:tav tm="100000">
                                          <p:val>
                                            <p:strVal val="#ppt_y"/>
                                          </p:val>
                                        </p:tav>
                                      </p:tavLst>
                                    </p:anim>
                                    <p:animEffect transition="in" filter="wipe(up)">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p:tgtEl>
                                          <p:spTgt spid="56"/>
                                        </p:tgtEl>
                                        <p:attrNameLst>
                                          <p:attrName>ppt_y</p:attrName>
                                        </p:attrNameLst>
                                      </p:cBhvr>
                                      <p:tavLst>
                                        <p:tav tm="0">
                                          <p:val>
                                            <p:strVal val="#ppt_y+#ppt_h*1.125000"/>
                                          </p:val>
                                        </p:tav>
                                        <p:tav tm="100000">
                                          <p:val>
                                            <p:strVal val="#ppt_y"/>
                                          </p:val>
                                        </p:tav>
                                      </p:tavLst>
                                    </p:anim>
                                    <p:animEffect transition="in" filter="wipe(up)">
                                      <p:cBhvr>
                                        <p:cTn id="19" dur="5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2123728" y="0"/>
            <a:ext cx="6696744" cy="1484313"/>
          </a:xfrm>
        </p:spPr>
        <p:txBody>
          <a:bodyPr>
            <a:normAutofit/>
          </a:bodyPr>
          <a:lstStyle/>
          <a:p>
            <a:pPr marL="0" lvl="0" indent="0"/>
            <a:r>
              <a:rPr lang="fr-FR" sz="2700" dirty="0" smtClean="0"/>
              <a:t>Environnements d’apprentissages du bac professionnel</a:t>
            </a:r>
            <a:endParaRPr lang="fr-FR" sz="2700" dirty="0"/>
          </a:p>
        </p:txBody>
      </p:sp>
      <p:grpSp>
        <p:nvGrpSpPr>
          <p:cNvPr id="4" name="Grouper 3"/>
          <p:cNvGrpSpPr>
            <a:grpSpLocks noChangeAspect="1"/>
          </p:cNvGrpSpPr>
          <p:nvPr/>
        </p:nvGrpSpPr>
        <p:grpSpPr>
          <a:xfrm>
            <a:off x="-756588" y="-171397"/>
            <a:ext cx="3594691" cy="2396460"/>
            <a:chOff x="1555576" y="2055957"/>
            <a:chExt cx="6400800" cy="4267200"/>
          </a:xfrm>
        </p:grpSpPr>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val="4276693338"/>
                </p:ext>
              </p:extLst>
            </p:nvPr>
          </p:nvGraphicFramePr>
          <p:xfrm>
            <a:off x="1555576" y="2055957"/>
            <a:ext cx="6400800" cy="42672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6" name="Ellipse 75"/>
            <p:cNvSpPr/>
            <p:nvPr/>
          </p:nvSpPr>
          <p:spPr>
            <a:xfrm>
              <a:off x="4139952" y="3861048"/>
              <a:ext cx="1008112" cy="1008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800" b="1" dirty="0" smtClean="0"/>
                <a:t>Objet </a:t>
              </a:r>
              <a:r>
                <a:rPr lang="fr-FR" sz="800" dirty="0" smtClean="0"/>
                <a:t>technique</a:t>
              </a:r>
            </a:p>
          </p:txBody>
        </p:sp>
        <p:sp>
          <p:nvSpPr>
            <p:cNvPr id="28" name="Secteurs 27"/>
            <p:cNvSpPr/>
            <p:nvPr>
              <p:custDataLst>
                <p:tags r:id="rId3"/>
              </p:custDataLst>
            </p:nvPr>
          </p:nvSpPr>
          <p:spPr>
            <a:xfrm rot="17258230">
              <a:off x="2841214" y="2430119"/>
              <a:ext cx="3605585" cy="3648803"/>
            </a:xfrm>
            <a:prstGeom prst="pie">
              <a:avLst>
                <a:gd name="adj1" fmla="val 9352466"/>
                <a:gd name="adj2" fmla="val 468564"/>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8" name="Image 7"/>
          <p:cNvPicPr>
            <a:picLocks noChangeAspect="1"/>
          </p:cNvPicPr>
          <p:nvPr/>
        </p:nvPicPr>
        <p:blipFill>
          <a:blip r:embed="rId11"/>
          <a:stretch>
            <a:fillRect/>
          </a:stretch>
        </p:blipFill>
        <p:spPr>
          <a:xfrm>
            <a:off x="6156176" y="908720"/>
            <a:ext cx="2987824" cy="2209745"/>
          </a:xfrm>
          <a:prstGeom prst="rect">
            <a:avLst/>
          </a:prstGeom>
        </p:spPr>
      </p:pic>
      <p:pic>
        <p:nvPicPr>
          <p:cNvPr id="9" name="Image 8"/>
          <p:cNvPicPr>
            <a:picLocks noChangeAspect="1"/>
          </p:cNvPicPr>
          <p:nvPr/>
        </p:nvPicPr>
        <p:blipFill>
          <a:blip r:embed="rId12"/>
          <a:stretch>
            <a:fillRect/>
          </a:stretch>
        </p:blipFill>
        <p:spPr>
          <a:xfrm>
            <a:off x="3131840" y="1268760"/>
            <a:ext cx="3057715" cy="2232248"/>
          </a:xfrm>
          <a:prstGeom prst="rect">
            <a:avLst/>
          </a:prstGeom>
        </p:spPr>
      </p:pic>
      <p:pic>
        <p:nvPicPr>
          <p:cNvPr id="10" name="Image 9"/>
          <p:cNvPicPr>
            <a:picLocks noChangeAspect="1"/>
          </p:cNvPicPr>
          <p:nvPr/>
        </p:nvPicPr>
        <p:blipFill>
          <a:blip r:embed="rId13"/>
          <a:stretch>
            <a:fillRect/>
          </a:stretch>
        </p:blipFill>
        <p:spPr>
          <a:xfrm>
            <a:off x="5148808" y="4293096"/>
            <a:ext cx="3962400" cy="2044700"/>
          </a:xfrm>
          <a:prstGeom prst="rect">
            <a:avLst/>
          </a:prstGeom>
        </p:spPr>
      </p:pic>
      <p:pic>
        <p:nvPicPr>
          <p:cNvPr id="11" name="Image 10"/>
          <p:cNvPicPr>
            <a:picLocks noChangeAspect="1"/>
          </p:cNvPicPr>
          <p:nvPr/>
        </p:nvPicPr>
        <p:blipFill>
          <a:blip r:embed="rId14"/>
          <a:stretch>
            <a:fillRect/>
          </a:stretch>
        </p:blipFill>
        <p:spPr>
          <a:xfrm>
            <a:off x="1331640" y="4149080"/>
            <a:ext cx="3695700" cy="2197100"/>
          </a:xfrm>
          <a:prstGeom prst="rect">
            <a:avLst/>
          </a:prstGeom>
        </p:spPr>
      </p:pic>
      <p:pic>
        <p:nvPicPr>
          <p:cNvPr id="12" name="Image 11"/>
          <p:cNvPicPr>
            <a:picLocks noChangeAspect="1"/>
          </p:cNvPicPr>
          <p:nvPr/>
        </p:nvPicPr>
        <p:blipFill>
          <a:blip r:embed="rId15"/>
          <a:stretch>
            <a:fillRect/>
          </a:stretch>
        </p:blipFill>
        <p:spPr>
          <a:xfrm>
            <a:off x="26888" y="2060848"/>
            <a:ext cx="3492500" cy="2324100"/>
          </a:xfrm>
          <a:prstGeom prst="rect">
            <a:avLst/>
          </a:prstGeom>
        </p:spPr>
      </p:pic>
    </p:spTree>
    <p:extLst>
      <p:ext uri="{BB962C8B-B14F-4D97-AF65-F5344CB8AC3E}">
        <p14:creationId xmlns:p14="http://schemas.microsoft.com/office/powerpoint/2010/main" val="59206710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marL="0" lvl="0" indent="0"/>
            <a:r>
              <a:rPr lang="fr-FR" sz="4000" dirty="0" smtClean="0"/>
              <a:t>La technologie en post bac</a:t>
            </a:r>
            <a:endParaRPr lang="fr-FR" sz="2700" b="1" dirty="0"/>
          </a:p>
        </p:txBody>
      </p:sp>
      <p:graphicFrame>
        <p:nvGraphicFramePr>
          <p:cNvPr id="18" name="Diagramme 17"/>
          <p:cNvGraphicFramePr/>
          <p:nvPr>
            <p:custDataLst>
              <p:tags r:id="rId2"/>
            </p:custDataLst>
            <p:extLst>
              <p:ext uri="{D42A27DB-BD31-4B8C-83A1-F6EECF244321}">
                <p14:modId xmlns:p14="http://schemas.microsoft.com/office/powerpoint/2010/main" val="1828980486"/>
              </p:ext>
            </p:extLst>
          </p:nvPr>
        </p:nvGraphicFramePr>
        <p:xfrm>
          <a:off x="467544" y="4144189"/>
          <a:ext cx="2664296" cy="2093123"/>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pSp>
        <p:nvGrpSpPr>
          <p:cNvPr id="56" name="Groupe 55"/>
          <p:cNvGrpSpPr/>
          <p:nvPr>
            <p:custDataLst>
              <p:tags r:id="rId3"/>
            </p:custDataLst>
          </p:nvPr>
        </p:nvGrpSpPr>
        <p:grpSpPr>
          <a:xfrm>
            <a:off x="6012160" y="1638666"/>
            <a:ext cx="2831975" cy="1865719"/>
            <a:chOff x="5652120" y="1779057"/>
            <a:chExt cx="2831975" cy="1865719"/>
          </a:xfrm>
        </p:grpSpPr>
        <p:sp>
          <p:nvSpPr>
            <p:cNvPr id="57" name="Rectangle 56"/>
            <p:cNvSpPr/>
            <p:nvPr/>
          </p:nvSpPr>
          <p:spPr>
            <a:xfrm>
              <a:off x="5652120" y="1779057"/>
              <a:ext cx="1092009" cy="728003"/>
            </a:xfrm>
            <a:prstGeom prst="rect">
              <a:avLst/>
            </a:prstGeom>
            <a:blipFill>
              <a:blip r:embed="rId25" cstate="print">
                <a:extLst>
                  <a:ext uri="{28A0092B-C50C-407E-A947-70E740481C1C}">
                    <a14:useLocalDpi xmlns:a14="http://schemas.microsoft.com/office/drawing/2010/main" val="0"/>
                  </a:ext>
                </a:extLst>
              </a:blip>
              <a:srcRect/>
              <a:stretch>
                <a:fillRect t="-6000" b="-6000"/>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58" name="Forme libre 57"/>
            <p:cNvSpPr/>
            <p:nvPr/>
          </p:nvSpPr>
          <p:spPr>
            <a:xfrm>
              <a:off x="6789724" y="2552584"/>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200" kern="1200" dirty="0" smtClean="0"/>
                <a:t>Replacer et interroger les objets ou les systèmes dans leur environnement socioculturel</a:t>
              </a:r>
              <a:endParaRPr lang="fr-FR" sz="1200" kern="1200" dirty="0"/>
            </a:p>
          </p:txBody>
        </p:sp>
        <p:sp>
          <p:nvSpPr>
            <p:cNvPr id="59" name="Demi-cadre 58"/>
            <p:cNvSpPr/>
            <p:nvPr/>
          </p:nvSpPr>
          <p:spPr>
            <a:xfrm>
              <a:off x="6653223" y="2416200"/>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0" name="Demi-cadre 59"/>
            <p:cNvSpPr/>
            <p:nvPr/>
          </p:nvSpPr>
          <p:spPr>
            <a:xfrm rot="5400000">
              <a:off x="8112492" y="2416248"/>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1" name="Demi-cadre 60"/>
            <p:cNvSpPr/>
            <p:nvPr/>
          </p:nvSpPr>
          <p:spPr>
            <a:xfrm rot="16200000">
              <a:off x="6653175" y="3273173"/>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2" name="Demi-cadre 61"/>
            <p:cNvSpPr/>
            <p:nvPr/>
          </p:nvSpPr>
          <p:spPr>
            <a:xfrm rot="10800000">
              <a:off x="8112540" y="3273125"/>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grpSp>
      <p:grpSp>
        <p:nvGrpSpPr>
          <p:cNvPr id="63" name="Groupe 62"/>
          <p:cNvGrpSpPr/>
          <p:nvPr>
            <p:custDataLst>
              <p:tags r:id="rId4"/>
            </p:custDataLst>
          </p:nvPr>
        </p:nvGrpSpPr>
        <p:grpSpPr>
          <a:xfrm>
            <a:off x="3131840" y="1666840"/>
            <a:ext cx="2584324" cy="1837544"/>
            <a:chOff x="6443652" y="3995346"/>
            <a:chExt cx="2584324" cy="1837544"/>
          </a:xfrm>
        </p:grpSpPr>
        <p:pic>
          <p:nvPicPr>
            <p:cNvPr id="30" name="Image 29"/>
            <p:cNvPicPr>
              <a:picLocks noChangeAspect="1"/>
            </p:cNvPicPr>
            <p:nvPr>
              <p:custDataLst>
                <p:tags r:id="rId16"/>
              </p:custDataLst>
            </p:nvPr>
          </p:nvPicPr>
          <p:blipFill>
            <a:blip r:embed="rId26">
              <a:extLst>
                <a:ext uri="{28A0092B-C50C-407E-A947-70E740481C1C}">
                  <a14:useLocalDpi xmlns:a14="http://schemas.microsoft.com/office/drawing/2010/main" val="0"/>
                </a:ext>
              </a:extLst>
            </a:blip>
            <a:stretch>
              <a:fillRect/>
            </a:stretch>
          </p:blipFill>
          <p:spPr>
            <a:xfrm>
              <a:off x="6443652" y="3995346"/>
              <a:ext cx="783334" cy="980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3" name="Groupe 32"/>
            <p:cNvGrpSpPr/>
            <p:nvPr>
              <p:custDataLst>
                <p:tags r:id="rId17"/>
              </p:custDataLst>
            </p:nvPr>
          </p:nvGrpSpPr>
          <p:grpSpPr>
            <a:xfrm>
              <a:off x="7197104" y="4604314"/>
              <a:ext cx="1830872" cy="1228576"/>
              <a:chOff x="1797060" y="5618291"/>
              <a:chExt cx="1830872" cy="1228576"/>
            </a:xfrm>
          </p:grpSpPr>
          <p:sp>
            <p:nvSpPr>
              <p:cNvPr id="35" name="Forme libre 34"/>
              <p:cNvSpPr/>
              <p:nvPr/>
            </p:nvSpPr>
            <p:spPr>
              <a:xfrm>
                <a:off x="1933561" y="5754675"/>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200" dirty="0" smtClean="0"/>
                  <a:t>Représenter</a:t>
                </a:r>
                <a:r>
                  <a:rPr lang="fr-FR" sz="1200" dirty="0"/>
                  <a:t>, analyser, modéliser puis simuler les objets ou systèmes existants</a:t>
                </a:r>
                <a:endParaRPr lang="fr-FR" sz="1200" kern="1200" dirty="0"/>
              </a:p>
            </p:txBody>
          </p:sp>
          <p:sp>
            <p:nvSpPr>
              <p:cNvPr id="36" name="Demi-cadre 35"/>
              <p:cNvSpPr/>
              <p:nvPr/>
            </p:nvSpPr>
            <p:spPr>
              <a:xfrm>
                <a:off x="1797060" y="5618291"/>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7" name="Demi-cadre 36"/>
              <p:cNvSpPr/>
              <p:nvPr/>
            </p:nvSpPr>
            <p:spPr>
              <a:xfrm rot="5400000">
                <a:off x="3256329" y="5618339"/>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8" name="Demi-cadre 37"/>
              <p:cNvSpPr/>
              <p:nvPr/>
            </p:nvSpPr>
            <p:spPr>
              <a:xfrm rot="16200000">
                <a:off x="1797012" y="6475264"/>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9" name="Demi-cadre 38"/>
              <p:cNvSpPr/>
              <p:nvPr/>
            </p:nvSpPr>
            <p:spPr>
              <a:xfrm rot="10800000">
                <a:off x="3256377" y="6475216"/>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grpSp>
      </p:grpSp>
      <p:grpSp>
        <p:nvGrpSpPr>
          <p:cNvPr id="64" name="Groupe 63"/>
          <p:cNvGrpSpPr/>
          <p:nvPr>
            <p:custDataLst>
              <p:tags r:id="rId5"/>
            </p:custDataLst>
          </p:nvPr>
        </p:nvGrpSpPr>
        <p:grpSpPr>
          <a:xfrm>
            <a:off x="195784" y="1681702"/>
            <a:ext cx="2665445" cy="1891314"/>
            <a:chOff x="322378" y="1897478"/>
            <a:chExt cx="2665445" cy="1891314"/>
          </a:xfrm>
        </p:grpSpPr>
        <p:pic>
          <p:nvPicPr>
            <p:cNvPr id="51" name="Image 50"/>
            <p:cNvPicPr>
              <a:picLocks noChangeAspect="1"/>
            </p:cNvPicPr>
            <p:nvPr>
              <p:custDataLst>
                <p:tags r:id="rId14"/>
              </p:custDataLst>
            </p:nvPr>
          </p:nvPicPr>
          <p:blipFill>
            <a:blip r:embed="rId27" cstate="print">
              <a:extLst>
                <a:ext uri="{28A0092B-C50C-407E-A947-70E740481C1C}">
                  <a14:useLocalDpi xmlns:a14="http://schemas.microsoft.com/office/drawing/2010/main" val="0"/>
                </a:ext>
              </a:extLst>
            </a:blip>
            <a:stretch>
              <a:fillRect/>
            </a:stretch>
          </p:blipFill>
          <p:spPr>
            <a:xfrm>
              <a:off x="322378" y="1897478"/>
              <a:ext cx="827511" cy="1034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1" name="Groupe 40"/>
            <p:cNvGrpSpPr/>
            <p:nvPr>
              <p:custDataLst>
                <p:tags r:id="rId15"/>
              </p:custDataLst>
            </p:nvPr>
          </p:nvGrpSpPr>
          <p:grpSpPr>
            <a:xfrm>
              <a:off x="1156951" y="2560216"/>
              <a:ext cx="1830872" cy="1228576"/>
              <a:chOff x="1156951" y="2637115"/>
              <a:chExt cx="1830872" cy="1228576"/>
            </a:xfrm>
          </p:grpSpPr>
          <p:sp>
            <p:nvSpPr>
              <p:cNvPr id="43" name="Forme libre 42"/>
              <p:cNvSpPr/>
              <p:nvPr/>
            </p:nvSpPr>
            <p:spPr>
              <a:xfrm>
                <a:off x="1293452" y="2773499"/>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200" dirty="0" smtClean="0"/>
                  <a:t>Imaginer</a:t>
                </a:r>
                <a:r>
                  <a:rPr lang="fr-FR" sz="1200" dirty="0"/>
                  <a:t>, créer, concevoir et réaliser les </a:t>
                </a:r>
                <a:r>
                  <a:rPr lang="fr-FR" sz="1200" dirty="0" smtClean="0"/>
                  <a:t>objets ou </a:t>
                </a:r>
                <a:r>
                  <a:rPr lang="fr-FR" sz="1200" dirty="0"/>
                  <a:t>systèmes de demain</a:t>
                </a:r>
                <a:endParaRPr lang="fr-FR" sz="1200" kern="1200" dirty="0"/>
              </a:p>
            </p:txBody>
          </p:sp>
          <p:sp>
            <p:nvSpPr>
              <p:cNvPr id="44" name="Demi-cadre 43"/>
              <p:cNvSpPr/>
              <p:nvPr/>
            </p:nvSpPr>
            <p:spPr>
              <a:xfrm>
                <a:off x="1156951" y="2637115"/>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45" name="Demi-cadre 44"/>
              <p:cNvSpPr/>
              <p:nvPr/>
            </p:nvSpPr>
            <p:spPr>
              <a:xfrm rot="5400000">
                <a:off x="2616220" y="2637163"/>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46" name="Demi-cadre 45"/>
              <p:cNvSpPr/>
              <p:nvPr/>
            </p:nvSpPr>
            <p:spPr>
              <a:xfrm rot="16200000">
                <a:off x="1156903" y="3494088"/>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47" name="Demi-cadre 46"/>
              <p:cNvSpPr/>
              <p:nvPr/>
            </p:nvSpPr>
            <p:spPr>
              <a:xfrm rot="10800000">
                <a:off x="2616268" y="3494040"/>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grpSp>
      </p:grpSp>
      <p:sp>
        <p:nvSpPr>
          <p:cNvPr id="31" name="Secteurs 30"/>
          <p:cNvSpPr/>
          <p:nvPr>
            <p:custDataLst>
              <p:tags r:id="rId6"/>
            </p:custDataLst>
          </p:nvPr>
        </p:nvSpPr>
        <p:spPr>
          <a:xfrm rot="10800000">
            <a:off x="683568" y="4201710"/>
            <a:ext cx="2160240" cy="2035602"/>
          </a:xfrm>
          <a:prstGeom prst="pie">
            <a:avLst>
              <a:gd name="adj1" fmla="val 4111109"/>
              <a:gd name="adj2" fmla="val 14215666"/>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custDataLst>
              <p:tags r:id="rId7"/>
            </p:custDataLst>
          </p:nvPr>
        </p:nvSpPr>
        <p:spPr>
          <a:xfrm>
            <a:off x="609539" y="3786943"/>
            <a:ext cx="2318520" cy="369332"/>
          </a:xfrm>
          <a:prstGeom prst="rect">
            <a:avLst/>
          </a:prstGeom>
          <a:noFill/>
        </p:spPr>
        <p:txBody>
          <a:bodyPr wrap="none" rtlCol="0">
            <a:spAutoFit/>
          </a:bodyPr>
          <a:lstStyle/>
          <a:p>
            <a:r>
              <a:rPr lang="fr-FR" b="1" dirty="0" smtClean="0">
                <a:solidFill>
                  <a:srgbClr val="0070C0"/>
                </a:solidFill>
              </a:rPr>
              <a:t>Les CPGE et Université</a:t>
            </a:r>
            <a:endParaRPr lang="fr-FR" b="1" dirty="0">
              <a:solidFill>
                <a:srgbClr val="0070C0"/>
              </a:solidFill>
            </a:endParaRPr>
          </a:p>
        </p:txBody>
      </p:sp>
      <p:graphicFrame>
        <p:nvGraphicFramePr>
          <p:cNvPr id="48" name="Diagramme 47"/>
          <p:cNvGraphicFramePr/>
          <p:nvPr>
            <p:custDataLst>
              <p:tags r:id="rId8"/>
            </p:custDataLst>
            <p:extLst>
              <p:ext uri="{D42A27DB-BD31-4B8C-83A1-F6EECF244321}">
                <p14:modId xmlns:p14="http://schemas.microsoft.com/office/powerpoint/2010/main" val="1267042747"/>
              </p:ext>
            </p:extLst>
          </p:nvPr>
        </p:nvGraphicFramePr>
        <p:xfrm>
          <a:off x="3347864" y="4144189"/>
          <a:ext cx="2664296" cy="2093123"/>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49" name="ZoneTexte 48"/>
          <p:cNvSpPr txBox="1"/>
          <p:nvPr>
            <p:custDataLst>
              <p:tags r:id="rId9"/>
            </p:custDataLst>
          </p:nvPr>
        </p:nvSpPr>
        <p:spPr>
          <a:xfrm>
            <a:off x="4256847" y="3802932"/>
            <a:ext cx="867545" cy="369332"/>
          </a:xfrm>
          <a:prstGeom prst="rect">
            <a:avLst/>
          </a:prstGeom>
          <a:noFill/>
        </p:spPr>
        <p:txBody>
          <a:bodyPr wrap="none" rtlCol="0">
            <a:spAutoFit/>
          </a:bodyPr>
          <a:lstStyle/>
          <a:p>
            <a:r>
              <a:rPr lang="fr-FR" b="1" dirty="0" smtClean="0">
                <a:solidFill>
                  <a:srgbClr val="0070C0"/>
                </a:solidFill>
              </a:rPr>
              <a:t>Les IUT</a:t>
            </a:r>
            <a:endParaRPr lang="fr-FR" b="1" dirty="0">
              <a:solidFill>
                <a:srgbClr val="0070C0"/>
              </a:solidFill>
            </a:endParaRPr>
          </a:p>
        </p:txBody>
      </p:sp>
      <p:sp>
        <p:nvSpPr>
          <p:cNvPr id="50" name="Secteurs 49"/>
          <p:cNvSpPr/>
          <p:nvPr>
            <p:custDataLst>
              <p:tags r:id="rId10"/>
            </p:custDataLst>
          </p:nvPr>
        </p:nvSpPr>
        <p:spPr>
          <a:xfrm rot="10800000">
            <a:off x="3563888" y="4170878"/>
            <a:ext cx="2088232" cy="1994425"/>
          </a:xfrm>
          <a:prstGeom prst="pie">
            <a:avLst>
              <a:gd name="adj1" fmla="val 17414511"/>
              <a:gd name="adj2" fmla="val 10405840"/>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2" name="Diagramme 51"/>
          <p:cNvGraphicFramePr/>
          <p:nvPr>
            <p:custDataLst>
              <p:tags r:id="rId11"/>
            </p:custDataLst>
            <p:extLst>
              <p:ext uri="{D42A27DB-BD31-4B8C-83A1-F6EECF244321}">
                <p14:modId xmlns:p14="http://schemas.microsoft.com/office/powerpoint/2010/main" val="2428038139"/>
              </p:ext>
            </p:extLst>
          </p:nvPr>
        </p:nvGraphicFramePr>
        <p:xfrm>
          <a:off x="6372200" y="4144189"/>
          <a:ext cx="2664296" cy="2093123"/>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sp>
        <p:nvSpPr>
          <p:cNvPr id="65" name="ZoneTexte 64"/>
          <p:cNvSpPr txBox="1"/>
          <p:nvPr>
            <p:custDataLst>
              <p:tags r:id="rId12"/>
            </p:custDataLst>
          </p:nvPr>
        </p:nvSpPr>
        <p:spPr>
          <a:xfrm>
            <a:off x="7149764" y="3802932"/>
            <a:ext cx="870559" cy="369332"/>
          </a:xfrm>
          <a:prstGeom prst="rect">
            <a:avLst/>
          </a:prstGeom>
          <a:noFill/>
        </p:spPr>
        <p:txBody>
          <a:bodyPr wrap="none" rtlCol="0">
            <a:spAutoFit/>
          </a:bodyPr>
          <a:lstStyle/>
          <a:p>
            <a:r>
              <a:rPr lang="fr-FR" b="1" dirty="0" smtClean="0">
                <a:solidFill>
                  <a:srgbClr val="0070C0"/>
                </a:solidFill>
              </a:rPr>
              <a:t>Les STS</a:t>
            </a:r>
            <a:endParaRPr lang="fr-FR" b="1" dirty="0">
              <a:solidFill>
                <a:srgbClr val="0070C0"/>
              </a:solidFill>
            </a:endParaRPr>
          </a:p>
        </p:txBody>
      </p:sp>
      <p:sp>
        <p:nvSpPr>
          <p:cNvPr id="66" name="Secteurs 65"/>
          <p:cNvSpPr/>
          <p:nvPr>
            <p:custDataLst>
              <p:tags r:id="rId13"/>
            </p:custDataLst>
          </p:nvPr>
        </p:nvSpPr>
        <p:spPr>
          <a:xfrm rot="10800000">
            <a:off x="6588224" y="4149080"/>
            <a:ext cx="2108238" cy="2131883"/>
          </a:xfrm>
          <a:prstGeom prst="pie">
            <a:avLst>
              <a:gd name="adj1" fmla="val 17565458"/>
              <a:gd name="adj2" fmla="val 8181351"/>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9528376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213" y="131763"/>
            <a:ext cx="6552083" cy="1352550"/>
          </a:xfrm>
        </p:spPr>
        <p:txBody>
          <a:bodyPr/>
          <a:lstStyle/>
          <a:p>
            <a:r>
              <a:rPr lang="fr-FR" dirty="0" smtClean="0"/>
              <a:t>Les apports de la dimension scientifique et technique</a:t>
            </a:r>
            <a:endParaRPr lang="fr-FR" dirty="0"/>
          </a:p>
        </p:txBody>
      </p:sp>
      <p:graphicFrame>
        <p:nvGraphicFramePr>
          <p:cNvPr id="4" name="Diagramme 3"/>
          <p:cNvGraphicFramePr>
            <a:graphicFrameLocks noChangeAspect="1"/>
          </p:cNvGraphicFramePr>
          <p:nvPr>
            <p:custDataLst>
              <p:tags r:id="rId1"/>
            </p:custDataLst>
            <p:extLst>
              <p:ext uri="{D42A27DB-BD31-4B8C-83A1-F6EECF244321}">
                <p14:modId xmlns:p14="http://schemas.microsoft.com/office/powerpoint/2010/main" val="921679634"/>
              </p:ext>
            </p:extLst>
          </p:nvPr>
        </p:nvGraphicFramePr>
        <p:xfrm>
          <a:off x="5724128" y="188640"/>
          <a:ext cx="3901440" cy="26009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Rectangle 12"/>
          <p:cNvSpPr/>
          <p:nvPr>
            <p:custDataLst>
              <p:tags r:id="rId2"/>
            </p:custDataLst>
          </p:nvPr>
        </p:nvSpPr>
        <p:spPr>
          <a:xfrm>
            <a:off x="253242" y="4005063"/>
            <a:ext cx="8423214" cy="2031325"/>
          </a:xfrm>
          <a:prstGeom prst="rect">
            <a:avLst/>
          </a:prstGeom>
        </p:spPr>
        <p:txBody>
          <a:bodyPr wrap="square">
            <a:spAutoFit/>
          </a:bodyPr>
          <a:lstStyle/>
          <a:p>
            <a:r>
              <a:rPr lang="fr-FR" dirty="0"/>
              <a:t>Cette démarche rigoureuse d’observation de systèmes réels, d’analyse de leur comportement, de la construction ou de l’utilisation de modèles multi physiques permet aux futurs citoyens de pratiquer une séparation entre les différents domaines de réflexion et de différencier ainsi ce qui relève des sciences et de la connaissance et ce qui relève des opinions et des croyances. Le scientifique doit douter pour s’interroger sur les limites des théories établies, à ce titre il écarte toute démarche dogmatique.</a:t>
            </a:r>
          </a:p>
        </p:txBody>
      </p:sp>
      <p:pic>
        <p:nvPicPr>
          <p:cNvPr id="14" name="Image 13"/>
          <p:cNvPicPr/>
          <p:nvPr/>
        </p:nvPicPr>
        <p:blipFill>
          <a:blip r:embed="rId10">
            <a:extLst>
              <a:ext uri="{28A0092B-C50C-407E-A947-70E740481C1C}">
                <a14:useLocalDpi xmlns:a14="http://schemas.microsoft.com/office/drawing/2010/main" val="0"/>
              </a:ext>
            </a:extLst>
          </a:blip>
          <a:srcRect/>
          <a:stretch>
            <a:fillRect/>
          </a:stretch>
        </p:blipFill>
        <p:spPr bwMode="auto">
          <a:xfrm>
            <a:off x="395536" y="1844824"/>
            <a:ext cx="5755640" cy="2045970"/>
          </a:xfrm>
          <a:prstGeom prst="rect">
            <a:avLst/>
          </a:prstGeom>
          <a:noFill/>
          <a:ln>
            <a:noFill/>
          </a:ln>
        </p:spPr>
      </p:pic>
    </p:spTree>
    <p:extLst>
      <p:ext uri="{BB962C8B-B14F-4D97-AF65-F5344CB8AC3E}">
        <p14:creationId xmlns:p14="http://schemas.microsoft.com/office/powerpoint/2010/main" val="384980409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1"/>
          <p:cNvSpPr>
            <a:spLocks noGrp="1"/>
          </p:cNvSpPr>
          <p:nvPr>
            <p:ph type="title"/>
          </p:nvPr>
        </p:nvSpPr>
        <p:spPr/>
        <p:txBody>
          <a:bodyPr/>
          <a:lstStyle/>
          <a:p>
            <a:pPr eaLnBrk="1" hangingPunct="1"/>
            <a:r>
              <a:rPr lang="fr-FR" dirty="0">
                <a:solidFill>
                  <a:srgbClr val="404040"/>
                </a:solidFill>
                <a:latin typeface="Calibri" charset="0"/>
                <a:ea typeface="Arial" charset="0"/>
                <a:cs typeface="Calibri" charset="0"/>
              </a:rPr>
              <a:t>Sommaire </a:t>
            </a:r>
          </a:p>
        </p:txBody>
      </p:sp>
      <p:sp>
        <p:nvSpPr>
          <p:cNvPr id="21507" name="Espace réservé du contenu 2"/>
          <p:cNvSpPr>
            <a:spLocks noGrp="1"/>
          </p:cNvSpPr>
          <p:nvPr>
            <p:ph idx="1"/>
          </p:nvPr>
        </p:nvSpPr>
        <p:spPr/>
        <p:txBody>
          <a:bodyPr/>
          <a:lstStyle/>
          <a:p>
            <a:pPr>
              <a:spcBef>
                <a:spcPts val="300"/>
              </a:spcBef>
              <a:spcAft>
                <a:spcPts val="300"/>
              </a:spcAft>
            </a:pPr>
            <a:r>
              <a:rPr lang="fr-FR" dirty="0" smtClean="0">
                <a:solidFill>
                  <a:schemeClr val="tx1"/>
                </a:solidFill>
                <a:latin typeface="Calibri" charset="0"/>
                <a:ea typeface="Arial" charset="0"/>
                <a:cs typeface="Calibri" charset="0"/>
              </a:rPr>
              <a:t>La technologie, une discipline d’enseignement ouverte sur les autres</a:t>
            </a:r>
          </a:p>
          <a:p>
            <a:pPr lvl="1">
              <a:spcBef>
                <a:spcPts val="300"/>
              </a:spcBef>
              <a:spcAft>
                <a:spcPts val="300"/>
              </a:spcAft>
            </a:pPr>
            <a:r>
              <a:rPr lang="fr-FR" dirty="0"/>
              <a:t>L’enseignement de la technologique doit </a:t>
            </a:r>
            <a:r>
              <a:rPr lang="fr-FR" dirty="0" smtClean="0"/>
              <a:t>permettre </a:t>
            </a:r>
            <a:r>
              <a:rPr lang="fr-FR" dirty="0"/>
              <a:t>de doter chaque citoyen d’une culture faisant de lui un acteur éclairé et responsable de l’usage des technologies et des enjeux éthiques associés. </a:t>
            </a:r>
            <a:endParaRPr lang="fr-FR" dirty="0" smtClean="0">
              <a:solidFill>
                <a:schemeClr val="tx1"/>
              </a:solidFill>
              <a:latin typeface="Calibri" charset="0"/>
              <a:ea typeface="Arial" charset="0"/>
              <a:cs typeface="Calibri" charset="0"/>
            </a:endParaRPr>
          </a:p>
          <a:p>
            <a:pPr>
              <a:spcBef>
                <a:spcPts val="300"/>
              </a:spcBef>
              <a:spcAft>
                <a:spcPts val="300"/>
              </a:spcAft>
            </a:pPr>
            <a:r>
              <a:rPr lang="fr-FR" dirty="0" smtClean="0">
                <a:solidFill>
                  <a:schemeClr val="tx1"/>
                </a:solidFill>
                <a:latin typeface="Calibri" charset="0"/>
                <a:ea typeface="Arial" charset="0"/>
                <a:cs typeface="Calibri" charset="0"/>
              </a:rPr>
              <a:t>Le projet, une culture de l’engagement</a:t>
            </a:r>
          </a:p>
          <a:p>
            <a:pPr lvl="1">
              <a:spcBef>
                <a:spcPts val="300"/>
              </a:spcBef>
              <a:spcAft>
                <a:spcPts val="300"/>
              </a:spcAft>
            </a:pPr>
            <a:r>
              <a:rPr lang="fr-FR" i="1" dirty="0" smtClean="0"/>
              <a:t>J. </a:t>
            </a:r>
            <a:r>
              <a:rPr lang="fr-FR" i="1" dirty="0" err="1" smtClean="0"/>
              <a:t>Heutte</a:t>
            </a:r>
            <a:r>
              <a:rPr lang="fr-FR" i="1" dirty="0" smtClean="0"/>
              <a:t> : dans </a:t>
            </a:r>
            <a:r>
              <a:rPr lang="fr-FR" i="1" dirty="0"/>
              <a:t>le cas d'un travail collaboratif, il n'y a pas de répartition a priori des rôles : les individus se subsument progressivement en un groupe qui devient une entité à part entière. La responsabilité est globale et collective.</a:t>
            </a:r>
            <a:r>
              <a:rPr lang="fr-FR" dirty="0"/>
              <a:t> </a:t>
            </a:r>
            <a:endParaRPr lang="fr-FR" dirty="0" smtClean="0">
              <a:solidFill>
                <a:schemeClr val="tx1"/>
              </a:solidFill>
              <a:latin typeface="Calibri" charset="0"/>
              <a:ea typeface="Arial" charset="0"/>
              <a:cs typeface="Calibri" charset="0"/>
            </a:endParaRPr>
          </a:p>
          <a:p>
            <a:pPr>
              <a:spcBef>
                <a:spcPts val="300"/>
              </a:spcBef>
              <a:spcAft>
                <a:spcPts val="300"/>
              </a:spcAft>
            </a:pPr>
            <a:r>
              <a:rPr lang="fr-FR" dirty="0" smtClean="0">
                <a:solidFill>
                  <a:schemeClr val="tx1"/>
                </a:solidFill>
                <a:latin typeface="Calibri" charset="0"/>
                <a:ea typeface="Arial" charset="0"/>
                <a:cs typeface="Calibri" charset="0"/>
              </a:rPr>
              <a:t>La liaison de l’école avec le monde de l’entreprise, le sens des responsabilités et le développement du « savoir-être »</a:t>
            </a:r>
          </a:p>
          <a:p>
            <a:pPr lvl="1">
              <a:spcBef>
                <a:spcPts val="300"/>
              </a:spcBef>
              <a:spcAft>
                <a:spcPts val="300"/>
              </a:spcAft>
            </a:pPr>
            <a:r>
              <a:rPr lang="fr-FR" dirty="0" smtClean="0"/>
              <a:t>un </a:t>
            </a:r>
            <a:r>
              <a:rPr lang="fr-FR" dirty="0"/>
              <a:t>apprentissage fondamental qui prolonge l’éducation familiale et scolaire pour donner aux jeunes les codes sociaux et professionnels nécessaires à l’insertion dans la société. </a:t>
            </a:r>
            <a:endParaRPr lang="fr-FR" dirty="0">
              <a:solidFill>
                <a:srgbClr val="000000"/>
              </a:solidFill>
              <a:latin typeface="Calibri" charset="0"/>
              <a:ea typeface="Arial" charset="0"/>
              <a:cs typeface="Calibri" charset="0"/>
            </a:endParaRPr>
          </a:p>
        </p:txBody>
      </p:sp>
      <p:sp>
        <p:nvSpPr>
          <p:cNvPr id="21508" name="ZoneTexte 7"/>
          <p:cNvSpPr txBox="1">
            <a:spLocks noChangeArrowheads="1"/>
          </p:cNvSpPr>
          <p:nvPr/>
        </p:nvSpPr>
        <p:spPr bwMode="auto">
          <a:xfrm>
            <a:off x="2484438" y="6381750"/>
            <a:ext cx="54006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accent1"/>
                </a:solidFill>
                <a:latin typeface="Calibri" charset="0"/>
                <a:ea typeface="Arial" charset="0"/>
                <a:cs typeface="Calibri" charset="0"/>
              </a:defRPr>
            </a:lvl1pPr>
            <a:lvl2pPr marL="742950" indent="-285750">
              <a:defRPr sz="1500">
                <a:solidFill>
                  <a:schemeClr val="tx1"/>
                </a:solidFill>
                <a:latin typeface="Calibri" charset="0"/>
                <a:ea typeface="Arial" charset="0"/>
                <a:cs typeface="Calibri" charset="0"/>
              </a:defRPr>
            </a:lvl2pPr>
            <a:lvl3pPr marL="1143000" indent="-228600">
              <a:defRPr sz="1500">
                <a:solidFill>
                  <a:schemeClr val="tx1"/>
                </a:solidFill>
                <a:latin typeface="Calibri" charset="0"/>
                <a:ea typeface="Arial" charset="0"/>
                <a:cs typeface="Calibri" charset="0"/>
              </a:defRPr>
            </a:lvl3pPr>
            <a:lvl4pPr marL="1600200" indent="-228600">
              <a:defRPr sz="1100">
                <a:solidFill>
                  <a:schemeClr val="tx1"/>
                </a:solidFill>
                <a:latin typeface="Calibri" charset="0"/>
                <a:ea typeface="Arial" charset="0"/>
                <a:cs typeface="Calibri" charset="0"/>
              </a:defRPr>
            </a:lvl4pPr>
            <a:lvl5pPr marL="2057400" indent="-228600">
              <a:defRPr sz="1100">
                <a:solidFill>
                  <a:schemeClr val="tx1"/>
                </a:solidFill>
                <a:latin typeface="Calibri" charset="0"/>
                <a:ea typeface="Arial" charset="0"/>
                <a:cs typeface="Calibri" charset="0"/>
              </a:defRPr>
            </a:lvl5pPr>
            <a:lvl6pPr marL="2514600" indent="-228600" eaLnBrk="0" hangingPunct="0">
              <a:defRPr sz="1100">
                <a:solidFill>
                  <a:schemeClr val="tx1"/>
                </a:solidFill>
                <a:latin typeface="Calibri" charset="0"/>
                <a:ea typeface="Arial" charset="0"/>
                <a:cs typeface="Calibri" charset="0"/>
              </a:defRPr>
            </a:lvl6pPr>
            <a:lvl7pPr marL="2971800" indent="-228600" eaLnBrk="0" hangingPunct="0">
              <a:defRPr sz="1100">
                <a:solidFill>
                  <a:schemeClr val="tx1"/>
                </a:solidFill>
                <a:latin typeface="Calibri" charset="0"/>
                <a:ea typeface="Arial" charset="0"/>
                <a:cs typeface="Calibri" charset="0"/>
              </a:defRPr>
            </a:lvl7pPr>
            <a:lvl8pPr marL="3429000" indent="-228600" eaLnBrk="0" hangingPunct="0">
              <a:defRPr sz="1100">
                <a:solidFill>
                  <a:schemeClr val="tx1"/>
                </a:solidFill>
                <a:latin typeface="Calibri" charset="0"/>
                <a:ea typeface="Arial" charset="0"/>
                <a:cs typeface="Calibri" charset="0"/>
              </a:defRPr>
            </a:lvl8pPr>
            <a:lvl9pPr marL="3886200" indent="-228600" eaLnBrk="0" hangingPunct="0">
              <a:defRPr sz="1100">
                <a:solidFill>
                  <a:schemeClr val="tx1"/>
                </a:solidFill>
                <a:latin typeface="Calibri" charset="0"/>
                <a:ea typeface="Arial" charset="0"/>
                <a:cs typeface="Calibri" charset="0"/>
              </a:defRPr>
            </a:lvl9pPr>
          </a:lstStyle>
          <a:p>
            <a:r>
              <a:rPr lang="fr-FR" sz="900" dirty="0" smtClean="0">
                <a:ea typeface="ＭＳ Ｐゴシック" charset="0"/>
                <a:cs typeface="ＭＳ Ｐゴシック" charset="0"/>
              </a:rPr>
              <a:t>Séminaire des doyens 2015 </a:t>
            </a:r>
            <a:endParaRPr lang="fr-FR" sz="900" dirty="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213" y="131763"/>
            <a:ext cx="6552083" cy="1352550"/>
          </a:xfrm>
        </p:spPr>
        <p:txBody>
          <a:bodyPr/>
          <a:lstStyle/>
          <a:p>
            <a:r>
              <a:rPr lang="fr-FR" dirty="0" smtClean="0"/>
              <a:t>Les apports de la dimension scientifique et technique</a:t>
            </a:r>
            <a:endParaRPr lang="fr-FR" dirty="0"/>
          </a:p>
        </p:txBody>
      </p:sp>
      <p:graphicFrame>
        <p:nvGraphicFramePr>
          <p:cNvPr id="4" name="Diagramme 3"/>
          <p:cNvGraphicFramePr>
            <a:graphicFrameLocks noChangeAspect="1"/>
          </p:cNvGraphicFramePr>
          <p:nvPr>
            <p:custDataLst>
              <p:tags r:id="rId1"/>
            </p:custDataLst>
            <p:extLst>
              <p:ext uri="{D42A27DB-BD31-4B8C-83A1-F6EECF244321}">
                <p14:modId xmlns:p14="http://schemas.microsoft.com/office/powerpoint/2010/main" val="3099191762"/>
              </p:ext>
            </p:extLst>
          </p:nvPr>
        </p:nvGraphicFramePr>
        <p:xfrm>
          <a:off x="5724128" y="188640"/>
          <a:ext cx="3901440" cy="26009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Rectangle 12"/>
          <p:cNvSpPr/>
          <p:nvPr>
            <p:custDataLst>
              <p:tags r:id="rId2"/>
            </p:custDataLst>
          </p:nvPr>
        </p:nvSpPr>
        <p:spPr>
          <a:xfrm>
            <a:off x="683568" y="5013176"/>
            <a:ext cx="8064896" cy="1200329"/>
          </a:xfrm>
          <a:prstGeom prst="rect">
            <a:avLst/>
          </a:prstGeom>
        </p:spPr>
        <p:txBody>
          <a:bodyPr wrap="square">
            <a:spAutoFit/>
          </a:bodyPr>
          <a:lstStyle/>
          <a:p>
            <a:r>
              <a:rPr lang="fr-FR" b="1" dirty="0"/>
              <a:t>C’est une responsabilisation à l’usage raisonné des technologies et à une concrétisation des enjeux éthiques associés qui participent à la prise de conscience de la place d’un individu dans la société et dans son environnement.</a:t>
            </a:r>
            <a:endParaRPr lang="fr-FR" dirty="0"/>
          </a:p>
        </p:txBody>
      </p:sp>
      <p:grpSp>
        <p:nvGrpSpPr>
          <p:cNvPr id="3" name="Grouper 2"/>
          <p:cNvGrpSpPr/>
          <p:nvPr/>
        </p:nvGrpSpPr>
        <p:grpSpPr>
          <a:xfrm>
            <a:off x="539552" y="1769221"/>
            <a:ext cx="6624719" cy="3319559"/>
            <a:chOff x="1259641" y="1769221"/>
            <a:chExt cx="6624719" cy="3319559"/>
          </a:xfrm>
        </p:grpSpPr>
        <p:pic>
          <p:nvPicPr>
            <p:cNvPr id="9" name="Diagramme 7"/>
            <p:cNvPicPr>
              <a:picLocks noChangeAspect="1"/>
            </p:cNvPicPr>
            <p:nvPr/>
          </p:nvPicPr>
          <p:blipFill>
            <a:blip r:embed="rId10">
              <a:alphaModFix/>
              <a:lum/>
            </a:blip>
            <a:srcRect/>
            <a:stretch>
              <a:fillRect/>
            </a:stretch>
          </p:blipFill>
          <p:spPr>
            <a:xfrm>
              <a:off x="2248562" y="1769221"/>
              <a:ext cx="4730399" cy="3319559"/>
            </a:xfrm>
            <a:prstGeom prst="rect">
              <a:avLst/>
            </a:prstGeom>
            <a:noFill/>
            <a:ln>
              <a:noFill/>
            </a:ln>
          </p:spPr>
        </p:pic>
        <p:pic>
          <p:nvPicPr>
            <p:cNvPr id="10" name="Picture 9"/>
            <p:cNvPicPr>
              <a:picLocks noChangeAspect="1"/>
            </p:cNvPicPr>
            <p:nvPr/>
          </p:nvPicPr>
          <p:blipFill>
            <a:blip r:embed="rId11">
              <a:alphaModFix/>
              <a:lum/>
            </a:blip>
            <a:srcRect/>
            <a:stretch>
              <a:fillRect/>
            </a:stretch>
          </p:blipFill>
          <p:spPr>
            <a:xfrm>
              <a:off x="1259641" y="2508302"/>
              <a:ext cx="769679" cy="2149200"/>
            </a:xfrm>
            <a:prstGeom prst="rect">
              <a:avLst/>
            </a:prstGeom>
            <a:noFill/>
            <a:ln>
              <a:noFill/>
            </a:ln>
          </p:spPr>
        </p:pic>
        <p:pic>
          <p:nvPicPr>
            <p:cNvPr id="11" name="Picture 10"/>
            <p:cNvPicPr>
              <a:picLocks noChangeAspect="1"/>
            </p:cNvPicPr>
            <p:nvPr/>
          </p:nvPicPr>
          <p:blipFill>
            <a:blip r:embed="rId12">
              <a:alphaModFix/>
              <a:lum/>
            </a:blip>
            <a:srcRect/>
            <a:stretch>
              <a:fillRect/>
            </a:stretch>
          </p:blipFill>
          <p:spPr>
            <a:xfrm>
              <a:off x="6971041" y="2497502"/>
              <a:ext cx="913319" cy="2149200"/>
            </a:xfrm>
            <a:prstGeom prst="rect">
              <a:avLst/>
            </a:prstGeom>
            <a:noFill/>
            <a:ln>
              <a:noFill/>
            </a:ln>
          </p:spPr>
        </p:pic>
        <p:pic>
          <p:nvPicPr>
            <p:cNvPr id="12" name="Picture 11"/>
            <p:cNvPicPr>
              <a:picLocks noChangeAspect="1"/>
            </p:cNvPicPr>
            <p:nvPr/>
          </p:nvPicPr>
          <p:blipFill>
            <a:blip r:embed="rId13">
              <a:alphaModFix/>
              <a:lum/>
            </a:blip>
            <a:srcRect/>
            <a:stretch>
              <a:fillRect/>
            </a:stretch>
          </p:blipFill>
          <p:spPr>
            <a:xfrm>
              <a:off x="4067944" y="3068960"/>
              <a:ext cx="982440" cy="755279"/>
            </a:xfrm>
            <a:prstGeom prst="rect">
              <a:avLst/>
            </a:prstGeom>
            <a:noFill/>
            <a:ln>
              <a:noFill/>
            </a:ln>
          </p:spPr>
        </p:pic>
        <p:grpSp>
          <p:nvGrpSpPr>
            <p:cNvPr id="15" name="Groupe 17"/>
            <p:cNvGrpSpPr/>
            <p:nvPr/>
          </p:nvGrpSpPr>
          <p:grpSpPr>
            <a:xfrm>
              <a:off x="2439138" y="2150910"/>
              <a:ext cx="4443471" cy="2622621"/>
              <a:chOff x="2555776" y="3310648"/>
              <a:chExt cx="4443471" cy="2622621"/>
            </a:xfrm>
          </p:grpSpPr>
          <p:sp>
            <p:nvSpPr>
              <p:cNvPr id="16" name="ZoneTexte 18"/>
              <p:cNvSpPr/>
              <p:nvPr/>
            </p:nvSpPr>
            <p:spPr>
              <a:xfrm>
                <a:off x="5431736" y="3310648"/>
                <a:ext cx="1187999" cy="30098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buNone/>
                  <a:tabLst/>
                </a:pPr>
                <a:r>
                  <a:rPr lang="fr-FR" sz="1400" b="1" dirty="0">
                    <a:solidFill>
                      <a:srgbClr val="C00000"/>
                    </a:solidFill>
                    <a:latin typeface="Times New Roman" pitchFamily="18"/>
                    <a:ea typeface="Arial Unicode MS" pitchFamily="2"/>
                    <a:cs typeface="Tahoma" pitchFamily="2"/>
                  </a:rPr>
                  <a:t>Transport</a:t>
                </a:r>
              </a:p>
            </p:txBody>
          </p:sp>
          <p:sp>
            <p:nvSpPr>
              <p:cNvPr id="17" name="ZoneTexte 19"/>
              <p:cNvSpPr/>
              <p:nvPr/>
            </p:nvSpPr>
            <p:spPr>
              <a:xfrm>
                <a:off x="5724128" y="4509120"/>
                <a:ext cx="1275119" cy="30098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buNone/>
                  <a:tabLst/>
                </a:pPr>
                <a:r>
                  <a:rPr lang="fr-FR" sz="1400" b="1" dirty="0">
                    <a:solidFill>
                      <a:srgbClr val="C00000"/>
                    </a:solidFill>
                    <a:latin typeface="Times New Roman" pitchFamily="18"/>
                    <a:ea typeface="Arial Unicode MS" pitchFamily="2"/>
                    <a:cs typeface="Tahoma" pitchFamily="2"/>
                  </a:rPr>
                  <a:t>Transport</a:t>
                </a:r>
              </a:p>
            </p:txBody>
          </p:sp>
          <p:sp>
            <p:nvSpPr>
              <p:cNvPr id="18" name="ZoneTexte 20"/>
              <p:cNvSpPr/>
              <p:nvPr/>
            </p:nvSpPr>
            <p:spPr>
              <a:xfrm>
                <a:off x="5240216" y="5632288"/>
                <a:ext cx="1187999" cy="30098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buNone/>
                  <a:tabLst/>
                </a:pPr>
                <a:r>
                  <a:rPr lang="fr-FR" sz="1400" b="1">
                    <a:solidFill>
                      <a:srgbClr val="C00000"/>
                    </a:solidFill>
                    <a:latin typeface="Times New Roman" pitchFamily="18"/>
                    <a:ea typeface="Arial Unicode MS" pitchFamily="2"/>
                    <a:cs typeface="Tahoma" pitchFamily="2"/>
                  </a:rPr>
                  <a:t>Transport</a:t>
                </a:r>
              </a:p>
            </p:txBody>
          </p:sp>
          <p:sp>
            <p:nvSpPr>
              <p:cNvPr id="19" name="ZoneTexte 21"/>
              <p:cNvSpPr/>
              <p:nvPr/>
            </p:nvSpPr>
            <p:spPr>
              <a:xfrm>
                <a:off x="2771800" y="5589240"/>
                <a:ext cx="1194479" cy="30098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buNone/>
                  <a:tabLst/>
                </a:pPr>
                <a:r>
                  <a:rPr lang="fr-FR" sz="1400" b="1" dirty="0">
                    <a:solidFill>
                      <a:srgbClr val="C00000"/>
                    </a:solidFill>
                    <a:latin typeface="Times New Roman" pitchFamily="18"/>
                    <a:ea typeface="Arial Unicode MS" pitchFamily="2"/>
                    <a:cs typeface="Tahoma" pitchFamily="2"/>
                  </a:rPr>
                  <a:t>Transport</a:t>
                </a:r>
              </a:p>
            </p:txBody>
          </p:sp>
          <p:sp>
            <p:nvSpPr>
              <p:cNvPr id="20" name="ZoneTexte 22"/>
              <p:cNvSpPr/>
              <p:nvPr/>
            </p:nvSpPr>
            <p:spPr>
              <a:xfrm>
                <a:off x="2555776" y="4437112"/>
                <a:ext cx="1286279" cy="30098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rtl="0" hangingPunct="0">
                  <a:buNone/>
                  <a:tabLst/>
                </a:pPr>
                <a:r>
                  <a:rPr lang="fr-FR" sz="1400" b="1" dirty="0">
                    <a:solidFill>
                      <a:srgbClr val="C00000"/>
                    </a:solidFill>
                    <a:latin typeface="Times New Roman" pitchFamily="18"/>
                    <a:ea typeface="Arial Unicode MS" pitchFamily="2"/>
                    <a:cs typeface="Tahoma" pitchFamily="2"/>
                  </a:rPr>
                  <a:t>Transport</a:t>
                </a:r>
              </a:p>
            </p:txBody>
          </p:sp>
        </p:grpSp>
      </p:grpSp>
    </p:spTree>
    <p:extLst>
      <p:ext uri="{BB962C8B-B14F-4D97-AF65-F5344CB8AC3E}">
        <p14:creationId xmlns:p14="http://schemas.microsoft.com/office/powerpoint/2010/main" val="73724665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213" y="131763"/>
            <a:ext cx="6048027" cy="1352550"/>
          </a:xfrm>
        </p:spPr>
        <p:txBody>
          <a:bodyPr/>
          <a:lstStyle/>
          <a:p>
            <a:r>
              <a:rPr lang="fr-FR" dirty="0" smtClean="0"/>
              <a:t>Les apports de la dimension ingénierie design / métiers d’arts et d’industrie</a:t>
            </a:r>
            <a:endParaRPr lang="fr-FR" dirty="0"/>
          </a:p>
        </p:txBody>
      </p:sp>
      <p:graphicFrame>
        <p:nvGraphicFramePr>
          <p:cNvPr id="4" name="Diagramme 3"/>
          <p:cNvGraphicFramePr>
            <a:graphicFrameLocks noChangeAspect="1"/>
          </p:cNvGraphicFramePr>
          <p:nvPr>
            <p:custDataLst>
              <p:tags r:id="rId1"/>
            </p:custDataLst>
            <p:extLst>
              <p:ext uri="{D42A27DB-BD31-4B8C-83A1-F6EECF244321}">
                <p14:modId xmlns:p14="http://schemas.microsoft.com/office/powerpoint/2010/main" val="310503526"/>
              </p:ext>
            </p:extLst>
          </p:nvPr>
        </p:nvGraphicFramePr>
        <p:xfrm>
          <a:off x="6071160" y="251976"/>
          <a:ext cx="3901440" cy="26009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4" name="Groupe 10"/>
          <p:cNvGrpSpPr/>
          <p:nvPr/>
        </p:nvGrpSpPr>
        <p:grpSpPr>
          <a:xfrm>
            <a:off x="31800" y="2060848"/>
            <a:ext cx="2313339" cy="2448272"/>
            <a:chOff x="409518" y="1772816"/>
            <a:chExt cx="3019437" cy="3835822"/>
          </a:xfrm>
        </p:grpSpPr>
        <p:pic>
          <p:nvPicPr>
            <p:cNvPr id="15" name="Image 14" descr="sans-titre.png"/>
            <p:cNvPicPr>
              <a:picLocks noChangeAspect="1"/>
            </p:cNvPicPr>
            <p:nvPr/>
          </p:nvPicPr>
          <p:blipFill>
            <a:blip r:embed="rId10"/>
            <a:stretch>
              <a:fillRect/>
            </a:stretch>
          </p:blipFill>
          <p:spPr>
            <a:xfrm>
              <a:off x="409518" y="2589201"/>
              <a:ext cx="3019437" cy="3019437"/>
            </a:xfrm>
            <a:prstGeom prst="rect">
              <a:avLst/>
            </a:prstGeom>
            <a:ln>
              <a:noFill/>
            </a:ln>
            <a:effectLst>
              <a:outerShdw blurRad="292100" dist="139700" dir="2700000" algn="tl" rotWithShape="0">
                <a:srgbClr val="333333">
                  <a:alpha val="65000"/>
                </a:srgbClr>
              </a:outerShdw>
            </a:effectLst>
          </p:spPr>
        </p:pic>
        <p:sp>
          <p:nvSpPr>
            <p:cNvPr id="16" name="Rectangle 15"/>
            <p:cNvSpPr/>
            <p:nvPr/>
          </p:nvSpPr>
          <p:spPr>
            <a:xfrm>
              <a:off x="611560" y="1772816"/>
              <a:ext cx="2628936" cy="5111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solidFill>
                    <a:schemeClr val="tx1"/>
                  </a:solidFill>
                </a:rPr>
                <a:t>Du taylorisme</a:t>
              </a:r>
              <a:endParaRPr lang="fr-FR" sz="1600" dirty="0">
                <a:solidFill>
                  <a:schemeClr val="tx1"/>
                </a:solidFill>
              </a:endParaRPr>
            </a:p>
          </p:txBody>
        </p:sp>
      </p:grpSp>
      <p:grpSp>
        <p:nvGrpSpPr>
          <p:cNvPr id="17" name="Groupe 11"/>
          <p:cNvGrpSpPr>
            <a:grpSpLocks noChangeAspect="1"/>
          </p:cNvGrpSpPr>
          <p:nvPr/>
        </p:nvGrpSpPr>
        <p:grpSpPr>
          <a:xfrm>
            <a:off x="6821773" y="3789040"/>
            <a:ext cx="2322227" cy="2286271"/>
            <a:chOff x="4716016" y="1772816"/>
            <a:chExt cx="3870378" cy="3810451"/>
          </a:xfrm>
        </p:grpSpPr>
        <p:pic>
          <p:nvPicPr>
            <p:cNvPr id="18" name="Image 17" descr="1.jpg"/>
            <p:cNvPicPr>
              <a:picLocks noChangeAspect="1"/>
            </p:cNvPicPr>
            <p:nvPr/>
          </p:nvPicPr>
          <p:blipFill>
            <a:blip r:embed="rId11"/>
            <a:stretch>
              <a:fillRect/>
            </a:stretch>
          </p:blipFill>
          <p:spPr>
            <a:xfrm>
              <a:off x="4718052" y="2589201"/>
              <a:ext cx="3845672" cy="2994066"/>
            </a:xfrm>
            <a:prstGeom prst="rect">
              <a:avLst/>
            </a:prstGeom>
            <a:ln>
              <a:noFill/>
            </a:ln>
            <a:effectLst>
              <a:outerShdw blurRad="292100" dist="139700" dir="2700000" algn="tl" rotWithShape="0">
                <a:srgbClr val="333333">
                  <a:alpha val="65000"/>
                </a:srgbClr>
              </a:outerShdw>
            </a:effectLst>
          </p:spPr>
        </p:pic>
        <p:sp>
          <p:nvSpPr>
            <p:cNvPr id="19" name="Rectangle 18"/>
            <p:cNvSpPr/>
            <p:nvPr/>
          </p:nvSpPr>
          <p:spPr>
            <a:xfrm>
              <a:off x="4716016" y="1772816"/>
              <a:ext cx="3870378" cy="5111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solidFill>
                    <a:schemeClr val="tx1"/>
                  </a:solidFill>
                </a:rPr>
                <a:t>A l’ingénierie système</a:t>
              </a:r>
              <a:endParaRPr lang="fr-FR" sz="1600" dirty="0">
                <a:solidFill>
                  <a:schemeClr val="tx1"/>
                </a:solidFill>
              </a:endParaRPr>
            </a:p>
          </p:txBody>
        </p:sp>
      </p:grpSp>
      <p:grpSp>
        <p:nvGrpSpPr>
          <p:cNvPr id="3" name="Grouper 2"/>
          <p:cNvGrpSpPr/>
          <p:nvPr/>
        </p:nvGrpSpPr>
        <p:grpSpPr>
          <a:xfrm>
            <a:off x="2483768" y="1700808"/>
            <a:ext cx="4104456" cy="4324548"/>
            <a:chOff x="2483768" y="1700808"/>
            <a:chExt cx="4104456" cy="4324548"/>
          </a:xfrm>
        </p:grpSpPr>
        <p:sp>
          <p:nvSpPr>
            <p:cNvPr id="5" name="Rectangle 4"/>
            <p:cNvSpPr/>
            <p:nvPr>
              <p:custDataLst>
                <p:tags r:id="rId2"/>
              </p:custDataLst>
            </p:nvPr>
          </p:nvSpPr>
          <p:spPr>
            <a:xfrm>
              <a:off x="2483768" y="3717032"/>
              <a:ext cx="4104456" cy="2308324"/>
            </a:xfrm>
            <a:prstGeom prst="rect">
              <a:avLst/>
            </a:prstGeom>
          </p:spPr>
          <p:txBody>
            <a:bodyPr wrap="square">
              <a:spAutoFit/>
            </a:bodyPr>
            <a:lstStyle/>
            <a:p>
              <a:pPr algn="just"/>
              <a:r>
                <a:rPr lang="fr-FR" dirty="0"/>
                <a:t>Cette dimension, par son caractère très orienté sur la créativité, permet d’identifier et d’approfondir toutes les possibilités de réponse à une question, sans préjuger d’une </a:t>
              </a:r>
              <a:r>
                <a:rPr lang="fr-FR" dirty="0" smtClean="0"/>
                <a:t>solution. </a:t>
              </a:r>
              <a:r>
                <a:rPr lang="fr-FR" b="1" dirty="0"/>
                <a:t>Il s’agit bien de développer l’esprit critique et de travailler en groupe à l’émergence et la sélection d’idées.</a:t>
              </a:r>
              <a:r>
                <a:rPr lang="fr-FR" dirty="0"/>
                <a:t> </a:t>
              </a:r>
              <a:r>
                <a:rPr lang="fr-FR" dirty="0" smtClean="0"/>
                <a:t> </a:t>
              </a:r>
              <a:endParaRPr lang="fr-FR" dirty="0"/>
            </a:p>
          </p:txBody>
        </p:sp>
        <p:pic>
          <p:nvPicPr>
            <p:cNvPr id="20" name="Picture 2" descr="F:\SPIDO\images cycle de vie\groupe.jpg"/>
            <p:cNvPicPr>
              <a:picLocks noChangeAspect="1" noChangeArrowheads="1"/>
            </p:cNvPicPr>
            <p:nvPr/>
          </p:nvPicPr>
          <p:blipFill>
            <a:blip r:embed="rId12"/>
            <a:srcRect/>
            <a:stretch>
              <a:fillRect/>
            </a:stretch>
          </p:blipFill>
          <p:spPr bwMode="auto">
            <a:xfrm>
              <a:off x="3131840" y="1700808"/>
              <a:ext cx="2935494" cy="1632869"/>
            </a:xfrm>
            <a:prstGeom prst="rect">
              <a:avLst/>
            </a:prstGeom>
            <a:noFill/>
          </p:spPr>
        </p:pic>
        <p:sp>
          <p:nvSpPr>
            <p:cNvPr id="21" name="Rectangle 20"/>
            <p:cNvSpPr/>
            <p:nvPr/>
          </p:nvSpPr>
          <p:spPr>
            <a:xfrm>
              <a:off x="3131841" y="3212976"/>
              <a:ext cx="2952328" cy="369332"/>
            </a:xfrm>
            <a:prstGeom prst="rect">
              <a:avLst/>
            </a:prstGeom>
          </p:spPr>
          <p:txBody>
            <a:bodyPr wrap="square">
              <a:spAutoFit/>
            </a:bodyPr>
            <a:lstStyle/>
            <a:p>
              <a:pPr algn="ctr"/>
              <a:r>
                <a:rPr lang="fr-FR" b="1" dirty="0" smtClean="0"/>
                <a:t>Le travail collaboratif</a:t>
              </a:r>
              <a:endParaRPr lang="fr-FR" b="1" dirty="0"/>
            </a:p>
          </p:txBody>
        </p:sp>
      </p:grpSp>
    </p:spTree>
    <p:extLst>
      <p:ext uri="{BB962C8B-B14F-4D97-AF65-F5344CB8AC3E}">
        <p14:creationId xmlns:p14="http://schemas.microsoft.com/office/powerpoint/2010/main" val="35496042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strVal val="#ppt_w*0.70"/>
                                          </p:val>
                                        </p:tav>
                                        <p:tav tm="100000">
                                          <p:val>
                                            <p:strVal val="#ppt_w"/>
                                          </p:val>
                                        </p:tav>
                                      </p:tavLst>
                                    </p:anim>
                                    <p:anim calcmode="lin" valueType="num">
                                      <p:cBhvr>
                                        <p:cTn id="14" dur="1000" fill="hold"/>
                                        <p:tgtEl>
                                          <p:spTgt spid="17"/>
                                        </p:tgtEl>
                                        <p:attrNameLst>
                                          <p:attrName>ppt_h</p:attrName>
                                        </p:attrNameLst>
                                      </p:cBhvr>
                                      <p:tavLst>
                                        <p:tav tm="0">
                                          <p:val>
                                            <p:strVal val="#ppt_h"/>
                                          </p:val>
                                        </p:tav>
                                        <p:tav tm="100000">
                                          <p:val>
                                            <p:strVal val="#ppt_h"/>
                                          </p:val>
                                        </p:tav>
                                      </p:tavLst>
                                    </p:anim>
                                    <p:animEffect transition="in" filter="fade">
                                      <p:cBhvr>
                                        <p:cTn id="1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213" y="131763"/>
            <a:ext cx="6048027" cy="1352550"/>
          </a:xfrm>
        </p:spPr>
        <p:txBody>
          <a:bodyPr/>
          <a:lstStyle/>
          <a:p>
            <a:r>
              <a:rPr lang="fr-FR" dirty="0" smtClean="0"/>
              <a:t>Les apports de la dimension ingénierie design / métiers d’arts et d’industrie</a:t>
            </a:r>
            <a:endParaRPr lang="fr-FR" dirty="0"/>
          </a:p>
        </p:txBody>
      </p:sp>
      <p:graphicFrame>
        <p:nvGraphicFramePr>
          <p:cNvPr id="4" name="Diagramme 3"/>
          <p:cNvGraphicFramePr>
            <a:graphicFrameLocks noChangeAspect="1"/>
          </p:cNvGraphicFramePr>
          <p:nvPr>
            <p:custDataLst>
              <p:tags r:id="rId1"/>
            </p:custDataLst>
            <p:extLst>
              <p:ext uri="{D42A27DB-BD31-4B8C-83A1-F6EECF244321}">
                <p14:modId xmlns:p14="http://schemas.microsoft.com/office/powerpoint/2010/main" val="3796450110"/>
              </p:ext>
            </p:extLst>
          </p:nvPr>
        </p:nvGraphicFramePr>
        <p:xfrm>
          <a:off x="6071160" y="251976"/>
          <a:ext cx="3901440" cy="26009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Rectangle 4"/>
          <p:cNvSpPr/>
          <p:nvPr>
            <p:custDataLst>
              <p:tags r:id="rId2"/>
            </p:custDataLst>
          </p:nvPr>
        </p:nvSpPr>
        <p:spPr>
          <a:xfrm>
            <a:off x="4283968" y="2708920"/>
            <a:ext cx="4104456" cy="3416320"/>
          </a:xfrm>
          <a:prstGeom prst="rect">
            <a:avLst/>
          </a:prstGeom>
        </p:spPr>
        <p:txBody>
          <a:bodyPr wrap="square">
            <a:spAutoFit/>
          </a:bodyPr>
          <a:lstStyle/>
          <a:p>
            <a:pPr algn="just"/>
            <a:r>
              <a:rPr lang="fr-FR" b="1" dirty="0"/>
              <a:t>Le designer et l’ingénieur adoptent ainsi un positionnement citoyen assumé au sein de la société par une connaissance approfondie de ses enjeux : l’impact environnemental, les coûts énergétiques, de transformation et de transport, la durée de vie des produits et leur recyclage.</a:t>
            </a:r>
            <a:r>
              <a:rPr lang="fr-FR" dirty="0"/>
              <a:t> Il répond ainsi aux besoins et aux principes d’une écologie humaine adaptée à son époque. </a:t>
            </a:r>
          </a:p>
        </p:txBody>
      </p:sp>
      <p:pic>
        <p:nvPicPr>
          <p:cNvPr id="8" name="Image 7" descr=" 2302.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552" y="2420888"/>
            <a:ext cx="3065140" cy="3065140"/>
          </a:xfrm>
          <a:prstGeom prst="rect">
            <a:avLst/>
          </a:prstGeom>
        </p:spPr>
      </p:pic>
    </p:spTree>
    <p:extLst>
      <p:ext uri="{BB962C8B-B14F-4D97-AF65-F5344CB8AC3E}">
        <p14:creationId xmlns:p14="http://schemas.microsoft.com/office/powerpoint/2010/main" val="332776060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2944.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04864"/>
            <a:ext cx="5308600" cy="3988435"/>
          </a:xfrm>
          <a:prstGeom prst="rect">
            <a:avLst/>
          </a:prstGeom>
        </p:spPr>
      </p:pic>
      <p:sp>
        <p:nvSpPr>
          <p:cNvPr id="2" name="Titre 1"/>
          <p:cNvSpPr>
            <a:spLocks noGrp="1"/>
          </p:cNvSpPr>
          <p:nvPr>
            <p:ph type="title"/>
          </p:nvPr>
        </p:nvSpPr>
        <p:spPr>
          <a:xfrm>
            <a:off x="684213" y="131763"/>
            <a:ext cx="6048027" cy="1352550"/>
          </a:xfrm>
        </p:spPr>
        <p:txBody>
          <a:bodyPr/>
          <a:lstStyle/>
          <a:p>
            <a:r>
              <a:rPr lang="fr-FR" dirty="0" smtClean="0"/>
              <a:t>Les apports de la dimension ingénierie design / métiers d’arts et d’industrie</a:t>
            </a:r>
            <a:endParaRPr lang="fr-FR" dirty="0"/>
          </a:p>
        </p:txBody>
      </p:sp>
      <p:graphicFrame>
        <p:nvGraphicFramePr>
          <p:cNvPr id="4" name="Diagramme 3"/>
          <p:cNvGraphicFramePr>
            <a:graphicFrameLocks noChangeAspect="1"/>
          </p:cNvGraphicFramePr>
          <p:nvPr>
            <p:custDataLst>
              <p:tags r:id="rId1"/>
            </p:custDataLst>
            <p:extLst>
              <p:ext uri="{D42A27DB-BD31-4B8C-83A1-F6EECF244321}">
                <p14:modId xmlns:p14="http://schemas.microsoft.com/office/powerpoint/2010/main" val="2590058142"/>
              </p:ext>
            </p:extLst>
          </p:nvPr>
        </p:nvGraphicFramePr>
        <p:xfrm>
          <a:off x="6071160" y="251976"/>
          <a:ext cx="3901440" cy="26009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Rectangle 4"/>
          <p:cNvSpPr/>
          <p:nvPr>
            <p:custDataLst>
              <p:tags r:id="rId2"/>
            </p:custDataLst>
          </p:nvPr>
        </p:nvSpPr>
        <p:spPr>
          <a:xfrm>
            <a:off x="4932040" y="2708920"/>
            <a:ext cx="4104456" cy="3139321"/>
          </a:xfrm>
          <a:prstGeom prst="rect">
            <a:avLst/>
          </a:prstGeom>
        </p:spPr>
        <p:txBody>
          <a:bodyPr wrap="square">
            <a:spAutoFit/>
          </a:bodyPr>
          <a:lstStyle/>
          <a:p>
            <a:r>
              <a:rPr lang="fr-FR" dirty="0"/>
              <a:t>L’approche partagée des dimensions design et technologiques des objets et systèmes techniques permet de </a:t>
            </a:r>
            <a:r>
              <a:rPr lang="fr-FR" dirty="0" smtClean="0"/>
              <a:t>réfléchir </a:t>
            </a:r>
            <a:r>
              <a:rPr lang="fr-FR" dirty="0"/>
              <a:t>autant aux « pourquoi » de la conception et de la réalisation qu’aux « comment » souvent réducteurs. </a:t>
            </a:r>
            <a:r>
              <a:rPr lang="fr-FR" b="1" dirty="0"/>
              <a:t>Il s’agit donc d’une occasion privilégiée de réfléchir collectivement à son environnement, aux usages sociaux des objets et à leurs conséquences.</a:t>
            </a:r>
            <a:endParaRPr lang="fr-FR" dirty="0"/>
          </a:p>
        </p:txBody>
      </p:sp>
    </p:spTree>
    <p:extLst>
      <p:ext uri="{BB962C8B-B14F-4D97-AF65-F5344CB8AC3E}">
        <p14:creationId xmlns:p14="http://schemas.microsoft.com/office/powerpoint/2010/main" val="375620086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3" descr="772.gif"/>
          <p:cNvPicPr>
            <a:picLocks noGrp="1" noChangeAspect="1"/>
          </p:cNvPicPr>
          <p:nvPr>
            <p:ph idx="1"/>
          </p:nvPr>
        </p:nvPicPr>
        <p:blipFill>
          <a:blip r:embed="rId4">
            <a:extLst>
              <a:ext uri="{28A0092B-C50C-407E-A947-70E740481C1C}">
                <a14:useLocalDpi xmlns:a14="http://schemas.microsoft.com/office/drawing/2010/main" val="0"/>
              </a:ext>
            </a:extLst>
          </a:blip>
          <a:srcRect t="40311" b="40311"/>
          <a:stretch>
            <a:fillRect/>
          </a:stretch>
        </p:blipFill>
        <p:spPr>
          <a:xfrm>
            <a:off x="-36512" y="1988840"/>
            <a:ext cx="7776864" cy="4248150"/>
          </a:xfrm>
        </p:spPr>
      </p:pic>
      <p:grpSp>
        <p:nvGrpSpPr>
          <p:cNvPr id="14" name="Grouper 13"/>
          <p:cNvGrpSpPr/>
          <p:nvPr/>
        </p:nvGrpSpPr>
        <p:grpSpPr>
          <a:xfrm>
            <a:off x="1691680" y="1548080"/>
            <a:ext cx="4536504" cy="584776"/>
            <a:chOff x="1630388" y="1419868"/>
            <a:chExt cx="4536504" cy="584776"/>
          </a:xfrm>
        </p:grpSpPr>
        <p:sp>
          <p:nvSpPr>
            <p:cNvPr id="8" name="ZoneTexte 7"/>
            <p:cNvSpPr txBox="1"/>
            <p:nvPr/>
          </p:nvSpPr>
          <p:spPr>
            <a:xfrm>
              <a:off x="1630388" y="1419868"/>
              <a:ext cx="1008112" cy="584776"/>
            </a:xfrm>
            <a:prstGeom prst="rect">
              <a:avLst/>
            </a:prstGeom>
            <a:scene3d>
              <a:camera prst="orthographicFront">
                <a:rot lat="0" lon="0" rev="0"/>
              </a:camera>
              <a:lightRig rig="threePt" dir="t">
                <a:rot lat="0" lon="0" rev="1200000"/>
              </a:lightRig>
            </a:scene3d>
            <a:sp3d>
              <a:bevelT w="63500" h="25400" prst="coolSlant"/>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sz="1600" dirty="0" smtClean="0">
                  <a:solidFill>
                    <a:srgbClr val="000000"/>
                  </a:solidFill>
                </a:rPr>
                <a:t>Contexte culturel</a:t>
              </a:r>
              <a:endParaRPr lang="fr-FR" sz="1600" dirty="0">
                <a:solidFill>
                  <a:srgbClr val="000000"/>
                </a:solidFill>
              </a:endParaRPr>
            </a:p>
          </p:txBody>
        </p:sp>
        <p:sp>
          <p:nvSpPr>
            <p:cNvPr id="9" name="ZoneTexte 8"/>
            <p:cNvSpPr txBox="1"/>
            <p:nvPr/>
          </p:nvSpPr>
          <p:spPr>
            <a:xfrm>
              <a:off x="2638500" y="1419868"/>
              <a:ext cx="1080120" cy="584776"/>
            </a:xfrm>
            <a:prstGeom prst="rect">
              <a:avLst/>
            </a:prstGeom>
            <a:scene3d>
              <a:camera prst="orthographicFront">
                <a:rot lat="0" lon="0" rev="0"/>
              </a:camera>
              <a:lightRig rig="threePt" dir="t">
                <a:rot lat="0" lon="0" rev="1200000"/>
              </a:lightRig>
            </a:scene3d>
            <a:sp3d>
              <a:bevelT w="63500" h="25400" prst="coolSlant"/>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sz="1600" dirty="0" smtClean="0">
                  <a:solidFill>
                    <a:srgbClr val="000000"/>
                  </a:solidFill>
                </a:rPr>
                <a:t>Contexte politique</a:t>
              </a:r>
              <a:endParaRPr lang="fr-FR" sz="1600" dirty="0">
                <a:solidFill>
                  <a:srgbClr val="000000"/>
                </a:solidFill>
              </a:endParaRPr>
            </a:p>
          </p:txBody>
        </p:sp>
        <p:sp>
          <p:nvSpPr>
            <p:cNvPr id="10" name="ZoneTexte 9"/>
            <p:cNvSpPr txBox="1"/>
            <p:nvPr/>
          </p:nvSpPr>
          <p:spPr>
            <a:xfrm>
              <a:off x="4006652" y="1419868"/>
              <a:ext cx="1152128" cy="584776"/>
            </a:xfrm>
            <a:prstGeom prst="rect">
              <a:avLst/>
            </a:prstGeom>
            <a:scene3d>
              <a:camera prst="orthographicFront">
                <a:rot lat="0" lon="0" rev="0"/>
              </a:camera>
              <a:lightRig rig="threePt" dir="t">
                <a:rot lat="0" lon="0" rev="1200000"/>
              </a:lightRig>
            </a:scene3d>
            <a:sp3d>
              <a:bevelT w="63500" h="25400" prst="coolSlant"/>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sz="1600" dirty="0" err="1" smtClean="0">
                  <a:solidFill>
                    <a:srgbClr val="000000"/>
                  </a:solidFill>
                </a:rPr>
                <a:t>Mvts</a:t>
              </a:r>
              <a:r>
                <a:rPr lang="fr-FR" sz="1600" dirty="0" smtClean="0">
                  <a:solidFill>
                    <a:srgbClr val="000000"/>
                  </a:solidFill>
                </a:rPr>
                <a:t>. artistiques</a:t>
              </a:r>
              <a:endParaRPr lang="fr-FR" sz="1600" dirty="0">
                <a:solidFill>
                  <a:srgbClr val="000000"/>
                </a:solidFill>
              </a:endParaRPr>
            </a:p>
          </p:txBody>
        </p:sp>
        <p:sp>
          <p:nvSpPr>
            <p:cNvPr id="11" name="ZoneTexte 10"/>
            <p:cNvSpPr txBox="1"/>
            <p:nvPr/>
          </p:nvSpPr>
          <p:spPr>
            <a:xfrm>
              <a:off x="5086772" y="1419868"/>
              <a:ext cx="1080120" cy="584776"/>
            </a:xfrm>
            <a:prstGeom prst="rect">
              <a:avLst/>
            </a:prstGeom>
            <a:scene3d>
              <a:camera prst="orthographicFront">
                <a:rot lat="0" lon="0" rev="0"/>
              </a:camera>
              <a:lightRig rig="threePt" dir="t">
                <a:rot lat="0" lon="0" rev="1200000"/>
              </a:lightRig>
            </a:scene3d>
            <a:sp3d>
              <a:bevelT w="63500" h="25400" prst="coolSlant"/>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sz="1600" dirty="0" smtClean="0">
                  <a:solidFill>
                    <a:srgbClr val="000000"/>
                  </a:solidFill>
                </a:rPr>
                <a:t>Evolution technique</a:t>
              </a:r>
              <a:endParaRPr lang="fr-FR" sz="1600" dirty="0">
                <a:solidFill>
                  <a:srgbClr val="000000"/>
                </a:solidFill>
              </a:endParaRPr>
            </a:p>
          </p:txBody>
        </p:sp>
      </p:grpSp>
      <p:pic>
        <p:nvPicPr>
          <p:cNvPr id="12" name="Image 11" descr="se déplacer.gif"/>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0" y="1556792"/>
            <a:ext cx="6694263" cy="4590352"/>
          </a:xfrm>
          <a:prstGeom prst="rect">
            <a:avLst/>
          </a:prstGeom>
        </p:spPr>
      </p:pic>
      <p:sp>
        <p:nvSpPr>
          <p:cNvPr id="3" name="Titre 2"/>
          <p:cNvSpPr>
            <a:spLocks noGrp="1"/>
          </p:cNvSpPr>
          <p:nvPr>
            <p:ph type="title"/>
          </p:nvPr>
        </p:nvSpPr>
        <p:spPr/>
        <p:txBody>
          <a:bodyPr/>
          <a:lstStyle/>
          <a:p>
            <a:r>
              <a:rPr lang="fr-FR" dirty="0"/>
              <a:t>Les apports de la dimension socioculturelle</a:t>
            </a:r>
          </a:p>
        </p:txBody>
      </p:sp>
      <p:graphicFrame>
        <p:nvGraphicFramePr>
          <p:cNvPr id="15" name="Diagramme 14"/>
          <p:cNvGraphicFramePr>
            <a:graphicFrameLocks noChangeAspect="1"/>
          </p:cNvGraphicFramePr>
          <p:nvPr>
            <p:custDataLst>
              <p:tags r:id="rId1"/>
            </p:custDataLst>
            <p:extLst>
              <p:ext uri="{D42A27DB-BD31-4B8C-83A1-F6EECF244321}">
                <p14:modId xmlns:p14="http://schemas.microsoft.com/office/powerpoint/2010/main" val="3038714495"/>
              </p:ext>
            </p:extLst>
          </p:nvPr>
        </p:nvGraphicFramePr>
        <p:xfrm>
          <a:off x="6104944" y="-228600"/>
          <a:ext cx="3901440" cy="26009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Image 3" descr="frise.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1512" y="0"/>
            <a:ext cx="2432488" cy="6858000"/>
          </a:xfrm>
          <a:prstGeom prst="rect">
            <a:avLst/>
          </a:prstGeom>
        </p:spPr>
      </p:pic>
      <p:sp>
        <p:nvSpPr>
          <p:cNvPr id="5" name="ZoneTexte 4"/>
          <p:cNvSpPr txBox="1"/>
          <p:nvPr/>
        </p:nvSpPr>
        <p:spPr>
          <a:xfrm>
            <a:off x="6911752" y="2996952"/>
            <a:ext cx="2232248" cy="2031325"/>
          </a:xfrm>
          <a:prstGeom prst="rect">
            <a:avLst/>
          </a:prstGeom>
          <a:noFill/>
        </p:spPr>
        <p:txBody>
          <a:bodyPr wrap="square" rtlCol="0">
            <a:spAutoFit/>
          </a:bodyPr>
          <a:lstStyle/>
          <a:p>
            <a:r>
              <a:rPr lang="fr-FR" b="1" dirty="0"/>
              <a:t>Art et technique participent tous deux de l’activité créatrice de l’homme qui fait de lui un être de culture.</a:t>
            </a:r>
            <a:r>
              <a:rPr lang="fr-FR" dirty="0"/>
              <a:t> </a:t>
            </a:r>
          </a:p>
        </p:txBody>
      </p:sp>
    </p:spTree>
    <p:extLst>
      <p:ext uri="{BB962C8B-B14F-4D97-AF65-F5344CB8AC3E}">
        <p14:creationId xmlns:p14="http://schemas.microsoft.com/office/powerpoint/2010/main" val="23118636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heckerboard(across)">
                                      <p:cBhvr>
                                        <p:cTn id="17" dur="500"/>
                                        <p:tgtEl>
                                          <p:spTgt spid="14"/>
                                        </p:tgtEl>
                                      </p:cBhvr>
                                    </p:animEffect>
                                  </p:childTnLst>
                                </p:cTn>
                              </p:par>
                              <p:par>
                                <p:cTn id="18" presetID="5" presetClass="entr" presetSubtype="1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2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edge">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apports de la dimension socioculturelle</a:t>
            </a:r>
          </a:p>
        </p:txBody>
      </p:sp>
      <p:pic>
        <p:nvPicPr>
          <p:cNvPr id="6" name="Espace réservé du contenu 5" descr="homme_repare.jpg"/>
          <p:cNvPicPr>
            <a:picLocks noGrp="1" noChangeAspect="1"/>
          </p:cNvPicPr>
          <p:nvPr>
            <p:ph idx="1"/>
          </p:nvPr>
        </p:nvPicPr>
        <p:blipFill>
          <a:blip r:embed="rId4">
            <a:extLst>
              <a:ext uri="{28A0092B-C50C-407E-A947-70E740481C1C}">
                <a14:useLocalDpi xmlns:a14="http://schemas.microsoft.com/office/drawing/2010/main" val="0"/>
              </a:ext>
            </a:extLst>
          </a:blip>
          <a:srcRect t="12881" b="12881"/>
          <a:stretch>
            <a:fillRect/>
          </a:stretch>
        </p:blipFill>
        <p:spPr>
          <a:xfrm>
            <a:off x="251520" y="2204864"/>
            <a:ext cx="6502400" cy="3552556"/>
          </a:xfrm>
        </p:spPr>
      </p:pic>
      <p:graphicFrame>
        <p:nvGraphicFramePr>
          <p:cNvPr id="5" name="Diagramme 4"/>
          <p:cNvGraphicFramePr>
            <a:graphicFrameLocks noChangeAspect="1"/>
          </p:cNvGraphicFramePr>
          <p:nvPr>
            <p:custDataLst>
              <p:tags r:id="rId1"/>
            </p:custDataLst>
            <p:extLst>
              <p:ext uri="{D42A27DB-BD31-4B8C-83A1-F6EECF244321}">
                <p14:modId xmlns:p14="http://schemas.microsoft.com/office/powerpoint/2010/main" val="2710774565"/>
              </p:ext>
            </p:extLst>
          </p:nvPr>
        </p:nvGraphicFramePr>
        <p:xfrm>
          <a:off x="6012160" y="-243408"/>
          <a:ext cx="3901440" cy="26009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ZoneTexte 6"/>
          <p:cNvSpPr txBox="1"/>
          <p:nvPr/>
        </p:nvSpPr>
        <p:spPr>
          <a:xfrm>
            <a:off x="6938764" y="2708920"/>
            <a:ext cx="2232248" cy="3416320"/>
          </a:xfrm>
          <a:prstGeom prst="rect">
            <a:avLst/>
          </a:prstGeom>
          <a:noFill/>
        </p:spPr>
        <p:txBody>
          <a:bodyPr wrap="square" rtlCol="0">
            <a:spAutoFit/>
          </a:bodyPr>
          <a:lstStyle/>
          <a:p>
            <a:r>
              <a:rPr lang="fr-FR" b="1" dirty="0"/>
              <a:t>Les sciences et technologies offrent les perspectives bouleversantes d’un « Homme augmenté » et interroge profondément l’éthique et la responsabilité citoyenne.</a:t>
            </a:r>
            <a:r>
              <a:rPr lang="fr-FR" dirty="0"/>
              <a:t> </a:t>
            </a:r>
          </a:p>
        </p:txBody>
      </p:sp>
    </p:spTree>
    <p:extLst>
      <p:ext uri="{BB962C8B-B14F-4D97-AF65-F5344CB8AC3E}">
        <p14:creationId xmlns:p14="http://schemas.microsoft.com/office/powerpoint/2010/main" val="25874599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tx1"/>
                </a:solidFill>
                <a:latin typeface="Calibri" charset="0"/>
                <a:ea typeface="Arial" charset="0"/>
                <a:cs typeface="Calibri" charset="0"/>
              </a:rPr>
              <a:t>Le projet, une </a:t>
            </a:r>
            <a:r>
              <a:rPr lang="fr-FR" dirty="0" smtClean="0">
                <a:solidFill>
                  <a:schemeClr val="tx1"/>
                </a:solidFill>
                <a:latin typeface="Calibri" charset="0"/>
                <a:ea typeface="Arial" charset="0"/>
                <a:cs typeface="Calibri" charset="0"/>
              </a:rPr>
              <a:t>culture de l’engagement</a:t>
            </a:r>
            <a:endParaRPr lang="fr-FR" dirty="0"/>
          </a:p>
        </p:txBody>
      </p:sp>
    </p:spTree>
    <p:extLst>
      <p:ext uri="{BB962C8B-B14F-4D97-AF65-F5344CB8AC3E}">
        <p14:creationId xmlns:p14="http://schemas.microsoft.com/office/powerpoint/2010/main" val="375349926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lèche droite 16"/>
          <p:cNvSpPr/>
          <p:nvPr/>
        </p:nvSpPr>
        <p:spPr>
          <a:xfrm>
            <a:off x="0" y="1700808"/>
            <a:ext cx="9144000" cy="64807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dirty="0"/>
          </a:p>
        </p:txBody>
      </p:sp>
      <p:sp>
        <p:nvSpPr>
          <p:cNvPr id="32" name="Rectangle à coins arrondis 31"/>
          <p:cNvSpPr/>
          <p:nvPr/>
        </p:nvSpPr>
        <p:spPr>
          <a:xfrm>
            <a:off x="6876256" y="1700808"/>
            <a:ext cx="1440160" cy="648072"/>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dirty="0" smtClean="0"/>
              <a:t>Réalisation</a:t>
            </a:r>
            <a:endParaRPr lang="fr-FR" sz="1600" dirty="0"/>
          </a:p>
        </p:txBody>
      </p:sp>
      <p:sp>
        <p:nvSpPr>
          <p:cNvPr id="2" name="Titre 1"/>
          <p:cNvSpPr>
            <a:spLocks noGrp="1"/>
          </p:cNvSpPr>
          <p:nvPr>
            <p:ph type="title"/>
          </p:nvPr>
        </p:nvSpPr>
        <p:spPr/>
        <p:txBody>
          <a:bodyPr/>
          <a:lstStyle/>
          <a:p>
            <a:r>
              <a:rPr lang="fr-FR" sz="3600" b="1" dirty="0" smtClean="0"/>
              <a:t>Le projet en technologie</a:t>
            </a:r>
            <a:endParaRPr lang="fr-FR" sz="3600" b="1" dirty="0"/>
          </a:p>
        </p:txBody>
      </p:sp>
      <p:sp>
        <p:nvSpPr>
          <p:cNvPr id="3" name="Espace réservé du contenu 2"/>
          <p:cNvSpPr>
            <a:spLocks noGrp="1"/>
          </p:cNvSpPr>
          <p:nvPr>
            <p:ph idx="1"/>
          </p:nvPr>
        </p:nvSpPr>
        <p:spPr>
          <a:xfrm>
            <a:off x="251520" y="2997274"/>
            <a:ext cx="6912768" cy="3456062"/>
          </a:xfrm>
        </p:spPr>
        <p:txBody>
          <a:bodyPr/>
          <a:lstStyle/>
          <a:p>
            <a:pPr>
              <a:spcBef>
                <a:spcPts val="240"/>
              </a:spcBef>
              <a:spcAft>
                <a:spcPts val="360"/>
              </a:spcAft>
            </a:pPr>
            <a:r>
              <a:rPr lang="fr-FR" dirty="0" smtClean="0">
                <a:solidFill>
                  <a:srgbClr val="000000"/>
                </a:solidFill>
              </a:rPr>
              <a:t>Un </a:t>
            </a:r>
            <a:r>
              <a:rPr lang="fr-FR" dirty="0">
                <a:solidFill>
                  <a:srgbClr val="000000"/>
                </a:solidFill>
              </a:rPr>
              <a:t>projet est toujours conduit selon une démarche de projet qui comprend des phases de </a:t>
            </a:r>
            <a:r>
              <a:rPr lang="fr-FR" b="1" dirty="0">
                <a:solidFill>
                  <a:srgbClr val="000000"/>
                </a:solidFill>
              </a:rPr>
              <a:t>recherche collective</a:t>
            </a:r>
            <a:r>
              <a:rPr lang="fr-FR" dirty="0">
                <a:solidFill>
                  <a:srgbClr val="000000"/>
                </a:solidFill>
              </a:rPr>
              <a:t>, de </a:t>
            </a:r>
            <a:r>
              <a:rPr lang="fr-FR" b="1" dirty="0">
                <a:solidFill>
                  <a:srgbClr val="000000"/>
                </a:solidFill>
              </a:rPr>
              <a:t>concrétisation d’idées</a:t>
            </a:r>
            <a:r>
              <a:rPr lang="fr-FR" dirty="0">
                <a:solidFill>
                  <a:srgbClr val="000000"/>
                </a:solidFill>
              </a:rPr>
              <a:t>, de tests jalonnés par des étapes de prise de décision que sont les </a:t>
            </a:r>
            <a:r>
              <a:rPr lang="fr-FR" b="1" dirty="0">
                <a:solidFill>
                  <a:srgbClr val="000000"/>
                </a:solidFill>
              </a:rPr>
              <a:t>revues de projet </a:t>
            </a:r>
            <a:endParaRPr lang="fr-FR" b="1" dirty="0" smtClean="0">
              <a:solidFill>
                <a:srgbClr val="000000"/>
              </a:solidFill>
            </a:endParaRPr>
          </a:p>
          <a:p>
            <a:pPr>
              <a:spcBef>
                <a:spcPts val="240"/>
              </a:spcBef>
              <a:spcAft>
                <a:spcPts val="360"/>
              </a:spcAft>
            </a:pPr>
            <a:r>
              <a:rPr lang="fr-FR" dirty="0" smtClean="0">
                <a:solidFill>
                  <a:srgbClr val="000000"/>
                </a:solidFill>
              </a:rPr>
              <a:t>Un </a:t>
            </a:r>
            <a:r>
              <a:rPr lang="fr-FR" dirty="0">
                <a:solidFill>
                  <a:srgbClr val="000000"/>
                </a:solidFill>
              </a:rPr>
              <a:t>projet sous-tend une réalisation qui peut être matérielle ou virtuelle faisant l’objet d’un cahier des charges permettant un bilan sur les résultats obtenus </a:t>
            </a:r>
          </a:p>
          <a:p>
            <a:pPr>
              <a:spcBef>
                <a:spcPts val="240"/>
              </a:spcBef>
              <a:spcAft>
                <a:spcPts val="360"/>
              </a:spcAft>
            </a:pPr>
            <a:r>
              <a:rPr lang="fr-FR" dirty="0">
                <a:solidFill>
                  <a:srgbClr val="000000"/>
                </a:solidFill>
              </a:rPr>
              <a:t>la démarche de projet intègre les démarches de résolution de problèmes techniques, d’investigation pouvant faire l’objet d’expérimentations. C’est une démarche globale. </a:t>
            </a:r>
            <a:endParaRPr lang="fr-FR" dirty="0" smtClean="0">
              <a:solidFill>
                <a:srgbClr val="000000"/>
              </a:solidFill>
            </a:endParaRPr>
          </a:p>
          <a:p>
            <a:pPr>
              <a:spcBef>
                <a:spcPts val="240"/>
              </a:spcBef>
              <a:spcAft>
                <a:spcPts val="360"/>
              </a:spcAft>
            </a:pPr>
            <a:endParaRPr lang="fr-FR" dirty="0">
              <a:solidFill>
                <a:srgbClr val="000000"/>
              </a:solidFill>
            </a:endParaRPr>
          </a:p>
        </p:txBody>
      </p:sp>
      <p:sp>
        <p:nvSpPr>
          <p:cNvPr id="21" name="Rectangle à coins arrondis 20"/>
          <p:cNvSpPr/>
          <p:nvPr/>
        </p:nvSpPr>
        <p:spPr>
          <a:xfrm>
            <a:off x="7668344" y="2348880"/>
            <a:ext cx="1152128" cy="504056"/>
          </a:xfrm>
          <a:prstGeom prst="roundRect">
            <a:avLst>
              <a:gd name="adj" fmla="val 8406"/>
            </a:avLst>
          </a:prstGeom>
          <a:solidFill>
            <a:schemeClr val="accent1">
              <a:lumMod val="40000"/>
              <a:lumOff val="60000"/>
              <a:alpha val="89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a:defRPr/>
            </a:pPr>
            <a:r>
              <a:rPr lang="fr-FR" sz="1600" i="1" dirty="0">
                <a:solidFill>
                  <a:srgbClr val="FF0000"/>
                </a:solidFill>
                <a:latin typeface="Tahoma"/>
                <a:cs typeface="Tahoma"/>
              </a:rPr>
              <a:t>Bilan technique</a:t>
            </a:r>
          </a:p>
        </p:txBody>
      </p:sp>
      <p:sp>
        <p:nvSpPr>
          <p:cNvPr id="22" name="Rectangle à coins arrondis 21"/>
          <p:cNvSpPr/>
          <p:nvPr/>
        </p:nvSpPr>
        <p:spPr>
          <a:xfrm>
            <a:off x="1115616" y="2348880"/>
            <a:ext cx="1187624" cy="518458"/>
          </a:xfrm>
          <a:prstGeom prst="roundRect">
            <a:avLst>
              <a:gd name="adj" fmla="val 8406"/>
            </a:avLst>
          </a:prstGeom>
          <a:solidFill>
            <a:schemeClr val="accent1">
              <a:lumMod val="40000"/>
              <a:lumOff val="60000"/>
              <a:alpha val="89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a:defRPr/>
            </a:pPr>
            <a:r>
              <a:rPr lang="fr-FR" sz="1600" i="1" dirty="0">
                <a:solidFill>
                  <a:srgbClr val="FF0000"/>
                </a:solidFill>
                <a:latin typeface="Tahoma"/>
                <a:cs typeface="Tahoma"/>
              </a:rPr>
              <a:t>Cahier des charges</a:t>
            </a:r>
          </a:p>
        </p:txBody>
      </p:sp>
      <p:sp>
        <p:nvSpPr>
          <p:cNvPr id="23" name="Rectangle à coins arrondis 22"/>
          <p:cNvSpPr/>
          <p:nvPr/>
        </p:nvSpPr>
        <p:spPr>
          <a:xfrm>
            <a:off x="5004048" y="1700808"/>
            <a:ext cx="1908212" cy="648072"/>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dirty="0" smtClean="0"/>
              <a:t>Prototypage / Validation</a:t>
            </a:r>
            <a:endParaRPr lang="fr-FR" sz="1600" dirty="0"/>
          </a:p>
        </p:txBody>
      </p:sp>
      <p:sp>
        <p:nvSpPr>
          <p:cNvPr id="24" name="Rectangle à coins arrondis 5"/>
          <p:cNvSpPr/>
          <p:nvPr/>
        </p:nvSpPr>
        <p:spPr>
          <a:xfrm>
            <a:off x="3131840" y="1700808"/>
            <a:ext cx="1872208" cy="648072"/>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dirty="0" smtClean="0"/>
              <a:t>Conception détaillée</a:t>
            </a:r>
            <a:endParaRPr lang="fr-FR" sz="1600" dirty="0"/>
          </a:p>
        </p:txBody>
      </p:sp>
      <p:sp>
        <p:nvSpPr>
          <p:cNvPr id="25" name="Rectangle à coins arrondis 3"/>
          <p:cNvSpPr/>
          <p:nvPr/>
        </p:nvSpPr>
        <p:spPr>
          <a:xfrm>
            <a:off x="1763688" y="1700808"/>
            <a:ext cx="1368152" cy="648072"/>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dirty="0" smtClean="0"/>
              <a:t>Conception préliminaire</a:t>
            </a:r>
            <a:endParaRPr lang="fr-FR" sz="1600" dirty="0"/>
          </a:p>
        </p:txBody>
      </p:sp>
      <p:sp>
        <p:nvSpPr>
          <p:cNvPr id="26" name="Rectangle à coins arrondis 4"/>
          <p:cNvSpPr/>
          <p:nvPr/>
        </p:nvSpPr>
        <p:spPr>
          <a:xfrm>
            <a:off x="107504" y="1700808"/>
            <a:ext cx="1656184"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dirty="0" smtClean="0"/>
              <a:t>Planification / Spécification</a:t>
            </a:r>
            <a:endParaRPr lang="fr-FR" sz="1600" dirty="0"/>
          </a:p>
        </p:txBody>
      </p:sp>
      <p:sp>
        <p:nvSpPr>
          <p:cNvPr id="27" name="Ellipse 26"/>
          <p:cNvSpPr/>
          <p:nvPr/>
        </p:nvSpPr>
        <p:spPr>
          <a:xfrm>
            <a:off x="1619672" y="1916832"/>
            <a:ext cx="216024" cy="216024"/>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sz="1600"/>
          </a:p>
        </p:txBody>
      </p:sp>
      <p:sp>
        <p:nvSpPr>
          <p:cNvPr id="28" name="Ellipse 27"/>
          <p:cNvSpPr/>
          <p:nvPr/>
        </p:nvSpPr>
        <p:spPr>
          <a:xfrm>
            <a:off x="2987824" y="1916832"/>
            <a:ext cx="216024" cy="21602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sz="1600"/>
          </a:p>
        </p:txBody>
      </p:sp>
      <p:sp>
        <p:nvSpPr>
          <p:cNvPr id="29" name="Ellipse 28"/>
          <p:cNvSpPr/>
          <p:nvPr/>
        </p:nvSpPr>
        <p:spPr>
          <a:xfrm>
            <a:off x="4860032" y="1916832"/>
            <a:ext cx="216024" cy="21602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sz="1600"/>
          </a:p>
        </p:txBody>
      </p:sp>
      <p:sp>
        <p:nvSpPr>
          <p:cNvPr id="30" name="Ellipse 29"/>
          <p:cNvSpPr/>
          <p:nvPr/>
        </p:nvSpPr>
        <p:spPr>
          <a:xfrm>
            <a:off x="6804248" y="1916832"/>
            <a:ext cx="216024" cy="21602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sz="1600"/>
          </a:p>
        </p:txBody>
      </p:sp>
      <p:sp>
        <p:nvSpPr>
          <p:cNvPr id="34" name="Rectangle à coins arrondis 5"/>
          <p:cNvSpPr/>
          <p:nvPr/>
        </p:nvSpPr>
        <p:spPr>
          <a:xfrm>
            <a:off x="7229748" y="3356992"/>
            <a:ext cx="1914252" cy="648072"/>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600" dirty="0" smtClean="0">
                <a:solidFill>
                  <a:srgbClr val="000000"/>
                </a:solidFill>
              </a:rPr>
              <a:t>Pédagogie collaborative</a:t>
            </a:r>
            <a:endParaRPr lang="fr-FR" sz="1600" dirty="0">
              <a:solidFill>
                <a:srgbClr val="000000"/>
              </a:solidFill>
            </a:endParaRPr>
          </a:p>
        </p:txBody>
      </p:sp>
      <p:sp>
        <p:nvSpPr>
          <p:cNvPr id="35" name="Rectangle à coins arrondis 5"/>
          <p:cNvSpPr/>
          <p:nvPr/>
        </p:nvSpPr>
        <p:spPr>
          <a:xfrm>
            <a:off x="7253064" y="4509120"/>
            <a:ext cx="1914004" cy="648072"/>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600" dirty="0" smtClean="0">
                <a:solidFill>
                  <a:srgbClr val="000000"/>
                </a:solidFill>
              </a:rPr>
              <a:t>Pédagogie de la responsabilisation</a:t>
            </a:r>
            <a:endParaRPr lang="fr-FR" sz="1600" dirty="0">
              <a:solidFill>
                <a:srgbClr val="000000"/>
              </a:solidFill>
            </a:endParaRPr>
          </a:p>
        </p:txBody>
      </p:sp>
    </p:spTree>
    <p:extLst>
      <p:ext uri="{BB962C8B-B14F-4D97-AF65-F5344CB8AC3E}">
        <p14:creationId xmlns:p14="http://schemas.microsoft.com/office/powerpoint/2010/main" val="30427361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80">
                                          <p:stCondLst>
                                            <p:cond delay="0"/>
                                          </p:stCondLst>
                                        </p:cTn>
                                        <p:tgtEl>
                                          <p:spTgt spid="30"/>
                                        </p:tgtEl>
                                      </p:cBhvr>
                                    </p:animEffect>
                                    <p:anim calcmode="lin" valueType="num">
                                      <p:cBhvr>
                                        <p:cTn id="20"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5" dur="26">
                                          <p:stCondLst>
                                            <p:cond delay="650"/>
                                          </p:stCondLst>
                                        </p:cTn>
                                        <p:tgtEl>
                                          <p:spTgt spid="30"/>
                                        </p:tgtEl>
                                      </p:cBhvr>
                                      <p:to x="100000" y="60000"/>
                                    </p:animScale>
                                    <p:animScale>
                                      <p:cBhvr>
                                        <p:cTn id="26" dur="166" decel="50000">
                                          <p:stCondLst>
                                            <p:cond delay="676"/>
                                          </p:stCondLst>
                                        </p:cTn>
                                        <p:tgtEl>
                                          <p:spTgt spid="30"/>
                                        </p:tgtEl>
                                      </p:cBhvr>
                                      <p:to x="100000" y="100000"/>
                                    </p:animScale>
                                    <p:animScale>
                                      <p:cBhvr>
                                        <p:cTn id="27" dur="26">
                                          <p:stCondLst>
                                            <p:cond delay="1312"/>
                                          </p:stCondLst>
                                        </p:cTn>
                                        <p:tgtEl>
                                          <p:spTgt spid="30"/>
                                        </p:tgtEl>
                                      </p:cBhvr>
                                      <p:to x="100000" y="80000"/>
                                    </p:animScale>
                                    <p:animScale>
                                      <p:cBhvr>
                                        <p:cTn id="28" dur="166" decel="50000">
                                          <p:stCondLst>
                                            <p:cond delay="1338"/>
                                          </p:stCondLst>
                                        </p:cTn>
                                        <p:tgtEl>
                                          <p:spTgt spid="30"/>
                                        </p:tgtEl>
                                      </p:cBhvr>
                                      <p:to x="100000" y="100000"/>
                                    </p:animScale>
                                    <p:animScale>
                                      <p:cBhvr>
                                        <p:cTn id="29" dur="26">
                                          <p:stCondLst>
                                            <p:cond delay="1642"/>
                                          </p:stCondLst>
                                        </p:cTn>
                                        <p:tgtEl>
                                          <p:spTgt spid="30"/>
                                        </p:tgtEl>
                                      </p:cBhvr>
                                      <p:to x="100000" y="90000"/>
                                    </p:animScale>
                                    <p:animScale>
                                      <p:cBhvr>
                                        <p:cTn id="30" dur="166" decel="50000">
                                          <p:stCondLst>
                                            <p:cond delay="1668"/>
                                          </p:stCondLst>
                                        </p:cTn>
                                        <p:tgtEl>
                                          <p:spTgt spid="30"/>
                                        </p:tgtEl>
                                      </p:cBhvr>
                                      <p:to x="100000" y="100000"/>
                                    </p:animScale>
                                    <p:animScale>
                                      <p:cBhvr>
                                        <p:cTn id="31" dur="26">
                                          <p:stCondLst>
                                            <p:cond delay="1808"/>
                                          </p:stCondLst>
                                        </p:cTn>
                                        <p:tgtEl>
                                          <p:spTgt spid="30"/>
                                        </p:tgtEl>
                                      </p:cBhvr>
                                      <p:to x="100000" y="95000"/>
                                    </p:animScale>
                                    <p:animScale>
                                      <p:cBhvr>
                                        <p:cTn id="32" dur="166" decel="50000">
                                          <p:stCondLst>
                                            <p:cond delay="1834"/>
                                          </p:stCondLst>
                                        </p:cTn>
                                        <p:tgtEl>
                                          <p:spTgt spid="30"/>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580">
                                          <p:stCondLst>
                                            <p:cond delay="0"/>
                                          </p:stCondLst>
                                        </p:cTn>
                                        <p:tgtEl>
                                          <p:spTgt spid="29"/>
                                        </p:tgtEl>
                                      </p:cBhvr>
                                    </p:animEffect>
                                    <p:anim calcmode="lin" valueType="num">
                                      <p:cBhvr>
                                        <p:cTn id="36"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41" dur="26">
                                          <p:stCondLst>
                                            <p:cond delay="650"/>
                                          </p:stCondLst>
                                        </p:cTn>
                                        <p:tgtEl>
                                          <p:spTgt spid="29"/>
                                        </p:tgtEl>
                                      </p:cBhvr>
                                      <p:to x="100000" y="60000"/>
                                    </p:animScale>
                                    <p:animScale>
                                      <p:cBhvr>
                                        <p:cTn id="42" dur="166" decel="50000">
                                          <p:stCondLst>
                                            <p:cond delay="676"/>
                                          </p:stCondLst>
                                        </p:cTn>
                                        <p:tgtEl>
                                          <p:spTgt spid="29"/>
                                        </p:tgtEl>
                                      </p:cBhvr>
                                      <p:to x="100000" y="100000"/>
                                    </p:animScale>
                                    <p:animScale>
                                      <p:cBhvr>
                                        <p:cTn id="43" dur="26">
                                          <p:stCondLst>
                                            <p:cond delay="1312"/>
                                          </p:stCondLst>
                                        </p:cTn>
                                        <p:tgtEl>
                                          <p:spTgt spid="29"/>
                                        </p:tgtEl>
                                      </p:cBhvr>
                                      <p:to x="100000" y="80000"/>
                                    </p:animScale>
                                    <p:animScale>
                                      <p:cBhvr>
                                        <p:cTn id="44" dur="166" decel="50000">
                                          <p:stCondLst>
                                            <p:cond delay="1338"/>
                                          </p:stCondLst>
                                        </p:cTn>
                                        <p:tgtEl>
                                          <p:spTgt spid="29"/>
                                        </p:tgtEl>
                                      </p:cBhvr>
                                      <p:to x="100000" y="100000"/>
                                    </p:animScale>
                                    <p:animScale>
                                      <p:cBhvr>
                                        <p:cTn id="45" dur="26">
                                          <p:stCondLst>
                                            <p:cond delay="1642"/>
                                          </p:stCondLst>
                                        </p:cTn>
                                        <p:tgtEl>
                                          <p:spTgt spid="29"/>
                                        </p:tgtEl>
                                      </p:cBhvr>
                                      <p:to x="100000" y="90000"/>
                                    </p:animScale>
                                    <p:animScale>
                                      <p:cBhvr>
                                        <p:cTn id="46" dur="166" decel="50000">
                                          <p:stCondLst>
                                            <p:cond delay="1668"/>
                                          </p:stCondLst>
                                        </p:cTn>
                                        <p:tgtEl>
                                          <p:spTgt spid="29"/>
                                        </p:tgtEl>
                                      </p:cBhvr>
                                      <p:to x="100000" y="100000"/>
                                    </p:animScale>
                                    <p:animScale>
                                      <p:cBhvr>
                                        <p:cTn id="47" dur="26">
                                          <p:stCondLst>
                                            <p:cond delay="1808"/>
                                          </p:stCondLst>
                                        </p:cTn>
                                        <p:tgtEl>
                                          <p:spTgt spid="29"/>
                                        </p:tgtEl>
                                      </p:cBhvr>
                                      <p:to x="100000" y="95000"/>
                                    </p:animScale>
                                    <p:animScale>
                                      <p:cBhvr>
                                        <p:cTn id="48" dur="166" decel="50000">
                                          <p:stCondLst>
                                            <p:cond delay="1834"/>
                                          </p:stCondLst>
                                        </p:cTn>
                                        <p:tgtEl>
                                          <p:spTgt spid="29"/>
                                        </p:tgtEl>
                                      </p:cBhvr>
                                      <p:to x="100000" y="100000"/>
                                    </p:animScale>
                                  </p:childTnLst>
                                </p:cTn>
                              </p:par>
                              <p:par>
                                <p:cTn id="49" presetID="26"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80">
                                          <p:stCondLst>
                                            <p:cond delay="0"/>
                                          </p:stCondLst>
                                        </p:cTn>
                                        <p:tgtEl>
                                          <p:spTgt spid="28"/>
                                        </p:tgtEl>
                                      </p:cBhvr>
                                    </p:animEffect>
                                    <p:anim calcmode="lin" valueType="num">
                                      <p:cBhvr>
                                        <p:cTn id="52"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7" dur="26">
                                          <p:stCondLst>
                                            <p:cond delay="650"/>
                                          </p:stCondLst>
                                        </p:cTn>
                                        <p:tgtEl>
                                          <p:spTgt spid="28"/>
                                        </p:tgtEl>
                                      </p:cBhvr>
                                      <p:to x="100000" y="60000"/>
                                    </p:animScale>
                                    <p:animScale>
                                      <p:cBhvr>
                                        <p:cTn id="58" dur="166" decel="50000">
                                          <p:stCondLst>
                                            <p:cond delay="676"/>
                                          </p:stCondLst>
                                        </p:cTn>
                                        <p:tgtEl>
                                          <p:spTgt spid="28"/>
                                        </p:tgtEl>
                                      </p:cBhvr>
                                      <p:to x="100000" y="100000"/>
                                    </p:animScale>
                                    <p:animScale>
                                      <p:cBhvr>
                                        <p:cTn id="59" dur="26">
                                          <p:stCondLst>
                                            <p:cond delay="1312"/>
                                          </p:stCondLst>
                                        </p:cTn>
                                        <p:tgtEl>
                                          <p:spTgt spid="28"/>
                                        </p:tgtEl>
                                      </p:cBhvr>
                                      <p:to x="100000" y="80000"/>
                                    </p:animScale>
                                    <p:animScale>
                                      <p:cBhvr>
                                        <p:cTn id="60" dur="166" decel="50000">
                                          <p:stCondLst>
                                            <p:cond delay="1338"/>
                                          </p:stCondLst>
                                        </p:cTn>
                                        <p:tgtEl>
                                          <p:spTgt spid="28"/>
                                        </p:tgtEl>
                                      </p:cBhvr>
                                      <p:to x="100000" y="100000"/>
                                    </p:animScale>
                                    <p:animScale>
                                      <p:cBhvr>
                                        <p:cTn id="61" dur="26">
                                          <p:stCondLst>
                                            <p:cond delay="1642"/>
                                          </p:stCondLst>
                                        </p:cTn>
                                        <p:tgtEl>
                                          <p:spTgt spid="28"/>
                                        </p:tgtEl>
                                      </p:cBhvr>
                                      <p:to x="100000" y="90000"/>
                                    </p:animScale>
                                    <p:animScale>
                                      <p:cBhvr>
                                        <p:cTn id="62" dur="166" decel="50000">
                                          <p:stCondLst>
                                            <p:cond delay="1668"/>
                                          </p:stCondLst>
                                        </p:cTn>
                                        <p:tgtEl>
                                          <p:spTgt spid="28"/>
                                        </p:tgtEl>
                                      </p:cBhvr>
                                      <p:to x="100000" y="100000"/>
                                    </p:animScale>
                                    <p:animScale>
                                      <p:cBhvr>
                                        <p:cTn id="63" dur="26">
                                          <p:stCondLst>
                                            <p:cond delay="1808"/>
                                          </p:stCondLst>
                                        </p:cTn>
                                        <p:tgtEl>
                                          <p:spTgt spid="28"/>
                                        </p:tgtEl>
                                      </p:cBhvr>
                                      <p:to x="100000" y="95000"/>
                                    </p:animScale>
                                    <p:animScale>
                                      <p:cBhvr>
                                        <p:cTn id="64" dur="166" decel="50000">
                                          <p:stCondLst>
                                            <p:cond delay="1834"/>
                                          </p:stCondLst>
                                        </p:cTn>
                                        <p:tgtEl>
                                          <p:spTgt spid="28"/>
                                        </p:tgtEl>
                                      </p:cBhvr>
                                      <p:to x="100000" y="100000"/>
                                    </p:animScale>
                                  </p:childTnLst>
                                </p:cTn>
                              </p:par>
                              <p:par>
                                <p:cTn id="65" presetID="26"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down)">
                                      <p:cBhvr>
                                        <p:cTn id="67" dur="580">
                                          <p:stCondLst>
                                            <p:cond delay="0"/>
                                          </p:stCondLst>
                                        </p:cTn>
                                        <p:tgtEl>
                                          <p:spTgt spid="27"/>
                                        </p:tgtEl>
                                      </p:cBhvr>
                                    </p:animEffect>
                                    <p:anim calcmode="lin" valueType="num">
                                      <p:cBhvr>
                                        <p:cTn id="6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73" dur="26">
                                          <p:stCondLst>
                                            <p:cond delay="650"/>
                                          </p:stCondLst>
                                        </p:cTn>
                                        <p:tgtEl>
                                          <p:spTgt spid="27"/>
                                        </p:tgtEl>
                                      </p:cBhvr>
                                      <p:to x="100000" y="60000"/>
                                    </p:animScale>
                                    <p:animScale>
                                      <p:cBhvr>
                                        <p:cTn id="74" dur="166" decel="50000">
                                          <p:stCondLst>
                                            <p:cond delay="676"/>
                                          </p:stCondLst>
                                        </p:cTn>
                                        <p:tgtEl>
                                          <p:spTgt spid="27"/>
                                        </p:tgtEl>
                                      </p:cBhvr>
                                      <p:to x="100000" y="100000"/>
                                    </p:animScale>
                                    <p:animScale>
                                      <p:cBhvr>
                                        <p:cTn id="75" dur="26">
                                          <p:stCondLst>
                                            <p:cond delay="1312"/>
                                          </p:stCondLst>
                                        </p:cTn>
                                        <p:tgtEl>
                                          <p:spTgt spid="27"/>
                                        </p:tgtEl>
                                      </p:cBhvr>
                                      <p:to x="100000" y="80000"/>
                                    </p:animScale>
                                    <p:animScale>
                                      <p:cBhvr>
                                        <p:cTn id="76" dur="166" decel="50000">
                                          <p:stCondLst>
                                            <p:cond delay="1338"/>
                                          </p:stCondLst>
                                        </p:cTn>
                                        <p:tgtEl>
                                          <p:spTgt spid="27"/>
                                        </p:tgtEl>
                                      </p:cBhvr>
                                      <p:to x="100000" y="100000"/>
                                    </p:animScale>
                                    <p:animScale>
                                      <p:cBhvr>
                                        <p:cTn id="77" dur="26">
                                          <p:stCondLst>
                                            <p:cond delay="1642"/>
                                          </p:stCondLst>
                                        </p:cTn>
                                        <p:tgtEl>
                                          <p:spTgt spid="27"/>
                                        </p:tgtEl>
                                      </p:cBhvr>
                                      <p:to x="100000" y="90000"/>
                                    </p:animScale>
                                    <p:animScale>
                                      <p:cBhvr>
                                        <p:cTn id="78" dur="166" decel="50000">
                                          <p:stCondLst>
                                            <p:cond delay="1668"/>
                                          </p:stCondLst>
                                        </p:cTn>
                                        <p:tgtEl>
                                          <p:spTgt spid="27"/>
                                        </p:tgtEl>
                                      </p:cBhvr>
                                      <p:to x="100000" y="100000"/>
                                    </p:animScale>
                                    <p:animScale>
                                      <p:cBhvr>
                                        <p:cTn id="79" dur="26">
                                          <p:stCondLst>
                                            <p:cond delay="1808"/>
                                          </p:stCondLst>
                                        </p:cTn>
                                        <p:tgtEl>
                                          <p:spTgt spid="27"/>
                                        </p:tgtEl>
                                      </p:cBhvr>
                                      <p:to x="100000" y="95000"/>
                                    </p:animScale>
                                    <p:animScale>
                                      <p:cBhvr>
                                        <p:cTn id="80" dur="166" decel="50000">
                                          <p:stCondLst>
                                            <p:cond delay="1834"/>
                                          </p:stCondLst>
                                        </p:cTn>
                                        <p:tgtEl>
                                          <p:spTgt spid="27"/>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checkerboard(across)">
                                      <p:cBhvr>
                                        <p:cTn id="85" dur="500"/>
                                        <p:tgtEl>
                                          <p:spTgt spid="22"/>
                                        </p:tgtEl>
                                      </p:cBhvr>
                                    </p:animEffect>
                                  </p:childTnLst>
                                </p:cTn>
                              </p:par>
                            </p:childTnLst>
                          </p:cTn>
                        </p:par>
                      </p:childTnLst>
                    </p:cTn>
                  </p:par>
                  <p:par>
                    <p:cTn id="86" fill="hold">
                      <p:stCondLst>
                        <p:cond delay="indefinite"/>
                      </p:stCondLst>
                      <p:childTnLst>
                        <p:par>
                          <p:cTn id="87" fill="hold">
                            <p:stCondLst>
                              <p:cond delay="0"/>
                            </p:stCondLst>
                            <p:childTnLst>
                              <p:par>
                                <p:cTn id="88" presetID="5" presetClass="entr" presetSubtype="10"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checkerboard(across)">
                                      <p:cBhvr>
                                        <p:cTn id="90" dur="500"/>
                                        <p:tgtEl>
                                          <p:spTgt spid="21"/>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1"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4" grpId="0" animBg="1"/>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b="1" dirty="0" smtClean="0"/>
              <a:t>Le point de vue des élèves</a:t>
            </a:r>
            <a:endParaRPr lang="fr-FR" sz="3600" b="1" dirty="0"/>
          </a:p>
        </p:txBody>
      </p:sp>
      <p:pic>
        <p:nvPicPr>
          <p:cNvPr id="4" name="Image 3" descr="Projet Bellignat 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0105" y="4007490"/>
            <a:ext cx="4764541" cy="2805886"/>
          </a:xfrm>
          <a:prstGeom prst="rect">
            <a:avLst/>
          </a:prstGeom>
        </p:spPr>
      </p:pic>
      <p:pic>
        <p:nvPicPr>
          <p:cNvPr id="6" name="Image 5" descr="Projet Bellignat 3.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5208" y="1532849"/>
            <a:ext cx="1328321" cy="4089253"/>
          </a:xfrm>
          <a:prstGeom prst="rect">
            <a:avLst/>
          </a:prstGeom>
        </p:spPr>
      </p:pic>
      <p:sp>
        <p:nvSpPr>
          <p:cNvPr id="11" name="ZoneTexte 10"/>
          <p:cNvSpPr txBox="1"/>
          <p:nvPr/>
        </p:nvSpPr>
        <p:spPr>
          <a:xfrm>
            <a:off x="2715207" y="5736158"/>
            <a:ext cx="1328321" cy="1077218"/>
          </a:xfrm>
          <a:prstGeom prst="rect">
            <a:avLst/>
          </a:prstGeom>
          <a:noFill/>
        </p:spPr>
        <p:txBody>
          <a:bodyPr wrap="square" rtlCol="0">
            <a:spAutoFit/>
          </a:bodyPr>
          <a:lstStyle/>
          <a:p>
            <a:r>
              <a:rPr lang="fr-FR" sz="1600" b="1" dirty="0" smtClean="0">
                <a:solidFill>
                  <a:srgbClr val="FF0000"/>
                </a:solidFill>
              </a:rPr>
              <a:t>Créer une nouvelle coque de diffuseur</a:t>
            </a:r>
            <a:endParaRPr lang="fr-FR" sz="1600" b="1" dirty="0">
              <a:solidFill>
                <a:srgbClr val="FF0000"/>
              </a:solidFill>
            </a:endParaRPr>
          </a:p>
        </p:txBody>
      </p:sp>
      <p:sp>
        <p:nvSpPr>
          <p:cNvPr id="12" name="ZoneTexte 11"/>
          <p:cNvSpPr txBox="1"/>
          <p:nvPr/>
        </p:nvSpPr>
        <p:spPr>
          <a:xfrm>
            <a:off x="4716016" y="3645024"/>
            <a:ext cx="4042253" cy="338554"/>
          </a:xfrm>
          <a:prstGeom prst="rect">
            <a:avLst/>
          </a:prstGeom>
          <a:noFill/>
        </p:spPr>
        <p:txBody>
          <a:bodyPr wrap="square" rtlCol="0">
            <a:spAutoFit/>
          </a:bodyPr>
          <a:lstStyle/>
          <a:p>
            <a:r>
              <a:rPr lang="fr-FR" sz="1600" b="1" dirty="0" smtClean="0">
                <a:solidFill>
                  <a:srgbClr val="FF0000"/>
                </a:solidFill>
              </a:rPr>
              <a:t>Propositions et réalisations des élèves</a:t>
            </a:r>
            <a:endParaRPr lang="fr-FR" sz="1600" b="1" dirty="0">
              <a:solidFill>
                <a:srgbClr val="FF0000"/>
              </a:solidFill>
            </a:endParaRPr>
          </a:p>
        </p:txBody>
      </p:sp>
      <p:grpSp>
        <p:nvGrpSpPr>
          <p:cNvPr id="15" name="Grouper 14"/>
          <p:cNvGrpSpPr/>
          <p:nvPr/>
        </p:nvGrpSpPr>
        <p:grpSpPr>
          <a:xfrm>
            <a:off x="251520" y="1772816"/>
            <a:ext cx="2315560" cy="5040560"/>
            <a:chOff x="251520" y="1772816"/>
            <a:chExt cx="2315560" cy="5040560"/>
          </a:xfrm>
        </p:grpSpPr>
        <p:pic>
          <p:nvPicPr>
            <p:cNvPr id="8" name="Image 7"/>
            <p:cNvPicPr>
              <a:picLocks noChangeAspect="1"/>
            </p:cNvPicPr>
            <p:nvPr/>
          </p:nvPicPr>
          <p:blipFill rotWithShape="1">
            <a:blip r:embed="rId5" cstate="print">
              <a:extLst>
                <a:ext uri="{28A0092B-C50C-407E-A947-70E740481C1C}">
                  <a14:useLocalDpi xmlns:a14="http://schemas.microsoft.com/office/drawing/2010/main" val="0"/>
                </a:ext>
              </a:extLst>
            </a:blip>
            <a:srcRect l="22078" t="29206" r="23319" b="5702"/>
            <a:stretch/>
          </p:blipFill>
          <p:spPr>
            <a:xfrm>
              <a:off x="279400" y="4768008"/>
              <a:ext cx="2287680" cy="2045368"/>
            </a:xfrm>
            <a:prstGeom prst="rect">
              <a:avLst/>
            </a:prstGeom>
          </p:spPr>
        </p:pic>
        <p:sp>
          <p:nvSpPr>
            <p:cNvPr id="3" name="ZoneTexte 2"/>
            <p:cNvSpPr txBox="1"/>
            <p:nvPr/>
          </p:nvSpPr>
          <p:spPr>
            <a:xfrm>
              <a:off x="251520" y="1772816"/>
              <a:ext cx="2304256" cy="2862323"/>
            </a:xfrm>
            <a:prstGeom prst="rect">
              <a:avLst/>
            </a:prstGeom>
            <a:noFill/>
          </p:spPr>
          <p:txBody>
            <a:bodyPr wrap="square" rtlCol="0">
              <a:spAutoFit/>
            </a:bodyPr>
            <a:lstStyle/>
            <a:p>
              <a:r>
                <a:rPr lang="fr-FR" b="1" dirty="0"/>
                <a:t>C</a:t>
              </a:r>
              <a:r>
                <a:rPr lang="fr-FR" b="1" dirty="0" smtClean="0"/>
                <a:t>haque </a:t>
              </a:r>
              <a:r>
                <a:rPr lang="fr-FR" b="1" dirty="0"/>
                <a:t>élève </a:t>
              </a:r>
              <a:r>
                <a:rPr lang="fr-FR" b="1" dirty="0" smtClean="0"/>
                <a:t>apprend </a:t>
              </a:r>
              <a:r>
                <a:rPr lang="fr-FR" b="1" dirty="0"/>
                <a:t>à travailler en équipe, à tenir un rôle, à assumer une responsabilité individuelle et collective et à vivre ensemble une réussite ou un échec</a:t>
              </a:r>
              <a:r>
                <a:rPr lang="fr-FR" dirty="0"/>
                <a:t> </a:t>
              </a:r>
            </a:p>
          </p:txBody>
        </p:sp>
      </p:grpSp>
      <p:sp>
        <p:nvSpPr>
          <p:cNvPr id="14" name="Rectangle 13"/>
          <p:cNvSpPr/>
          <p:nvPr/>
        </p:nvSpPr>
        <p:spPr>
          <a:xfrm>
            <a:off x="4427984" y="1844824"/>
            <a:ext cx="4427984" cy="1477328"/>
          </a:xfrm>
          <a:prstGeom prst="rect">
            <a:avLst/>
          </a:prstGeom>
        </p:spPr>
        <p:txBody>
          <a:bodyPr wrap="square">
            <a:spAutoFit/>
          </a:bodyPr>
          <a:lstStyle/>
          <a:p>
            <a:r>
              <a:rPr lang="fr-FR" b="1" dirty="0"/>
              <a:t>Cet apprentissage participe activement au développement des valeurs de la république que sont la solidarité, la responsabilité, l’altérité, la tolérance et l’engagement.</a:t>
            </a:r>
            <a:r>
              <a:rPr lang="fr-FR" dirty="0"/>
              <a:t> </a:t>
            </a:r>
          </a:p>
        </p:txBody>
      </p:sp>
    </p:spTree>
    <p:extLst>
      <p:ext uri="{BB962C8B-B14F-4D97-AF65-F5344CB8AC3E}">
        <p14:creationId xmlns:p14="http://schemas.microsoft.com/office/powerpoint/2010/main" val="41045498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spcBef>
                <a:spcPts val="300"/>
              </a:spcBef>
              <a:spcAft>
                <a:spcPts val="300"/>
              </a:spcAft>
            </a:pPr>
            <a:r>
              <a:rPr lang="fr-FR" dirty="0">
                <a:solidFill>
                  <a:schemeClr val="tx1"/>
                </a:solidFill>
                <a:latin typeface="Calibri" charset="0"/>
                <a:ea typeface="Arial" charset="0"/>
                <a:cs typeface="Calibri" charset="0"/>
              </a:rPr>
              <a:t>La liaison de l’école avec le monde de l’entreprise, le sens des responsabilités et le développement du « savoir-être »</a:t>
            </a:r>
          </a:p>
        </p:txBody>
      </p:sp>
    </p:spTree>
    <p:extLst>
      <p:ext uri="{BB962C8B-B14F-4D97-AF65-F5344CB8AC3E}">
        <p14:creationId xmlns:p14="http://schemas.microsoft.com/office/powerpoint/2010/main" val="29131040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1124744"/>
            <a:ext cx="5761037" cy="1440160"/>
          </a:xfrm>
        </p:spPr>
        <p:txBody>
          <a:bodyPr/>
          <a:lstStyle/>
          <a:p>
            <a:r>
              <a:rPr lang="fr-FR" dirty="0">
                <a:solidFill>
                  <a:schemeClr val="tx1"/>
                </a:solidFill>
                <a:latin typeface="Calibri" charset="0"/>
                <a:ea typeface="Arial" charset="0"/>
                <a:cs typeface="Calibri" charset="0"/>
              </a:rPr>
              <a:t>La technologie, une discipline d’enseignement ouverte sur les </a:t>
            </a:r>
            <a:r>
              <a:rPr lang="fr-FR" dirty="0" smtClean="0">
                <a:solidFill>
                  <a:schemeClr val="tx1"/>
                </a:solidFill>
                <a:latin typeface="Calibri" charset="0"/>
                <a:ea typeface="Arial" charset="0"/>
                <a:cs typeface="Calibri" charset="0"/>
              </a:rPr>
              <a:t>autres</a:t>
            </a:r>
            <a:r>
              <a:rPr lang="fr-FR" dirty="0">
                <a:solidFill>
                  <a:schemeClr val="tx1"/>
                </a:solidFill>
                <a:latin typeface="Calibri" charset="0"/>
                <a:ea typeface="Arial" charset="0"/>
                <a:cs typeface="Calibri" charset="0"/>
              </a:rPr>
              <a:t/>
            </a:r>
            <a:br>
              <a:rPr lang="fr-FR" dirty="0">
                <a:solidFill>
                  <a:schemeClr val="tx1"/>
                </a:solidFill>
                <a:latin typeface="Calibri" charset="0"/>
                <a:ea typeface="Arial" charset="0"/>
                <a:cs typeface="Calibri" charset="0"/>
              </a:rPr>
            </a:br>
            <a:endParaRPr lang="fr-FR" dirty="0"/>
          </a:p>
        </p:txBody>
      </p:sp>
    </p:spTree>
    <p:extLst>
      <p:ext uri="{BB962C8B-B14F-4D97-AF65-F5344CB8AC3E}">
        <p14:creationId xmlns:p14="http://schemas.microsoft.com/office/powerpoint/2010/main" val="235517070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5127" y="1528337"/>
            <a:ext cx="1256954" cy="1175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lèche droite rayée 1"/>
          <p:cNvSpPr/>
          <p:nvPr/>
        </p:nvSpPr>
        <p:spPr>
          <a:xfrm>
            <a:off x="3659938" y="2564904"/>
            <a:ext cx="2016224" cy="1008112"/>
          </a:xfrm>
          <a:prstGeom prst="striped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p:cNvSpPr txBox="1"/>
          <p:nvPr/>
        </p:nvSpPr>
        <p:spPr>
          <a:xfrm>
            <a:off x="3942853" y="2765937"/>
            <a:ext cx="1441502" cy="523220"/>
          </a:xfrm>
          <a:prstGeom prst="rect">
            <a:avLst/>
          </a:prstGeom>
          <a:noFill/>
        </p:spPr>
        <p:txBody>
          <a:bodyPr wrap="square" rtlCol="0">
            <a:spAutoFit/>
          </a:bodyPr>
          <a:lstStyle/>
          <a:p>
            <a:pPr algn="ctr"/>
            <a:r>
              <a:rPr lang="fr-FR" sz="2800" b="1" i="1" dirty="0" smtClean="0">
                <a:solidFill>
                  <a:schemeClr val="bg1"/>
                </a:solidFill>
                <a:effectLst>
                  <a:outerShdw blurRad="38100" dist="38100" dir="2700000" algn="tl">
                    <a:srgbClr val="000000">
                      <a:alpha val="43137"/>
                    </a:srgbClr>
                  </a:outerShdw>
                </a:effectLst>
              </a:rPr>
              <a:t>Vers</a:t>
            </a:r>
            <a:endParaRPr lang="fr-FR" sz="2800" b="1" i="1" dirty="0">
              <a:solidFill>
                <a:schemeClr val="bg1"/>
              </a:solidFill>
              <a:effectLst>
                <a:outerShdw blurRad="38100" dist="38100" dir="2700000" algn="tl">
                  <a:srgbClr val="000000">
                    <a:alpha val="43137"/>
                  </a:srgbClr>
                </a:outerShdw>
              </a:effectLst>
            </a:endParaRPr>
          </a:p>
        </p:txBody>
      </p:sp>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3362" y="3220105"/>
            <a:ext cx="854821" cy="961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3315" y="2982996"/>
            <a:ext cx="840733" cy="1022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4928" y="5545410"/>
            <a:ext cx="95250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5633" y="5707703"/>
            <a:ext cx="11525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ZoneTexte 9"/>
          <p:cNvSpPr txBox="1"/>
          <p:nvPr/>
        </p:nvSpPr>
        <p:spPr>
          <a:xfrm>
            <a:off x="5842620" y="1871843"/>
            <a:ext cx="3291626" cy="1477328"/>
          </a:xfrm>
          <a:prstGeom prst="rect">
            <a:avLst/>
          </a:prstGeom>
          <a:noFill/>
        </p:spPr>
        <p:txBody>
          <a:bodyPr wrap="square" rtlCol="0">
            <a:spAutoFit/>
          </a:bodyPr>
          <a:lstStyle/>
          <a:p>
            <a:r>
              <a:rPr lang="fr-FR" b="1" i="1" dirty="0" smtClean="0">
                <a:effectLst>
                  <a:outerShdw blurRad="38100" dist="38100" dir="2700000" algn="tl">
                    <a:srgbClr val="000000">
                      <a:alpha val="43137"/>
                    </a:srgbClr>
                  </a:outerShdw>
                </a:effectLst>
              </a:rPr>
              <a:t>L’équipe enseignante :</a:t>
            </a:r>
          </a:p>
          <a:p>
            <a:r>
              <a:rPr lang="fr-FR" dirty="0" smtClean="0"/>
              <a:t>Une description des situations vécues (récit d’expériences, journal de bord des apprentissages, etc…)</a:t>
            </a:r>
            <a:endParaRPr lang="fr-FR" dirty="0"/>
          </a:p>
        </p:txBody>
      </p:sp>
      <p:sp>
        <p:nvSpPr>
          <p:cNvPr id="20" name="ZoneTexte 19"/>
          <p:cNvSpPr txBox="1"/>
          <p:nvPr/>
        </p:nvSpPr>
        <p:spPr>
          <a:xfrm>
            <a:off x="5668108" y="4295378"/>
            <a:ext cx="3491880" cy="1754327"/>
          </a:xfrm>
          <a:prstGeom prst="rect">
            <a:avLst/>
          </a:prstGeom>
          <a:noFill/>
        </p:spPr>
        <p:txBody>
          <a:bodyPr wrap="square" rtlCol="0">
            <a:spAutoFit/>
          </a:bodyPr>
          <a:lstStyle/>
          <a:p>
            <a:r>
              <a:rPr lang="fr-FR" b="1" i="1" dirty="0" smtClean="0">
                <a:effectLst>
                  <a:outerShdw blurRad="38100" dist="38100" dir="2700000" algn="tl">
                    <a:srgbClr val="000000">
                      <a:alpha val="43137"/>
                    </a:srgbClr>
                  </a:outerShdw>
                </a:effectLst>
              </a:rPr>
              <a:t>De l’équipe enseignante :</a:t>
            </a:r>
          </a:p>
          <a:p>
            <a:r>
              <a:rPr lang="fr-FR" dirty="0" smtClean="0"/>
              <a:t>Une modélisation en situations problèmes didactiques, un croisement avec  les objectifs, </a:t>
            </a:r>
            <a:r>
              <a:rPr lang="fr-FR" dirty="0"/>
              <a:t> </a:t>
            </a:r>
            <a:r>
              <a:rPr lang="fr-FR" dirty="0" smtClean="0"/>
              <a:t>compétences et connaissances de référence</a:t>
            </a:r>
            <a:endParaRPr lang="fr-FR" dirty="0"/>
          </a:p>
        </p:txBody>
      </p:sp>
      <p:sp>
        <p:nvSpPr>
          <p:cNvPr id="21" name="Flèche droite rayée 20"/>
          <p:cNvSpPr/>
          <p:nvPr/>
        </p:nvSpPr>
        <p:spPr>
          <a:xfrm rot="10800000">
            <a:off x="3651884" y="4653135"/>
            <a:ext cx="2016224" cy="1008112"/>
          </a:xfrm>
          <a:prstGeom prst="striped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ZoneTexte 21"/>
          <p:cNvSpPr txBox="1"/>
          <p:nvPr/>
        </p:nvSpPr>
        <p:spPr>
          <a:xfrm>
            <a:off x="4035126" y="4868579"/>
            <a:ext cx="1441502" cy="523220"/>
          </a:xfrm>
          <a:prstGeom prst="rect">
            <a:avLst/>
          </a:prstGeom>
          <a:noFill/>
        </p:spPr>
        <p:txBody>
          <a:bodyPr wrap="square" rtlCol="0">
            <a:spAutoFit/>
          </a:bodyPr>
          <a:lstStyle/>
          <a:p>
            <a:pPr algn="ctr"/>
            <a:r>
              <a:rPr lang="fr-FR" sz="2800" b="1" i="1" dirty="0" smtClean="0">
                <a:solidFill>
                  <a:schemeClr val="bg1"/>
                </a:solidFill>
                <a:effectLst>
                  <a:outerShdw blurRad="38100" dist="38100" dir="2700000" algn="tl">
                    <a:srgbClr val="000000">
                      <a:alpha val="43137"/>
                    </a:srgbClr>
                  </a:outerShdw>
                </a:effectLst>
              </a:rPr>
              <a:t>Vers</a:t>
            </a:r>
            <a:endParaRPr lang="fr-FR" sz="2800" b="1" i="1" dirty="0">
              <a:solidFill>
                <a:schemeClr val="bg1"/>
              </a:solidFill>
              <a:effectLst>
                <a:outerShdw blurRad="38100" dist="38100" dir="2700000" algn="tl">
                  <a:srgbClr val="000000">
                    <a:alpha val="43137"/>
                  </a:srgbClr>
                </a:outerShdw>
              </a:effectLst>
            </a:endParaRPr>
          </a:p>
        </p:txBody>
      </p:sp>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1287" y="5425877"/>
            <a:ext cx="1317013" cy="98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Flèche droite rayée 27"/>
          <p:cNvSpPr/>
          <p:nvPr/>
        </p:nvSpPr>
        <p:spPr>
          <a:xfrm rot="5400000">
            <a:off x="8221131" y="3469813"/>
            <a:ext cx="1212993" cy="411287"/>
          </a:xfrm>
          <a:prstGeom prst="striped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Flèche droite rayée 28"/>
          <p:cNvSpPr/>
          <p:nvPr/>
        </p:nvSpPr>
        <p:spPr>
          <a:xfrm rot="16200000">
            <a:off x="324990" y="3583396"/>
            <a:ext cx="1008112" cy="411287"/>
          </a:xfrm>
          <a:prstGeom prst="striped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4"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4688" y="3527002"/>
            <a:ext cx="1277606" cy="92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28554" y="2311479"/>
            <a:ext cx="793727" cy="1375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524030" y="1842730"/>
            <a:ext cx="2986558" cy="1477328"/>
          </a:xfrm>
          <a:prstGeom prst="rect">
            <a:avLst/>
          </a:prstGeom>
          <a:noFill/>
        </p:spPr>
        <p:txBody>
          <a:bodyPr wrap="square" rtlCol="0">
            <a:spAutoFit/>
          </a:bodyPr>
          <a:lstStyle/>
          <a:p>
            <a:r>
              <a:rPr lang="fr-FR" b="1" i="1" dirty="0" smtClean="0">
                <a:effectLst>
                  <a:outerShdw blurRad="38100" dist="38100" dir="2700000" algn="tl">
                    <a:srgbClr val="000000">
                      <a:alpha val="43137"/>
                    </a:srgbClr>
                  </a:outerShdw>
                </a:effectLst>
              </a:rPr>
              <a:t>De l’apprenant </a:t>
            </a:r>
            <a:r>
              <a:rPr lang="fr-FR" dirty="0" smtClean="0"/>
              <a:t>:</a:t>
            </a:r>
          </a:p>
          <a:p>
            <a:r>
              <a:rPr lang="fr-FR" dirty="0" smtClean="0"/>
              <a:t>Une motivation, des attentes, des interrogations, des représentations…</a:t>
            </a:r>
            <a:endParaRPr lang="fr-FR" dirty="0"/>
          </a:p>
        </p:txBody>
      </p:sp>
      <p:sp>
        <p:nvSpPr>
          <p:cNvPr id="23" name="ZoneTexte 22"/>
          <p:cNvSpPr txBox="1"/>
          <p:nvPr/>
        </p:nvSpPr>
        <p:spPr>
          <a:xfrm>
            <a:off x="528354" y="4365104"/>
            <a:ext cx="3169931" cy="1477328"/>
          </a:xfrm>
          <a:prstGeom prst="rect">
            <a:avLst/>
          </a:prstGeom>
          <a:noFill/>
        </p:spPr>
        <p:txBody>
          <a:bodyPr wrap="square" rtlCol="0">
            <a:spAutoFit/>
          </a:bodyPr>
          <a:lstStyle/>
          <a:p>
            <a:r>
              <a:rPr lang="fr-FR" b="1" i="1" dirty="0" smtClean="0">
                <a:effectLst>
                  <a:outerShdw blurRad="38100" dist="38100" dir="2700000" algn="tl">
                    <a:srgbClr val="000000">
                      <a:alpha val="43137"/>
                    </a:srgbClr>
                  </a:outerShdw>
                </a:effectLst>
              </a:rPr>
              <a:t>L’apprenant </a:t>
            </a:r>
            <a:r>
              <a:rPr lang="fr-FR" dirty="0" smtClean="0"/>
              <a:t>:</a:t>
            </a:r>
          </a:p>
          <a:p>
            <a:r>
              <a:rPr lang="fr-FR" dirty="0" smtClean="0"/>
              <a:t>Des activités, des études de dossiers , à partir de situations problèmes signifiantes</a:t>
            </a:r>
          </a:p>
        </p:txBody>
      </p:sp>
      <p:graphicFrame>
        <p:nvGraphicFramePr>
          <p:cNvPr id="4" name="Diagramme 3"/>
          <p:cNvGraphicFramePr/>
          <p:nvPr>
            <p:extLst>
              <p:ext uri="{D42A27DB-BD31-4B8C-83A1-F6EECF244321}">
                <p14:modId xmlns:p14="http://schemas.microsoft.com/office/powerpoint/2010/main" val="3946475721"/>
              </p:ext>
            </p:extLst>
          </p:nvPr>
        </p:nvGraphicFramePr>
        <p:xfrm>
          <a:off x="3059832" y="3381229"/>
          <a:ext cx="2689879" cy="141592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5" name="Ellipse 4"/>
          <p:cNvSpPr/>
          <p:nvPr/>
        </p:nvSpPr>
        <p:spPr>
          <a:xfrm>
            <a:off x="899592" y="1842730"/>
            <a:ext cx="1512168" cy="36213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p:cNvSpPr/>
          <p:nvPr/>
        </p:nvSpPr>
        <p:spPr>
          <a:xfrm>
            <a:off x="6070788" y="1862696"/>
            <a:ext cx="2756840" cy="36213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orme libre 15"/>
          <p:cNvSpPr/>
          <p:nvPr/>
        </p:nvSpPr>
        <p:spPr>
          <a:xfrm>
            <a:off x="4932040" y="1700808"/>
            <a:ext cx="1144910" cy="362942"/>
          </a:xfrm>
          <a:custGeom>
            <a:avLst/>
            <a:gdLst>
              <a:gd name="connsiteX0" fmla="*/ 0 w 1250950"/>
              <a:gd name="connsiteY0" fmla="*/ 0 h 546100"/>
              <a:gd name="connsiteX1" fmla="*/ 44450 w 1250950"/>
              <a:gd name="connsiteY1" fmla="*/ 38100 h 546100"/>
              <a:gd name="connsiteX2" fmla="*/ 44450 w 1250950"/>
              <a:gd name="connsiteY2" fmla="*/ 139700 h 546100"/>
              <a:gd name="connsiteX3" fmla="*/ 76200 w 1250950"/>
              <a:gd name="connsiteY3" fmla="*/ 260350 h 546100"/>
              <a:gd name="connsiteX4" fmla="*/ 209550 w 1250950"/>
              <a:gd name="connsiteY4" fmla="*/ 374650 h 546100"/>
              <a:gd name="connsiteX5" fmla="*/ 615950 w 1250950"/>
              <a:gd name="connsiteY5" fmla="*/ 349250 h 546100"/>
              <a:gd name="connsiteX6" fmla="*/ 914400 w 1250950"/>
              <a:gd name="connsiteY6" fmla="*/ 355600 h 546100"/>
              <a:gd name="connsiteX7" fmla="*/ 1250950 w 1250950"/>
              <a:gd name="connsiteY7" fmla="*/ 54610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950" h="546100">
                <a:moveTo>
                  <a:pt x="0" y="0"/>
                </a:moveTo>
                <a:cubicBezTo>
                  <a:pt x="18521" y="7408"/>
                  <a:pt x="37042" y="14817"/>
                  <a:pt x="44450" y="38100"/>
                </a:cubicBezTo>
                <a:cubicBezTo>
                  <a:pt x="51858" y="61383"/>
                  <a:pt x="39158" y="102658"/>
                  <a:pt x="44450" y="139700"/>
                </a:cubicBezTo>
                <a:cubicBezTo>
                  <a:pt x="49742" y="176742"/>
                  <a:pt x="48683" y="221192"/>
                  <a:pt x="76200" y="260350"/>
                </a:cubicBezTo>
                <a:cubicBezTo>
                  <a:pt x="103717" y="299508"/>
                  <a:pt x="119592" y="359833"/>
                  <a:pt x="209550" y="374650"/>
                </a:cubicBezTo>
                <a:cubicBezTo>
                  <a:pt x="299508" y="389467"/>
                  <a:pt x="498475" y="352425"/>
                  <a:pt x="615950" y="349250"/>
                </a:cubicBezTo>
                <a:cubicBezTo>
                  <a:pt x="733425" y="346075"/>
                  <a:pt x="808567" y="322792"/>
                  <a:pt x="914400" y="355600"/>
                </a:cubicBezTo>
                <a:cubicBezTo>
                  <a:pt x="1020233" y="388408"/>
                  <a:pt x="1135591" y="467254"/>
                  <a:pt x="1250950" y="5461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orme libre 16"/>
          <p:cNvSpPr/>
          <p:nvPr/>
        </p:nvSpPr>
        <p:spPr>
          <a:xfrm>
            <a:off x="2279650" y="1700808"/>
            <a:ext cx="2148334" cy="426442"/>
          </a:xfrm>
          <a:custGeom>
            <a:avLst/>
            <a:gdLst>
              <a:gd name="connsiteX0" fmla="*/ 2190750 w 2190750"/>
              <a:gd name="connsiteY0" fmla="*/ 0 h 615950"/>
              <a:gd name="connsiteX1" fmla="*/ 2146300 w 2190750"/>
              <a:gd name="connsiteY1" fmla="*/ 57150 h 615950"/>
              <a:gd name="connsiteX2" fmla="*/ 2139950 w 2190750"/>
              <a:gd name="connsiteY2" fmla="*/ 177800 h 615950"/>
              <a:gd name="connsiteX3" fmla="*/ 2082800 w 2190750"/>
              <a:gd name="connsiteY3" fmla="*/ 311150 h 615950"/>
              <a:gd name="connsiteX4" fmla="*/ 1993900 w 2190750"/>
              <a:gd name="connsiteY4" fmla="*/ 381000 h 615950"/>
              <a:gd name="connsiteX5" fmla="*/ 1746250 w 2190750"/>
              <a:gd name="connsiteY5" fmla="*/ 381000 h 615950"/>
              <a:gd name="connsiteX6" fmla="*/ 552450 w 2190750"/>
              <a:gd name="connsiteY6" fmla="*/ 425450 h 615950"/>
              <a:gd name="connsiteX7" fmla="*/ 0 w 2190750"/>
              <a:gd name="connsiteY7" fmla="*/ 615950 h 61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0750" h="615950">
                <a:moveTo>
                  <a:pt x="2190750" y="0"/>
                </a:moveTo>
                <a:cubicBezTo>
                  <a:pt x="2172758" y="13758"/>
                  <a:pt x="2154767" y="27517"/>
                  <a:pt x="2146300" y="57150"/>
                </a:cubicBezTo>
                <a:cubicBezTo>
                  <a:pt x="2137833" y="86783"/>
                  <a:pt x="2150533" y="135467"/>
                  <a:pt x="2139950" y="177800"/>
                </a:cubicBezTo>
                <a:cubicBezTo>
                  <a:pt x="2129367" y="220133"/>
                  <a:pt x="2107142" y="277283"/>
                  <a:pt x="2082800" y="311150"/>
                </a:cubicBezTo>
                <a:cubicBezTo>
                  <a:pt x="2058458" y="345017"/>
                  <a:pt x="2049992" y="369358"/>
                  <a:pt x="1993900" y="381000"/>
                </a:cubicBezTo>
                <a:cubicBezTo>
                  <a:pt x="1937808" y="392642"/>
                  <a:pt x="1746250" y="381000"/>
                  <a:pt x="1746250" y="381000"/>
                </a:cubicBezTo>
                <a:cubicBezTo>
                  <a:pt x="1506008" y="388408"/>
                  <a:pt x="843492" y="386292"/>
                  <a:pt x="552450" y="425450"/>
                </a:cubicBezTo>
                <a:cubicBezTo>
                  <a:pt x="261408" y="464608"/>
                  <a:pt x="130704" y="540279"/>
                  <a:pt x="0" y="61595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Titre 1"/>
          <p:cNvSpPr txBox="1">
            <a:spLocks/>
          </p:cNvSpPr>
          <p:nvPr/>
        </p:nvSpPr>
        <p:spPr bwMode="gray">
          <a:xfrm>
            <a:off x="539552" y="0"/>
            <a:ext cx="77755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400" b="1">
                <a:solidFill>
                  <a:schemeClr val="tx2"/>
                </a:solidFill>
                <a:latin typeface="Calibri"/>
                <a:ea typeface="+mj-ea"/>
                <a:cs typeface="Calibri"/>
              </a:defRPr>
            </a:lvl1pPr>
            <a:lvl2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5pPr>
            <a:lvl6pPr marL="457200" algn="l" rtl="0" fontAlgn="base">
              <a:spcBef>
                <a:spcPct val="0"/>
              </a:spcBef>
              <a:spcAft>
                <a:spcPct val="0"/>
              </a:spcAft>
              <a:defRPr sz="2400" b="1">
                <a:solidFill>
                  <a:schemeClr val="tx2"/>
                </a:solidFill>
                <a:latin typeface="Arial" charset="0"/>
                <a:ea typeface="Arial" charset="0"/>
                <a:cs typeface="Arial" charset="0"/>
              </a:defRPr>
            </a:lvl6pPr>
            <a:lvl7pPr marL="914400" algn="l" rtl="0" fontAlgn="base">
              <a:spcBef>
                <a:spcPct val="0"/>
              </a:spcBef>
              <a:spcAft>
                <a:spcPct val="0"/>
              </a:spcAft>
              <a:defRPr sz="2400" b="1">
                <a:solidFill>
                  <a:schemeClr val="tx2"/>
                </a:solidFill>
                <a:latin typeface="Arial" charset="0"/>
                <a:ea typeface="Arial" charset="0"/>
                <a:cs typeface="Arial" charset="0"/>
              </a:defRPr>
            </a:lvl7pPr>
            <a:lvl8pPr marL="1371600" algn="l" rtl="0" fontAlgn="base">
              <a:spcBef>
                <a:spcPct val="0"/>
              </a:spcBef>
              <a:spcAft>
                <a:spcPct val="0"/>
              </a:spcAft>
              <a:defRPr sz="2400" b="1">
                <a:solidFill>
                  <a:schemeClr val="tx2"/>
                </a:solidFill>
                <a:latin typeface="Arial" charset="0"/>
                <a:ea typeface="Arial" charset="0"/>
                <a:cs typeface="Arial" charset="0"/>
              </a:defRPr>
            </a:lvl8pPr>
            <a:lvl9pPr marL="1828800" algn="l" rtl="0" fontAlgn="base">
              <a:spcBef>
                <a:spcPct val="0"/>
              </a:spcBef>
              <a:spcAft>
                <a:spcPct val="0"/>
              </a:spcAft>
              <a:defRPr sz="2400" b="1">
                <a:solidFill>
                  <a:schemeClr val="tx2"/>
                </a:solidFill>
                <a:latin typeface="Arial" charset="0"/>
                <a:ea typeface="Arial" charset="0"/>
                <a:cs typeface="Arial" charset="0"/>
              </a:defRPr>
            </a:lvl9pPr>
          </a:lstStyle>
          <a:p>
            <a:r>
              <a:rPr lang="fr-FR" dirty="0" smtClean="0"/>
              <a:t>L’apprentissage des </a:t>
            </a:r>
            <a:r>
              <a:rPr lang="fr-FR" dirty="0"/>
              <a:t>codes sociaux et professionnels nécessaires à l’insertion dans la société. </a:t>
            </a:r>
          </a:p>
        </p:txBody>
      </p:sp>
    </p:spTree>
    <p:extLst>
      <p:ext uri="{BB962C8B-B14F-4D97-AF65-F5344CB8AC3E}">
        <p14:creationId xmlns:p14="http://schemas.microsoft.com/office/powerpoint/2010/main" val="103912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childTnLst>
                          </p:cTn>
                        </p:par>
                        <p:par>
                          <p:cTn id="14" fill="hold">
                            <p:stCondLst>
                              <p:cond delay="2000"/>
                            </p:stCondLst>
                            <p:childTnLst>
                              <p:par>
                                <p:cTn id="15" presetID="10" presetClass="entr" presetSubtype="0" fill="hold" nodeType="afterEffect">
                                  <p:stCondLst>
                                    <p:cond delay="500"/>
                                  </p:stCondLst>
                                  <p:childTnLst>
                                    <p:set>
                                      <p:cBhvr>
                                        <p:cTn id="16" dur="1" fill="hold">
                                          <p:stCondLst>
                                            <p:cond delay="0"/>
                                          </p:stCondLst>
                                        </p:cTn>
                                        <p:tgtEl>
                                          <p:spTgt spid="1029"/>
                                        </p:tgtEl>
                                        <p:attrNameLst>
                                          <p:attrName>style.visibility</p:attrName>
                                        </p:attrNameLst>
                                      </p:cBhvr>
                                      <p:to>
                                        <p:strVal val="visible"/>
                                      </p:to>
                                    </p:set>
                                    <p:animEffect transition="in" filter="fade">
                                      <p:cBhvr>
                                        <p:cTn id="17" dur="2000"/>
                                        <p:tgtEl>
                                          <p:spTgt spid="1029"/>
                                        </p:tgtEl>
                                      </p:cBhvr>
                                    </p:animEffect>
                                  </p:childTnLst>
                                </p:cTn>
                              </p:par>
                              <p:par>
                                <p:cTn id="18" presetID="10" presetClass="entr" presetSubtype="0" fill="hold" nodeType="withEffect">
                                  <p:stCondLst>
                                    <p:cond delay="5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0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fade">
                                      <p:cBhvr>
                                        <p:cTn id="31" dur="2000"/>
                                        <p:tgtEl>
                                          <p:spTgt spid="1032"/>
                                        </p:tgtEl>
                                      </p:cBhvr>
                                    </p:animEffect>
                                  </p:childTnLst>
                                </p:cTn>
                              </p:par>
                              <p:par>
                                <p:cTn id="32" presetID="10" presetClass="entr" presetSubtype="0" fill="hold" nodeType="withEffect">
                                  <p:stCondLst>
                                    <p:cond delay="0"/>
                                  </p:stCondLst>
                                  <p:childTnLst>
                                    <p:set>
                                      <p:cBhvr>
                                        <p:cTn id="33" dur="1" fill="hold">
                                          <p:stCondLst>
                                            <p:cond delay="0"/>
                                          </p:stCondLst>
                                        </p:cTn>
                                        <p:tgtEl>
                                          <p:spTgt spid="1033"/>
                                        </p:tgtEl>
                                        <p:attrNameLst>
                                          <p:attrName>style.visibility</p:attrName>
                                        </p:attrNameLst>
                                      </p:cBhvr>
                                      <p:to>
                                        <p:strVal val="visible"/>
                                      </p:to>
                                    </p:set>
                                    <p:animEffect transition="in" filter="fade">
                                      <p:cBhvr>
                                        <p:cTn id="34" dur="2000"/>
                                        <p:tgtEl>
                                          <p:spTgt spid="10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000"/>
                                        <p:tgtEl>
                                          <p:spTgt spid="22"/>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2000"/>
                                        <p:tgtEl>
                                          <p:spTgt spid="21"/>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2000"/>
                                        <p:tgtEl>
                                          <p:spTgt spid="23"/>
                                        </p:tgtEl>
                                      </p:cBhvr>
                                    </p:animEffect>
                                  </p:childTnLst>
                                </p:cTn>
                              </p:par>
                            </p:childTnLst>
                          </p:cTn>
                        </p:par>
                        <p:par>
                          <p:cTn id="46" fill="hold">
                            <p:stCondLst>
                              <p:cond delay="2500"/>
                            </p:stCondLst>
                            <p:childTnLst>
                              <p:par>
                                <p:cTn id="47" presetID="10" presetClass="entr" presetSubtype="0" fill="hold" nodeType="afterEffect">
                                  <p:stCondLst>
                                    <p:cond delay="50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2000"/>
                                        <p:tgtEl>
                                          <p:spTgt spid="12"/>
                                        </p:tgtEl>
                                      </p:cBhvr>
                                    </p:animEffect>
                                  </p:childTnLst>
                                </p:cTn>
                              </p:par>
                              <p:par>
                                <p:cTn id="50" presetID="10" presetClass="entr" presetSubtype="0" fill="hold" nodeType="withEffect">
                                  <p:stCondLst>
                                    <p:cond delay="50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2000"/>
                                        <p:tgtEl>
                                          <p:spTgt spid="14"/>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2000"/>
                                        <p:tgtEl>
                                          <p:spTgt spid="29"/>
                                        </p:tgtEl>
                                      </p:cBhvr>
                                    </p:animEffect>
                                  </p:childTnLst>
                                </p:cTn>
                              </p:par>
                              <p:par>
                                <p:cTn id="56" presetID="31" presetClass="entr" presetSubtype="0" fill="hold" grpId="0" nodeType="withEffect">
                                  <p:stCondLst>
                                    <p:cond delay="0"/>
                                  </p:stCondLst>
                                  <p:childTnLst>
                                    <p:set>
                                      <p:cBhvr>
                                        <p:cTn id="57" dur="1" fill="hold">
                                          <p:stCondLst>
                                            <p:cond delay="0"/>
                                          </p:stCondLst>
                                        </p:cTn>
                                        <p:tgtEl>
                                          <p:spTgt spid="4"/>
                                        </p:tgtEl>
                                        <p:attrNameLst>
                                          <p:attrName>style.visibility</p:attrName>
                                        </p:attrNameLst>
                                      </p:cBhvr>
                                      <p:to>
                                        <p:strVal val="visible"/>
                                      </p:to>
                                    </p:set>
                                    <p:anim calcmode="lin" valueType="num">
                                      <p:cBhvr>
                                        <p:cTn id="58" dur="2000" fill="hold"/>
                                        <p:tgtEl>
                                          <p:spTgt spid="4"/>
                                        </p:tgtEl>
                                        <p:attrNameLst>
                                          <p:attrName>ppt_w</p:attrName>
                                        </p:attrNameLst>
                                      </p:cBhvr>
                                      <p:tavLst>
                                        <p:tav tm="0">
                                          <p:val>
                                            <p:fltVal val="0"/>
                                          </p:val>
                                        </p:tav>
                                        <p:tav tm="100000">
                                          <p:val>
                                            <p:strVal val="#ppt_w"/>
                                          </p:val>
                                        </p:tav>
                                      </p:tavLst>
                                    </p:anim>
                                    <p:anim calcmode="lin" valueType="num">
                                      <p:cBhvr>
                                        <p:cTn id="59" dur="2000" fill="hold"/>
                                        <p:tgtEl>
                                          <p:spTgt spid="4"/>
                                        </p:tgtEl>
                                        <p:attrNameLst>
                                          <p:attrName>ppt_h</p:attrName>
                                        </p:attrNameLst>
                                      </p:cBhvr>
                                      <p:tavLst>
                                        <p:tav tm="0">
                                          <p:val>
                                            <p:fltVal val="0"/>
                                          </p:val>
                                        </p:tav>
                                        <p:tav tm="100000">
                                          <p:val>
                                            <p:strVal val="#ppt_h"/>
                                          </p:val>
                                        </p:tav>
                                      </p:tavLst>
                                    </p:anim>
                                    <p:anim calcmode="lin" valueType="num">
                                      <p:cBhvr>
                                        <p:cTn id="60" dur="2000" fill="hold"/>
                                        <p:tgtEl>
                                          <p:spTgt spid="4"/>
                                        </p:tgtEl>
                                        <p:attrNameLst>
                                          <p:attrName>style.rotation</p:attrName>
                                        </p:attrNameLst>
                                      </p:cBhvr>
                                      <p:tavLst>
                                        <p:tav tm="0">
                                          <p:val>
                                            <p:fltVal val="90"/>
                                          </p:val>
                                        </p:tav>
                                        <p:tav tm="100000">
                                          <p:val>
                                            <p:fltVal val="0"/>
                                          </p:val>
                                        </p:tav>
                                      </p:tavLst>
                                    </p:anim>
                                    <p:animEffect transition="in" filter="fade">
                                      <p:cBhvr>
                                        <p:cTn id="61" dur="2000"/>
                                        <p:tgtEl>
                                          <p:spTgt spid="4"/>
                                        </p:tgtEl>
                                      </p:cBhvr>
                                    </p:animEffect>
                                  </p:childTnLst>
                                </p:cTn>
                              </p:par>
                              <p:par>
                                <p:cTn id="62" presetID="8" presetClass="emph" presetSubtype="0" fill="hold" grpId="1" nodeType="withEffect">
                                  <p:stCondLst>
                                    <p:cond delay="0"/>
                                  </p:stCondLst>
                                  <p:childTnLst>
                                    <p:animRot by="21600000">
                                      <p:cBhvr>
                                        <p:cTn id="63" dur="2000" fill="hold"/>
                                        <p:tgtEl>
                                          <p:spTgt spid="4"/>
                                        </p:tgtEl>
                                        <p:attrNameLst>
                                          <p:attrName>r</p:attrName>
                                        </p:attrNameLst>
                                      </p:cBhvr>
                                    </p:animRot>
                                  </p:childTnLst>
                                </p:cTn>
                              </p:par>
                            </p:childTnLst>
                          </p:cTn>
                        </p:par>
                        <p:par>
                          <p:cTn id="64" fill="hold">
                            <p:stCondLst>
                              <p:cond delay="5000"/>
                            </p:stCondLst>
                            <p:childTnLst>
                              <p:par>
                                <p:cTn id="65" presetID="10" presetClass="entr" presetSubtype="0" fill="hold" grpId="0"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2000"/>
                                        <p:tgtEl>
                                          <p:spTgt spid="5"/>
                                        </p:tgtEl>
                                      </p:cBhvr>
                                    </p:animEffect>
                                  </p:childTnLst>
                                </p:cTn>
                              </p:par>
                              <p:par>
                                <p:cTn id="68" presetID="10" presetClass="entr" presetSubtype="0" fill="hold" nodeType="withEffect">
                                  <p:stCondLst>
                                    <p:cond delay="0"/>
                                  </p:stCondLst>
                                  <p:childTnLst>
                                    <p:set>
                                      <p:cBhvr>
                                        <p:cTn id="69" dur="1" fill="hold">
                                          <p:stCondLst>
                                            <p:cond delay="0"/>
                                          </p:stCondLst>
                                        </p:cTn>
                                        <p:tgtEl>
                                          <p:spTgt spid="1030"/>
                                        </p:tgtEl>
                                        <p:attrNameLst>
                                          <p:attrName>style.visibility</p:attrName>
                                        </p:attrNameLst>
                                      </p:cBhvr>
                                      <p:to>
                                        <p:strVal val="visible"/>
                                      </p:to>
                                    </p:set>
                                    <p:animEffect transition="in" filter="fade">
                                      <p:cBhvr>
                                        <p:cTn id="70" dur="2000"/>
                                        <p:tgtEl>
                                          <p:spTgt spid="103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2000"/>
                                        <p:tgtEl>
                                          <p:spTgt spid="1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2000"/>
                                        <p:tgtEl>
                                          <p:spTgt spid="1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10" grpId="0"/>
      <p:bldP spid="20" grpId="0"/>
      <p:bldP spid="21" grpId="0" animBg="1"/>
      <p:bldP spid="22" grpId="0"/>
      <p:bldP spid="28" grpId="0" animBg="1"/>
      <p:bldP spid="29" grpId="0" animBg="1"/>
      <p:bldP spid="23" grpId="0"/>
      <p:bldGraphic spid="4" grpId="0">
        <p:bldAsOne/>
      </p:bldGraphic>
      <p:bldGraphic spid="4" grpId="1">
        <p:bldAsOne/>
      </p:bldGraphic>
      <p:bldP spid="5" grpId="0" animBg="1"/>
      <p:bldP spid="31" grpId="0" animBg="1"/>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e 8"/>
          <p:cNvGraphicFramePr>
            <a:graphicFrameLocks noChangeAspect="1"/>
          </p:cNvGraphicFramePr>
          <p:nvPr>
            <p:extLst>
              <p:ext uri="{D42A27DB-BD31-4B8C-83A1-F6EECF244321}">
                <p14:modId xmlns:p14="http://schemas.microsoft.com/office/powerpoint/2010/main" val="2336897683"/>
              </p:ext>
            </p:extLst>
          </p:nvPr>
        </p:nvGraphicFramePr>
        <p:xfrm>
          <a:off x="698396" y="1124744"/>
          <a:ext cx="7762036" cy="51746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re 1"/>
          <p:cNvSpPr>
            <a:spLocks noGrp="1"/>
          </p:cNvSpPr>
          <p:nvPr>
            <p:ph type="title"/>
            <p:custDataLst>
              <p:tags r:id="rId1"/>
            </p:custDataLst>
          </p:nvPr>
        </p:nvSpPr>
        <p:spPr/>
        <p:txBody>
          <a:bodyPr>
            <a:normAutofit/>
          </a:bodyPr>
          <a:lstStyle/>
          <a:p>
            <a:r>
              <a:rPr lang="fr-FR" sz="2800" dirty="0"/>
              <a:t>Pour interroger collectivement, par le concret, l’éthique et la responsabilité citoyenne</a:t>
            </a:r>
          </a:p>
        </p:txBody>
      </p:sp>
      <p:grpSp>
        <p:nvGrpSpPr>
          <p:cNvPr id="7" name="Grouper 6"/>
          <p:cNvGrpSpPr/>
          <p:nvPr/>
        </p:nvGrpSpPr>
        <p:grpSpPr>
          <a:xfrm>
            <a:off x="1634500" y="1610072"/>
            <a:ext cx="6208776" cy="4139184"/>
            <a:chOff x="1475656" y="1268760"/>
            <a:chExt cx="6208776" cy="4139184"/>
          </a:xfrm>
        </p:grpSpPr>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val="3976319933"/>
                </p:ext>
              </p:extLst>
            </p:nvPr>
          </p:nvGraphicFramePr>
          <p:xfrm>
            <a:off x="1475656" y="1268760"/>
            <a:ext cx="6208776" cy="413918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76" name="Ellipse 75"/>
            <p:cNvSpPr>
              <a:spLocks noChangeAspect="1"/>
            </p:cNvSpPr>
            <p:nvPr/>
          </p:nvSpPr>
          <p:spPr>
            <a:xfrm>
              <a:off x="3944090" y="2891826"/>
              <a:ext cx="987950" cy="98795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t>Objet </a:t>
              </a:r>
              <a:r>
                <a:rPr lang="fr-FR" sz="800" dirty="0" smtClean="0"/>
                <a:t>technique</a:t>
              </a:r>
            </a:p>
          </p:txBody>
        </p:sp>
      </p:grpSp>
    </p:spTree>
    <p:extLst>
      <p:ext uri="{BB962C8B-B14F-4D97-AF65-F5344CB8AC3E}">
        <p14:creationId xmlns:p14="http://schemas.microsoft.com/office/powerpoint/2010/main" val="12904443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re 1"/>
          <p:cNvSpPr>
            <a:spLocks noGrp="1"/>
          </p:cNvSpPr>
          <p:nvPr>
            <p:ph type="title"/>
          </p:nvPr>
        </p:nvSpPr>
        <p:spPr>
          <a:xfrm>
            <a:off x="971550" y="260350"/>
            <a:ext cx="8172450" cy="865188"/>
          </a:xfrm>
        </p:spPr>
        <p:txBody>
          <a:bodyPr/>
          <a:lstStyle/>
          <a:p>
            <a:pPr eaLnBrk="1" hangingPunct="1"/>
            <a:r>
              <a:rPr lang="fr-FR" sz="4000">
                <a:latin typeface="Century Gothic" charset="0"/>
                <a:cs typeface="ＭＳ Ｐゴシック" charset="0"/>
              </a:rPr>
              <a:t>Eléments de bibliographie</a:t>
            </a:r>
          </a:p>
        </p:txBody>
      </p:sp>
      <p:sp>
        <p:nvSpPr>
          <p:cNvPr id="74754" name="Espace réservé du contenu 2"/>
          <p:cNvSpPr>
            <a:spLocks noGrp="1"/>
          </p:cNvSpPr>
          <p:nvPr>
            <p:ph idx="1"/>
          </p:nvPr>
        </p:nvSpPr>
        <p:spPr>
          <a:xfrm>
            <a:off x="467545" y="1974850"/>
            <a:ext cx="8219256" cy="4151313"/>
          </a:xfrm>
        </p:spPr>
        <p:txBody>
          <a:bodyPr/>
          <a:lstStyle/>
          <a:p>
            <a:pPr eaLnBrk="1" hangingPunct="1">
              <a:lnSpc>
                <a:spcPct val="80000"/>
              </a:lnSpc>
              <a:buFontTx/>
              <a:buNone/>
            </a:pPr>
            <a:r>
              <a:rPr lang="fr-FR" sz="1600" b="1" dirty="0" smtClean="0">
                <a:solidFill>
                  <a:schemeClr val="tx1"/>
                </a:solidFill>
                <a:latin typeface="+mn-lt"/>
              </a:rPr>
              <a:t>Pascal </a:t>
            </a:r>
            <a:r>
              <a:rPr lang="fr-FR" sz="1600" b="1" dirty="0" err="1" smtClean="0">
                <a:solidFill>
                  <a:schemeClr val="tx1"/>
                </a:solidFill>
                <a:latin typeface="+mn-lt"/>
              </a:rPr>
              <a:t>Lemasson</a:t>
            </a:r>
            <a:r>
              <a:rPr lang="fr-FR" sz="1600" b="1" dirty="0" smtClean="0">
                <a:solidFill>
                  <a:schemeClr val="tx1"/>
                </a:solidFill>
                <a:latin typeface="+mn-lt"/>
              </a:rPr>
              <a:t>, Benoit Weil, Armand </a:t>
            </a:r>
            <a:r>
              <a:rPr lang="fr-FR" sz="1600" b="1" dirty="0" err="1" smtClean="0">
                <a:solidFill>
                  <a:schemeClr val="tx1"/>
                </a:solidFill>
                <a:latin typeface="+mn-lt"/>
              </a:rPr>
              <a:t>Hatchuel</a:t>
            </a:r>
            <a:r>
              <a:rPr lang="fr-FR" sz="1600" b="1" dirty="0">
                <a:solidFill>
                  <a:schemeClr val="tx1"/>
                </a:solidFill>
                <a:latin typeface="+mn-lt"/>
              </a:rPr>
              <a:t> </a:t>
            </a:r>
            <a:r>
              <a:rPr lang="fr-FR" sz="1600" b="1" dirty="0" smtClean="0">
                <a:solidFill>
                  <a:schemeClr val="tx1"/>
                </a:solidFill>
                <a:latin typeface="+mn-lt"/>
              </a:rPr>
              <a:t>: </a:t>
            </a:r>
            <a:r>
              <a:rPr lang="fr-FR" sz="1600" dirty="0" smtClean="0">
                <a:solidFill>
                  <a:schemeClr val="tx1"/>
                </a:solidFill>
                <a:latin typeface="+mn-lt"/>
              </a:rPr>
              <a:t>« théorie, méthodes et organisations de la conception », presses des mines</a:t>
            </a:r>
          </a:p>
          <a:p>
            <a:pPr eaLnBrk="1" hangingPunct="1">
              <a:lnSpc>
                <a:spcPct val="80000"/>
              </a:lnSpc>
              <a:buFontTx/>
              <a:buNone/>
            </a:pPr>
            <a:r>
              <a:rPr lang="fr-FR" sz="1600" b="1" dirty="0" smtClean="0">
                <a:solidFill>
                  <a:schemeClr val="tx1"/>
                </a:solidFill>
                <a:latin typeface="+mn-lt"/>
              </a:rPr>
              <a:t>Marine </a:t>
            </a:r>
            <a:r>
              <a:rPr lang="fr-FR" sz="1600" b="1" dirty="0" err="1" smtClean="0">
                <a:solidFill>
                  <a:schemeClr val="tx1"/>
                </a:solidFill>
                <a:latin typeface="+mn-lt"/>
              </a:rPr>
              <a:t>Agogué</a:t>
            </a:r>
            <a:r>
              <a:rPr lang="fr-FR" sz="1600" b="1" dirty="0" smtClean="0">
                <a:solidFill>
                  <a:schemeClr val="tx1"/>
                </a:solidFill>
                <a:latin typeface="+mn-lt"/>
              </a:rPr>
              <a:t>, Frédéric Arnoux, </a:t>
            </a:r>
            <a:r>
              <a:rPr lang="fr-FR" sz="1600" b="1" dirty="0" err="1" smtClean="0">
                <a:solidFill>
                  <a:schemeClr val="tx1"/>
                </a:solidFill>
                <a:latin typeface="+mn-lt"/>
              </a:rPr>
              <a:t>Ingi</a:t>
            </a:r>
            <a:r>
              <a:rPr lang="fr-FR" sz="1600" b="1" dirty="0" smtClean="0">
                <a:solidFill>
                  <a:schemeClr val="tx1"/>
                </a:solidFill>
                <a:latin typeface="+mn-lt"/>
              </a:rPr>
              <a:t> Brown, Sophie </a:t>
            </a:r>
            <a:r>
              <a:rPr lang="fr-FR" sz="1600" b="1" dirty="0" err="1" smtClean="0">
                <a:solidFill>
                  <a:schemeClr val="tx1"/>
                </a:solidFill>
                <a:latin typeface="+mn-lt"/>
              </a:rPr>
              <a:t>Hooge</a:t>
            </a:r>
            <a:r>
              <a:rPr lang="fr-FR" sz="1600" b="1" dirty="0" smtClean="0">
                <a:solidFill>
                  <a:schemeClr val="tx1"/>
                </a:solidFill>
                <a:latin typeface="+mn-lt"/>
              </a:rPr>
              <a:t> :</a:t>
            </a:r>
            <a:r>
              <a:rPr lang="fr-FR" sz="1600" dirty="0" smtClean="0">
                <a:solidFill>
                  <a:schemeClr val="tx1"/>
                </a:solidFill>
                <a:latin typeface="+mn-lt"/>
              </a:rPr>
              <a:t>  « Introduction à la conception innovante », presses des mines</a:t>
            </a:r>
          </a:p>
          <a:p>
            <a:pPr eaLnBrk="1" hangingPunct="1">
              <a:lnSpc>
                <a:spcPct val="80000"/>
              </a:lnSpc>
              <a:buFontTx/>
              <a:buNone/>
            </a:pPr>
            <a:r>
              <a:rPr lang="fr-FR" sz="1600" b="1" dirty="0" smtClean="0">
                <a:solidFill>
                  <a:schemeClr val="tx1"/>
                </a:solidFill>
                <a:latin typeface="+mn-lt"/>
              </a:rPr>
              <a:t>Gilbert </a:t>
            </a:r>
            <a:r>
              <a:rPr lang="fr-FR" sz="1600" b="1" dirty="0" err="1" smtClean="0">
                <a:solidFill>
                  <a:schemeClr val="tx1"/>
                </a:solidFill>
                <a:latin typeface="+mn-lt"/>
              </a:rPr>
              <a:t>Simondon</a:t>
            </a:r>
            <a:r>
              <a:rPr lang="fr-FR" sz="1600" b="1" dirty="0">
                <a:solidFill>
                  <a:schemeClr val="tx1"/>
                </a:solidFill>
                <a:latin typeface="+mn-lt"/>
              </a:rPr>
              <a:t> </a:t>
            </a:r>
            <a:r>
              <a:rPr lang="fr-FR" sz="1600" b="1" dirty="0" smtClean="0">
                <a:solidFill>
                  <a:schemeClr val="tx1"/>
                </a:solidFill>
                <a:latin typeface="+mn-lt"/>
              </a:rPr>
              <a:t>: </a:t>
            </a:r>
          </a:p>
          <a:p>
            <a:pPr marL="892800" lvl="1" eaLnBrk="1" hangingPunct="1">
              <a:lnSpc>
                <a:spcPct val="80000"/>
              </a:lnSpc>
              <a:spcBef>
                <a:spcPts val="0"/>
              </a:spcBef>
            </a:pPr>
            <a:r>
              <a:rPr lang="fr-FR" sz="1100" dirty="0">
                <a:latin typeface="+mn-lt"/>
              </a:rPr>
              <a:t>	</a:t>
            </a:r>
            <a:r>
              <a:rPr lang="fr-FR" sz="1600" dirty="0" smtClean="0">
                <a:latin typeface="+mn-lt"/>
              </a:rPr>
              <a:t>« Du mode d’existence des objets techniques », </a:t>
            </a:r>
            <a:r>
              <a:rPr lang="fr-FR" sz="1600" dirty="0">
                <a:latin typeface="+mn-lt"/>
              </a:rPr>
              <a:t>Aubier, 1958; dernière réédition corrigée et augmentée, Flammarion, 2012</a:t>
            </a:r>
            <a:r>
              <a:rPr lang="fr-FR" sz="1600" dirty="0" smtClean="0">
                <a:latin typeface="+mn-lt"/>
              </a:rPr>
              <a:t>. </a:t>
            </a:r>
          </a:p>
          <a:p>
            <a:pPr marL="892800" lvl="1" eaLnBrk="1" hangingPunct="1">
              <a:lnSpc>
                <a:spcPct val="80000"/>
              </a:lnSpc>
              <a:spcBef>
                <a:spcPts val="0"/>
              </a:spcBef>
            </a:pPr>
            <a:r>
              <a:rPr lang="fr-FR" sz="1600" dirty="0">
                <a:latin typeface="+mn-lt"/>
              </a:rPr>
              <a:t>« L'invention dans les techniques. Cours et conférences », Seuil, 2005.</a:t>
            </a:r>
          </a:p>
          <a:p>
            <a:pPr eaLnBrk="1" hangingPunct="1">
              <a:lnSpc>
                <a:spcPct val="80000"/>
              </a:lnSpc>
              <a:buFontTx/>
              <a:buNone/>
            </a:pPr>
            <a:r>
              <a:rPr lang="fr-FR" sz="1600" b="1" dirty="0" smtClean="0">
                <a:solidFill>
                  <a:schemeClr val="tx1"/>
                </a:solidFill>
                <a:latin typeface="+mn-lt"/>
              </a:rPr>
              <a:t>Huber Michel</a:t>
            </a:r>
            <a:r>
              <a:rPr lang="fr-FR" sz="1600" b="1" dirty="0">
                <a:solidFill>
                  <a:schemeClr val="tx1"/>
                </a:solidFill>
                <a:latin typeface="+mn-lt"/>
              </a:rPr>
              <a:t> </a:t>
            </a:r>
            <a:r>
              <a:rPr lang="fr-FR" sz="1600" b="1" dirty="0" smtClean="0">
                <a:solidFill>
                  <a:schemeClr val="tx1"/>
                </a:solidFill>
                <a:latin typeface="+mn-lt"/>
              </a:rPr>
              <a:t>:  </a:t>
            </a:r>
            <a:r>
              <a:rPr lang="fr-FR" sz="1600" dirty="0" smtClean="0">
                <a:solidFill>
                  <a:schemeClr val="tx1"/>
                </a:solidFill>
                <a:latin typeface="+mn-lt"/>
              </a:rPr>
              <a:t>« Apprendre </a:t>
            </a:r>
            <a:r>
              <a:rPr lang="fr-FR" sz="1600" dirty="0">
                <a:solidFill>
                  <a:schemeClr val="tx1"/>
                </a:solidFill>
                <a:latin typeface="+mn-lt"/>
              </a:rPr>
              <a:t>en </a:t>
            </a:r>
            <a:r>
              <a:rPr lang="fr-FR" sz="1600" dirty="0" smtClean="0">
                <a:solidFill>
                  <a:schemeClr val="tx1"/>
                </a:solidFill>
                <a:latin typeface="+mn-lt"/>
              </a:rPr>
              <a:t>projets</a:t>
            </a:r>
            <a:r>
              <a:rPr lang="fr-FR" sz="1600" dirty="0">
                <a:solidFill>
                  <a:schemeClr val="tx1"/>
                </a:solidFill>
                <a:latin typeface="+mn-lt"/>
              </a:rPr>
              <a:t>,</a:t>
            </a:r>
            <a:r>
              <a:rPr lang="fr-FR" sz="1600" dirty="0" smtClean="0">
                <a:solidFill>
                  <a:schemeClr val="tx1"/>
                </a:solidFill>
                <a:latin typeface="+mn-lt"/>
              </a:rPr>
              <a:t> </a:t>
            </a:r>
            <a:r>
              <a:rPr lang="fr-FR" sz="1600" dirty="0">
                <a:solidFill>
                  <a:schemeClr val="tx1"/>
                </a:solidFill>
                <a:latin typeface="+mn-lt"/>
              </a:rPr>
              <a:t>la pédagogie du projet-</a:t>
            </a:r>
            <a:r>
              <a:rPr lang="fr-FR" sz="1600" dirty="0" smtClean="0">
                <a:solidFill>
                  <a:schemeClr val="tx1"/>
                </a:solidFill>
                <a:latin typeface="+mn-lt"/>
              </a:rPr>
              <a:t>élèves »</a:t>
            </a:r>
            <a:r>
              <a:rPr lang="fr-FR" sz="1600" i="1" dirty="0" smtClean="0">
                <a:solidFill>
                  <a:schemeClr val="tx1"/>
                </a:solidFill>
                <a:latin typeface="+mn-lt"/>
              </a:rPr>
              <a:t>, </a:t>
            </a:r>
            <a:r>
              <a:rPr lang="fr-FR" sz="1600" i="1" dirty="0">
                <a:solidFill>
                  <a:schemeClr val="tx1"/>
                </a:solidFill>
                <a:latin typeface="+mn-lt"/>
              </a:rPr>
              <a:t>Lyon, Chronique </a:t>
            </a:r>
            <a:r>
              <a:rPr lang="fr-FR" sz="1600" dirty="0">
                <a:solidFill>
                  <a:schemeClr val="tx1"/>
                </a:solidFill>
                <a:latin typeface="+mn-lt"/>
              </a:rPr>
              <a:t>sociale, 1999, coll. </a:t>
            </a:r>
            <a:r>
              <a:rPr lang="fr-FR" sz="1600" dirty="0" smtClean="0">
                <a:solidFill>
                  <a:schemeClr val="tx1"/>
                </a:solidFill>
                <a:latin typeface="+mn-lt"/>
              </a:rPr>
              <a:t>Synthèse</a:t>
            </a:r>
            <a:r>
              <a:rPr lang="fr-FR" sz="1600" dirty="0">
                <a:solidFill>
                  <a:schemeClr val="tx1"/>
                </a:solidFill>
                <a:latin typeface="+mn-lt"/>
              </a:rPr>
              <a:t>. Pédagogie, </a:t>
            </a:r>
            <a:r>
              <a:rPr lang="fr-FR" sz="1600" dirty="0" smtClean="0">
                <a:solidFill>
                  <a:schemeClr val="tx1"/>
                </a:solidFill>
                <a:latin typeface="+mn-lt"/>
              </a:rPr>
              <a:t>formation.</a:t>
            </a:r>
            <a:endParaRPr lang="fr-FR" sz="1600" dirty="0">
              <a:solidFill>
                <a:schemeClr val="tx1"/>
              </a:solidFill>
              <a:latin typeface="+mn-lt"/>
            </a:endParaRPr>
          </a:p>
          <a:p>
            <a:pPr eaLnBrk="1" hangingPunct="1">
              <a:lnSpc>
                <a:spcPct val="80000"/>
              </a:lnSpc>
              <a:buFontTx/>
              <a:buNone/>
            </a:pPr>
            <a:r>
              <a:rPr lang="fr-FR" sz="1600" b="1" dirty="0">
                <a:solidFill>
                  <a:schemeClr val="tx1"/>
                </a:solidFill>
                <a:latin typeface="+mn-lt"/>
              </a:rPr>
              <a:t>Jean-Pierre </a:t>
            </a:r>
            <a:r>
              <a:rPr lang="fr-FR" sz="1600" b="1" dirty="0" err="1" smtClean="0">
                <a:solidFill>
                  <a:schemeClr val="tx1"/>
                </a:solidFill>
                <a:latin typeface="+mn-lt"/>
              </a:rPr>
              <a:t>Boutinet</a:t>
            </a:r>
            <a:r>
              <a:rPr lang="fr-FR" sz="1600" b="1" dirty="0">
                <a:solidFill>
                  <a:schemeClr val="tx1"/>
                </a:solidFill>
                <a:latin typeface="+mn-lt"/>
              </a:rPr>
              <a:t> </a:t>
            </a:r>
            <a:r>
              <a:rPr lang="fr-FR" sz="1600" b="1" dirty="0" smtClean="0">
                <a:solidFill>
                  <a:schemeClr val="tx1"/>
                </a:solidFill>
                <a:latin typeface="+mn-lt"/>
              </a:rPr>
              <a:t>: </a:t>
            </a:r>
            <a:r>
              <a:rPr lang="fr-FR" sz="1600" dirty="0" smtClean="0">
                <a:solidFill>
                  <a:schemeClr val="tx1"/>
                </a:solidFill>
                <a:latin typeface="+mn-lt"/>
              </a:rPr>
              <a:t>«</a:t>
            </a:r>
            <a:r>
              <a:rPr lang="fr-FR" sz="1600" dirty="0">
                <a:solidFill>
                  <a:schemeClr val="tx1"/>
                </a:solidFill>
                <a:latin typeface="+mn-lt"/>
              </a:rPr>
              <a:t> </a:t>
            </a:r>
            <a:r>
              <a:rPr lang="fr-FR" sz="1600" dirty="0" smtClean="0">
                <a:solidFill>
                  <a:schemeClr val="tx1"/>
                </a:solidFill>
                <a:latin typeface="+mn-lt"/>
              </a:rPr>
              <a:t>Anthropologie </a:t>
            </a:r>
            <a:r>
              <a:rPr lang="fr-FR" sz="1600" dirty="0">
                <a:solidFill>
                  <a:schemeClr val="tx1"/>
                </a:solidFill>
                <a:latin typeface="+mn-lt"/>
              </a:rPr>
              <a:t>du </a:t>
            </a:r>
            <a:r>
              <a:rPr lang="fr-FR" sz="1600" dirty="0" smtClean="0">
                <a:solidFill>
                  <a:schemeClr val="tx1"/>
                </a:solidFill>
                <a:latin typeface="+mn-lt"/>
              </a:rPr>
              <a:t>projet » </a:t>
            </a:r>
            <a:r>
              <a:rPr lang="fr-FR" sz="1600" dirty="0">
                <a:solidFill>
                  <a:schemeClr val="tx1"/>
                </a:solidFill>
                <a:latin typeface="+mn-lt"/>
              </a:rPr>
              <a:t>, éditions PUF</a:t>
            </a:r>
          </a:p>
        </p:txBody>
      </p:sp>
    </p:spTree>
    <p:extLst>
      <p:ext uri="{BB962C8B-B14F-4D97-AF65-F5344CB8AC3E}">
        <p14:creationId xmlns:p14="http://schemas.microsoft.com/office/powerpoint/2010/main" val="379665994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se déplacer.gif"/>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3017828" y="1700808"/>
            <a:ext cx="6090676" cy="4176464"/>
          </a:xfrm>
          <a:prstGeom prst="rect">
            <a:avLst/>
          </a:prstGeom>
        </p:spPr>
      </p:pic>
      <p:sp>
        <p:nvSpPr>
          <p:cNvPr id="2" name="Titre 1"/>
          <p:cNvSpPr>
            <a:spLocks noGrp="1"/>
          </p:cNvSpPr>
          <p:nvPr>
            <p:ph type="title"/>
            <p:custDataLst>
              <p:tags r:id="rId1"/>
            </p:custDataLst>
          </p:nvPr>
        </p:nvSpPr>
        <p:spPr/>
        <p:txBody>
          <a:bodyPr>
            <a:normAutofit/>
          </a:bodyPr>
          <a:lstStyle/>
          <a:p>
            <a:pPr marL="0" lvl="0" indent="0"/>
            <a:r>
              <a:rPr lang="fr-FR" sz="2700" dirty="0" smtClean="0"/>
              <a:t>La technologie</a:t>
            </a:r>
            <a:endParaRPr lang="fr-FR" sz="2700" dirty="0"/>
          </a:p>
        </p:txBody>
      </p:sp>
      <p:sp>
        <p:nvSpPr>
          <p:cNvPr id="76" name="Ellipse 75"/>
          <p:cNvSpPr/>
          <p:nvPr/>
        </p:nvSpPr>
        <p:spPr>
          <a:xfrm>
            <a:off x="4139952" y="3861048"/>
            <a:ext cx="1008112" cy="1008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t>Objet </a:t>
            </a:r>
            <a:r>
              <a:rPr lang="fr-FR" sz="800" dirty="0" smtClean="0"/>
              <a:t>technique</a:t>
            </a:r>
          </a:p>
        </p:txBody>
      </p:sp>
      <p:sp>
        <p:nvSpPr>
          <p:cNvPr id="3" name="ZoneTexte 2"/>
          <p:cNvSpPr txBox="1"/>
          <p:nvPr/>
        </p:nvSpPr>
        <p:spPr>
          <a:xfrm>
            <a:off x="179512" y="1556792"/>
            <a:ext cx="2880320" cy="4801315"/>
          </a:xfrm>
          <a:prstGeom prst="rect">
            <a:avLst/>
          </a:prstGeom>
          <a:noFill/>
        </p:spPr>
        <p:txBody>
          <a:bodyPr wrap="square" rtlCol="0">
            <a:spAutoFit/>
          </a:bodyPr>
          <a:lstStyle/>
          <a:p>
            <a:r>
              <a:rPr lang="fr-FR" dirty="0"/>
              <a:t>La technologie est la science des systèmes artificiels créés par l’homme pour répondre à ses besoins. Elle étudie les relations complexes entre les résultats scientifiques, les contraintes socio-économiques, environnementales et les techniques qui permettent de créer des produits acceptables économiquement et socialement. </a:t>
            </a:r>
          </a:p>
          <a:p>
            <a:endParaRPr lang="fr-FR" dirty="0"/>
          </a:p>
        </p:txBody>
      </p:sp>
      <p:sp>
        <p:nvSpPr>
          <p:cNvPr id="6" name="ZoneTexte 5"/>
          <p:cNvSpPr txBox="1"/>
          <p:nvPr/>
        </p:nvSpPr>
        <p:spPr>
          <a:xfrm>
            <a:off x="179512" y="1556792"/>
            <a:ext cx="2880320" cy="2862323"/>
          </a:xfrm>
          <a:prstGeom prst="rect">
            <a:avLst/>
          </a:prstGeom>
          <a:solidFill>
            <a:schemeClr val="accent6">
              <a:lumMod val="40000"/>
              <a:lumOff val="60000"/>
            </a:schemeClr>
          </a:solidFill>
          <a:effectLst>
            <a:softEdge rad="38100"/>
          </a:effectLst>
        </p:spPr>
        <p:txBody>
          <a:bodyPr wrap="square" rtlCol="0">
            <a:spAutoFit/>
          </a:bodyPr>
          <a:lstStyle/>
          <a:p>
            <a:r>
              <a:rPr lang="fr-FR" b="1" dirty="0"/>
              <a:t>L’enseignement de la </a:t>
            </a:r>
            <a:r>
              <a:rPr lang="fr-FR" b="1" dirty="0" smtClean="0"/>
              <a:t>technologie </a:t>
            </a:r>
            <a:r>
              <a:rPr lang="fr-FR" b="1" dirty="0"/>
              <a:t>doit ainsi permettre de doter chaque futur citoyen d’une culture faisant de lui un acteur éclairé et responsable de l’usage des technologies et des enjeux éthiques associés.</a:t>
            </a:r>
            <a:r>
              <a:rPr lang="fr-FR" dirty="0"/>
              <a:t> </a:t>
            </a:r>
          </a:p>
        </p:txBody>
      </p:sp>
    </p:spTree>
    <p:extLst>
      <p:ext uri="{BB962C8B-B14F-4D97-AF65-F5344CB8AC3E}">
        <p14:creationId xmlns:p14="http://schemas.microsoft.com/office/powerpoint/2010/main" val="25898013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1" presetClass="entr" presetSubtype="2" fill="hold" grpId="1" nodeType="clickEffect">
                                  <p:stCondLst>
                                    <p:cond delay="0"/>
                                  </p:stCondLst>
                                  <p:iterate type="lt">
                                    <p:tmPct val="0"/>
                                  </p:iterate>
                                  <p:childTnLst>
                                    <p:set>
                                      <p:cBhvr>
                                        <p:cTn id="15" dur="1" fill="hold">
                                          <p:stCondLst>
                                            <p:cond delay="0"/>
                                          </p:stCondLst>
                                        </p:cTn>
                                        <p:tgtEl>
                                          <p:spTgt spid="76"/>
                                        </p:tgtEl>
                                        <p:attrNameLst>
                                          <p:attrName>style.visibility</p:attrName>
                                        </p:attrNameLst>
                                      </p:cBhvr>
                                      <p:to>
                                        <p:strVal val="visible"/>
                                      </p:to>
                                    </p:set>
                                    <p:animEffect transition="in" filter="wheel(2)">
                                      <p:cBhvr>
                                        <p:cTn id="16" dur="1000"/>
                                        <p:tgtEl>
                                          <p:spTgt spid="7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36" presetClass="emph" presetSubtype="0" fill="hold" grpId="2" nodeType="withEffect">
                                  <p:stCondLst>
                                    <p:cond delay="0"/>
                                  </p:stCondLst>
                                  <p:iterate type="lt">
                                    <p:tmPct val="10000"/>
                                  </p:iterate>
                                  <p:childTnLst>
                                    <p:animScale>
                                      <p:cBhvr>
                                        <p:cTn id="22" dur="500" autoRev="1" fill="hold">
                                          <p:stCondLst>
                                            <p:cond delay="0"/>
                                          </p:stCondLst>
                                        </p:cTn>
                                        <p:tgtEl>
                                          <p:spTgt spid="76"/>
                                        </p:tgtEl>
                                      </p:cBhvr>
                                      <p:to x="80000" y="100000"/>
                                    </p:animScale>
                                    <p:anim by="(#ppt_w*0.10)" calcmode="lin" valueType="num">
                                      <p:cBhvr>
                                        <p:cTn id="23" dur="500" autoRev="1" fill="hold">
                                          <p:stCondLst>
                                            <p:cond delay="0"/>
                                          </p:stCondLst>
                                        </p:cTn>
                                        <p:tgtEl>
                                          <p:spTgt spid="76"/>
                                        </p:tgtEl>
                                        <p:attrNameLst>
                                          <p:attrName>ppt_x</p:attrName>
                                        </p:attrNameLst>
                                      </p:cBhvr>
                                    </p:anim>
                                    <p:anim by="(-#ppt_w*0.10)" calcmode="lin" valueType="num">
                                      <p:cBhvr>
                                        <p:cTn id="24" dur="500" autoRev="1" fill="hold">
                                          <p:stCondLst>
                                            <p:cond delay="0"/>
                                          </p:stCondLst>
                                        </p:cTn>
                                        <p:tgtEl>
                                          <p:spTgt spid="76"/>
                                        </p:tgtEl>
                                        <p:attrNameLst>
                                          <p:attrName>ppt_y</p:attrName>
                                        </p:attrNameLst>
                                      </p:cBhvr>
                                    </p:anim>
                                    <p:animRot by="-480000">
                                      <p:cBhvr>
                                        <p:cTn id="25" dur="500" autoRev="1" fill="hold">
                                          <p:stCondLst>
                                            <p:cond delay="0"/>
                                          </p:stCondLst>
                                        </p:cTn>
                                        <p:tgtEl>
                                          <p:spTgt spid="76"/>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1" animBg="1"/>
      <p:bldP spid="76" grpId="2" animBg="1"/>
      <p:bldP spid="3" grpId="0"/>
      <p:bldP spid="3" grpId="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me 17"/>
          <p:cNvGraphicFramePr>
            <a:graphicFrameLocks/>
          </p:cNvGraphicFramePr>
          <p:nvPr>
            <p:custDataLst>
              <p:tags r:id="rId1"/>
            </p:custDataLst>
            <p:extLst>
              <p:ext uri="{D42A27DB-BD31-4B8C-83A1-F6EECF244321}">
                <p14:modId xmlns:p14="http://schemas.microsoft.com/office/powerpoint/2010/main" val="2313481103"/>
              </p:ext>
            </p:extLst>
          </p:nvPr>
        </p:nvGraphicFramePr>
        <p:xfrm>
          <a:off x="1555576" y="1772816"/>
          <a:ext cx="6400800" cy="443959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2" name="Titre 1"/>
          <p:cNvSpPr>
            <a:spLocks noGrp="1"/>
          </p:cNvSpPr>
          <p:nvPr>
            <p:ph type="title"/>
            <p:custDataLst>
              <p:tags r:id="rId2"/>
            </p:custDataLst>
          </p:nvPr>
        </p:nvSpPr>
        <p:spPr/>
        <p:txBody>
          <a:bodyPr>
            <a:normAutofit/>
          </a:bodyPr>
          <a:lstStyle/>
          <a:p>
            <a:pPr marL="0" lvl="0" indent="0"/>
            <a:r>
              <a:rPr lang="fr-FR" sz="2700" dirty="0" smtClean="0"/>
              <a:t>Les trois dimensions de la technologie</a:t>
            </a:r>
            <a:endParaRPr lang="fr-FR" sz="2700" dirty="0"/>
          </a:p>
        </p:txBody>
      </p:sp>
      <p:grpSp>
        <p:nvGrpSpPr>
          <p:cNvPr id="56" name="Groupe 55"/>
          <p:cNvGrpSpPr/>
          <p:nvPr>
            <p:custDataLst>
              <p:tags r:id="rId3"/>
            </p:custDataLst>
          </p:nvPr>
        </p:nvGrpSpPr>
        <p:grpSpPr>
          <a:xfrm>
            <a:off x="1259631" y="4869160"/>
            <a:ext cx="7632849" cy="1368152"/>
            <a:chOff x="1189863" y="2416200"/>
            <a:chExt cx="7294232" cy="1228576"/>
          </a:xfrm>
        </p:grpSpPr>
        <p:sp>
          <p:nvSpPr>
            <p:cNvPr id="57" name="Rectangle 56"/>
            <p:cNvSpPr/>
            <p:nvPr/>
          </p:nvSpPr>
          <p:spPr>
            <a:xfrm>
              <a:off x="1189863" y="2772757"/>
              <a:ext cx="1092009" cy="728003"/>
            </a:xfrm>
            <a:prstGeom prst="rect">
              <a:avLst/>
            </a:prstGeom>
            <a:blipFill>
              <a:blip r:embed="rId16" cstate="print">
                <a:extLst>
                  <a:ext uri="{28A0092B-C50C-407E-A947-70E740481C1C}">
                    <a14:useLocalDpi xmlns:a14="http://schemas.microsoft.com/office/drawing/2010/main" val="0"/>
                  </a:ext>
                </a:extLst>
              </a:blip>
              <a:srcRect/>
              <a:stretch>
                <a:fillRect t="-6000" b="-6000"/>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58" name="Forme libre 57"/>
            <p:cNvSpPr/>
            <p:nvPr/>
          </p:nvSpPr>
          <p:spPr>
            <a:xfrm>
              <a:off x="6694944" y="2617147"/>
              <a:ext cx="1728192"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200" kern="1200" dirty="0" smtClean="0"/>
                <a:t>Replacer et interroger des objets, </a:t>
              </a:r>
              <a:r>
                <a:rPr lang="fr-FR" sz="1200" dirty="0"/>
                <a:t>d</a:t>
              </a:r>
              <a:r>
                <a:rPr lang="fr-FR" sz="1200" kern="1200" dirty="0" smtClean="0"/>
                <a:t>es systèmes et des pratiques </a:t>
              </a:r>
              <a:r>
                <a:rPr lang="fr-FR" sz="1200" dirty="0" smtClean="0"/>
                <a:t>dans </a:t>
              </a:r>
              <a:r>
                <a:rPr lang="fr-FR" sz="1200" dirty="0"/>
                <a:t>leur environnement </a:t>
              </a:r>
              <a:r>
                <a:rPr lang="fr-FR" sz="1200" dirty="0" smtClean="0"/>
                <a:t>socioculturel et professionnel</a:t>
              </a:r>
              <a:endParaRPr lang="fr-FR" sz="1200" kern="1200" dirty="0"/>
            </a:p>
          </p:txBody>
        </p:sp>
        <p:sp>
          <p:nvSpPr>
            <p:cNvPr id="59" name="Demi-cadre 58"/>
            <p:cNvSpPr/>
            <p:nvPr/>
          </p:nvSpPr>
          <p:spPr>
            <a:xfrm>
              <a:off x="6653223" y="2416200"/>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0" name="Demi-cadre 59"/>
            <p:cNvSpPr/>
            <p:nvPr/>
          </p:nvSpPr>
          <p:spPr>
            <a:xfrm rot="5400000">
              <a:off x="8112492" y="2416248"/>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1" name="Demi-cadre 60"/>
            <p:cNvSpPr/>
            <p:nvPr/>
          </p:nvSpPr>
          <p:spPr>
            <a:xfrm rot="16200000">
              <a:off x="6653175" y="3273173"/>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2" name="Demi-cadre 61"/>
            <p:cNvSpPr/>
            <p:nvPr/>
          </p:nvSpPr>
          <p:spPr>
            <a:xfrm rot="10800000">
              <a:off x="8112540" y="3273125"/>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grpSp>
      <p:grpSp>
        <p:nvGrpSpPr>
          <p:cNvPr id="63" name="Groupe 62"/>
          <p:cNvGrpSpPr/>
          <p:nvPr>
            <p:custDataLst>
              <p:tags r:id="rId4"/>
            </p:custDataLst>
          </p:nvPr>
        </p:nvGrpSpPr>
        <p:grpSpPr>
          <a:xfrm>
            <a:off x="6876256" y="1556792"/>
            <a:ext cx="2046896" cy="2492787"/>
            <a:chOff x="7197104" y="4604314"/>
            <a:chExt cx="1830872" cy="2348771"/>
          </a:xfrm>
        </p:grpSpPr>
        <p:pic>
          <p:nvPicPr>
            <p:cNvPr id="30" name="Image 29"/>
            <p:cNvPicPr>
              <a:picLocks noChangeAspect="1"/>
            </p:cNvPicPr>
            <p:nvPr>
              <p:custDataLst>
                <p:tags r:id="rId7"/>
              </p:custDataLst>
            </p:nvPr>
          </p:nvPicPr>
          <p:blipFill>
            <a:blip r:embed="rId17">
              <a:extLst>
                <a:ext uri="{28A0092B-C50C-407E-A947-70E740481C1C}">
                  <a14:useLocalDpi xmlns:a14="http://schemas.microsoft.com/office/drawing/2010/main" val="0"/>
                </a:ext>
              </a:extLst>
            </a:blip>
            <a:stretch>
              <a:fillRect/>
            </a:stretch>
          </p:blipFill>
          <p:spPr>
            <a:xfrm>
              <a:off x="7858191" y="5972466"/>
              <a:ext cx="783334" cy="980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3" name="Groupe 32"/>
            <p:cNvGrpSpPr/>
            <p:nvPr>
              <p:custDataLst>
                <p:tags r:id="rId8"/>
              </p:custDataLst>
            </p:nvPr>
          </p:nvGrpSpPr>
          <p:grpSpPr>
            <a:xfrm>
              <a:off x="7197104" y="4604314"/>
              <a:ext cx="1830872" cy="1228576"/>
              <a:chOff x="1797060" y="5618291"/>
              <a:chExt cx="1830872" cy="1228576"/>
            </a:xfrm>
          </p:grpSpPr>
          <p:sp>
            <p:nvSpPr>
              <p:cNvPr id="35" name="Forme libre 34"/>
              <p:cNvSpPr/>
              <p:nvPr/>
            </p:nvSpPr>
            <p:spPr>
              <a:xfrm>
                <a:off x="1869068" y="5754675"/>
                <a:ext cx="1663699"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200" dirty="0" smtClean="0"/>
                  <a:t>Représenter, analyser, modéliser puis simuler les objets ou systèmes existants, comprendre et justifier les solutions constructives</a:t>
                </a:r>
                <a:endParaRPr lang="fr-FR" sz="1200" kern="1200" dirty="0"/>
              </a:p>
            </p:txBody>
          </p:sp>
          <p:sp>
            <p:nvSpPr>
              <p:cNvPr id="36" name="Demi-cadre 35"/>
              <p:cNvSpPr/>
              <p:nvPr/>
            </p:nvSpPr>
            <p:spPr>
              <a:xfrm>
                <a:off x="1797060" y="5618291"/>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7" name="Demi-cadre 36"/>
              <p:cNvSpPr/>
              <p:nvPr/>
            </p:nvSpPr>
            <p:spPr>
              <a:xfrm rot="5400000">
                <a:off x="3256329" y="5618339"/>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8" name="Demi-cadre 37"/>
              <p:cNvSpPr/>
              <p:nvPr/>
            </p:nvSpPr>
            <p:spPr>
              <a:xfrm rot="16200000">
                <a:off x="1797012" y="6475264"/>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9" name="Demi-cadre 38"/>
              <p:cNvSpPr/>
              <p:nvPr/>
            </p:nvSpPr>
            <p:spPr>
              <a:xfrm rot="10800000">
                <a:off x="3256377" y="6475216"/>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grpSp>
      </p:grpSp>
      <p:grpSp>
        <p:nvGrpSpPr>
          <p:cNvPr id="3" name="Grouper 2"/>
          <p:cNvGrpSpPr/>
          <p:nvPr/>
        </p:nvGrpSpPr>
        <p:grpSpPr>
          <a:xfrm>
            <a:off x="251520" y="1696368"/>
            <a:ext cx="2016224" cy="2380704"/>
            <a:chOff x="1259632" y="620688"/>
            <a:chExt cx="2016224" cy="2380704"/>
          </a:xfrm>
        </p:grpSpPr>
        <p:pic>
          <p:nvPicPr>
            <p:cNvPr id="51" name="Image 50"/>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2448345" y="620688"/>
              <a:ext cx="827511" cy="1034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0" name="Groupe 25"/>
            <p:cNvGrpSpPr/>
            <p:nvPr>
              <p:custDataLst>
                <p:tags r:id="rId6"/>
              </p:custDataLst>
            </p:nvPr>
          </p:nvGrpSpPr>
          <p:grpSpPr>
            <a:xfrm>
              <a:off x="1259632" y="1772816"/>
              <a:ext cx="1830872" cy="1228576"/>
              <a:chOff x="1156951" y="2637115"/>
              <a:chExt cx="1830872" cy="1228576"/>
            </a:xfrm>
          </p:grpSpPr>
          <p:sp>
            <p:nvSpPr>
              <p:cNvPr id="71" name="Forme libre 70"/>
              <p:cNvSpPr/>
              <p:nvPr/>
            </p:nvSpPr>
            <p:spPr>
              <a:xfrm>
                <a:off x="1266027" y="2773499"/>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200" dirty="0"/>
                  <a:t>Imaginer, créer, </a:t>
                </a:r>
                <a:r>
                  <a:rPr lang="fr-FR" sz="1200" dirty="0" smtClean="0"/>
                  <a:t>concevoir, réaliser, </a:t>
                </a:r>
                <a:r>
                  <a:rPr lang="fr-FR" sz="1200" dirty="0"/>
                  <a:t>exploiter ou maintenir les objets et acquérir les gestes professionnels</a:t>
                </a:r>
              </a:p>
            </p:txBody>
          </p:sp>
          <p:sp>
            <p:nvSpPr>
              <p:cNvPr id="72" name="Demi-cadre 71"/>
              <p:cNvSpPr/>
              <p:nvPr/>
            </p:nvSpPr>
            <p:spPr>
              <a:xfrm>
                <a:off x="1156951" y="2637115"/>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3" name="Demi-cadre 72"/>
              <p:cNvSpPr/>
              <p:nvPr/>
            </p:nvSpPr>
            <p:spPr>
              <a:xfrm rot="5400000">
                <a:off x="2616220" y="2637163"/>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4" name="Demi-cadre 73"/>
              <p:cNvSpPr/>
              <p:nvPr/>
            </p:nvSpPr>
            <p:spPr>
              <a:xfrm rot="16200000">
                <a:off x="1156903" y="3494088"/>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5" name="Demi-cadre 74"/>
              <p:cNvSpPr/>
              <p:nvPr/>
            </p:nvSpPr>
            <p:spPr>
              <a:xfrm rot="10800000">
                <a:off x="2616268" y="3494040"/>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grpSp>
      </p:grpSp>
      <p:sp>
        <p:nvSpPr>
          <p:cNvPr id="76" name="Ellipse 75"/>
          <p:cNvSpPr>
            <a:spLocks/>
          </p:cNvSpPr>
          <p:nvPr/>
        </p:nvSpPr>
        <p:spPr>
          <a:xfrm>
            <a:off x="4103948" y="3454663"/>
            <a:ext cx="1008112" cy="1028274"/>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t>Objet </a:t>
            </a:r>
            <a:r>
              <a:rPr lang="fr-FR" sz="800" dirty="0" smtClean="0"/>
              <a:t>technique</a:t>
            </a:r>
          </a:p>
        </p:txBody>
      </p:sp>
      <p:grpSp>
        <p:nvGrpSpPr>
          <p:cNvPr id="14" name="Grouper 13"/>
          <p:cNvGrpSpPr/>
          <p:nvPr/>
        </p:nvGrpSpPr>
        <p:grpSpPr>
          <a:xfrm>
            <a:off x="2267744" y="1629320"/>
            <a:ext cx="4752528" cy="4680000"/>
            <a:chOff x="2267744" y="1629320"/>
            <a:chExt cx="4752528" cy="4680000"/>
          </a:xfrm>
        </p:grpSpPr>
        <p:sp>
          <p:nvSpPr>
            <p:cNvPr id="44" name="Arc plein 43"/>
            <p:cNvSpPr>
              <a:spLocks noChangeAspect="1"/>
            </p:cNvSpPr>
            <p:nvPr/>
          </p:nvSpPr>
          <p:spPr>
            <a:xfrm>
              <a:off x="2267744" y="1629320"/>
              <a:ext cx="4752528" cy="4680000"/>
            </a:xfrm>
            <a:prstGeom prst="blockArc">
              <a:avLst>
                <a:gd name="adj1" fmla="val 9089204"/>
                <a:gd name="adj2" fmla="val 16074985"/>
                <a:gd name="adj3" fmla="val 6260"/>
              </a:avLst>
            </a:prstGeom>
            <a:solidFill>
              <a:srgbClr val="CFB5F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9" name="Rectangle 8"/>
            <p:cNvSpPr/>
            <p:nvPr/>
          </p:nvSpPr>
          <p:spPr>
            <a:xfrm rot="17649249">
              <a:off x="2142214" y="2502897"/>
              <a:ext cx="2755813" cy="1982733"/>
            </a:xfrm>
            <a:prstGeom prst="rect">
              <a:avLst/>
            </a:prstGeom>
            <a:noFill/>
          </p:spPr>
          <p:txBody>
            <a:bodyPr wrap="none" lIns="91440" tIns="45720" rIns="91440" bIns="45720">
              <a:prstTxWarp prst="textArchUp">
                <a:avLst>
                  <a:gd name="adj" fmla="val 9714645"/>
                </a:avLst>
              </a:prstTxWarp>
              <a:spAutoFit/>
            </a:bodyPr>
            <a:lstStyle/>
            <a:p>
              <a:pPr algn="ctr"/>
              <a:r>
                <a:rPr lang="fr-FR" sz="2000" b="1" dirty="0" smtClean="0">
                  <a:ln w="17780" cmpd="sng">
                    <a:noFill/>
                    <a:prstDash val="solid"/>
                    <a:miter lim="800000"/>
                  </a:ln>
                  <a:effectLst>
                    <a:outerShdw blurRad="50800" algn="tl" rotWithShape="0">
                      <a:srgbClr val="000000"/>
                    </a:outerShdw>
                  </a:effectLst>
                </a:rPr>
                <a:t>générique</a:t>
              </a:r>
              <a:endParaRPr lang="fr-FR" sz="2000" b="1" dirty="0">
                <a:ln w="17780" cmpd="sng">
                  <a:noFill/>
                  <a:prstDash val="solid"/>
                  <a:miter lim="800000"/>
                </a:ln>
                <a:effectLst>
                  <a:outerShdw blurRad="50800" algn="tl" rotWithShape="0">
                    <a:srgbClr val="000000"/>
                  </a:outerShdw>
                </a:effectLst>
              </a:endParaRPr>
            </a:p>
          </p:txBody>
        </p:sp>
      </p:grpSp>
      <p:grpSp>
        <p:nvGrpSpPr>
          <p:cNvPr id="15" name="Grouper 14"/>
          <p:cNvGrpSpPr/>
          <p:nvPr/>
        </p:nvGrpSpPr>
        <p:grpSpPr>
          <a:xfrm>
            <a:off x="2267744" y="1628800"/>
            <a:ext cx="4752528" cy="4680000"/>
            <a:chOff x="2267744" y="1628800"/>
            <a:chExt cx="4752528" cy="4680000"/>
          </a:xfrm>
        </p:grpSpPr>
        <p:sp>
          <p:nvSpPr>
            <p:cNvPr id="45" name="Arc plein 44"/>
            <p:cNvSpPr>
              <a:spLocks noChangeAspect="1"/>
            </p:cNvSpPr>
            <p:nvPr/>
          </p:nvSpPr>
          <p:spPr>
            <a:xfrm>
              <a:off x="2267744" y="1628800"/>
              <a:ext cx="4752528" cy="4680000"/>
            </a:xfrm>
            <a:prstGeom prst="blockArc">
              <a:avLst>
                <a:gd name="adj1" fmla="val 16243136"/>
                <a:gd name="adj2" fmla="val 1708246"/>
                <a:gd name="adj3" fmla="val 6294"/>
              </a:avLst>
            </a:prstGeom>
            <a:solidFill>
              <a:srgbClr val="EB999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42" name="Rectangle 41"/>
            <p:cNvSpPr/>
            <p:nvPr/>
          </p:nvSpPr>
          <p:spPr>
            <a:xfrm rot="3922000">
              <a:off x="4381533" y="2531708"/>
              <a:ext cx="2755813" cy="1982733"/>
            </a:xfrm>
            <a:prstGeom prst="rect">
              <a:avLst/>
            </a:prstGeom>
            <a:noFill/>
          </p:spPr>
          <p:txBody>
            <a:bodyPr wrap="none" lIns="91440" tIns="45720" rIns="91440" bIns="45720">
              <a:prstTxWarp prst="textArchUp">
                <a:avLst>
                  <a:gd name="adj" fmla="val 9714645"/>
                </a:avLst>
              </a:prstTxWarp>
              <a:spAutoFit/>
            </a:bodyPr>
            <a:lstStyle/>
            <a:p>
              <a:pPr algn="ctr"/>
              <a:r>
                <a:rPr lang="fr-FR" sz="2000" b="1" dirty="0" smtClean="0">
                  <a:ln w="17780" cmpd="sng">
                    <a:noFill/>
                    <a:prstDash val="solid"/>
                    <a:miter lim="800000"/>
                  </a:ln>
                  <a:effectLst>
                    <a:outerShdw blurRad="50800" algn="tl" rotWithShape="0">
                      <a:srgbClr val="000000"/>
                    </a:outerShdw>
                  </a:effectLst>
                </a:rPr>
                <a:t>structurale</a:t>
              </a:r>
              <a:endParaRPr lang="fr-FR" sz="2000" b="1" dirty="0">
                <a:ln w="17780" cmpd="sng">
                  <a:noFill/>
                  <a:prstDash val="solid"/>
                  <a:miter lim="800000"/>
                </a:ln>
                <a:effectLst>
                  <a:outerShdw blurRad="50800" algn="tl" rotWithShape="0">
                    <a:srgbClr val="000000"/>
                  </a:outerShdw>
                </a:effectLst>
              </a:endParaRPr>
            </a:p>
          </p:txBody>
        </p:sp>
      </p:grpSp>
      <p:grpSp>
        <p:nvGrpSpPr>
          <p:cNvPr id="16" name="Grouper 15"/>
          <p:cNvGrpSpPr/>
          <p:nvPr/>
        </p:nvGrpSpPr>
        <p:grpSpPr>
          <a:xfrm>
            <a:off x="2267744" y="1628800"/>
            <a:ext cx="4752528" cy="4680000"/>
            <a:chOff x="2267744" y="1628800"/>
            <a:chExt cx="4752528" cy="4680000"/>
          </a:xfrm>
        </p:grpSpPr>
        <p:sp>
          <p:nvSpPr>
            <p:cNvPr id="46" name="Arc plein 45"/>
            <p:cNvSpPr>
              <a:spLocks noChangeAspect="1"/>
            </p:cNvSpPr>
            <p:nvPr/>
          </p:nvSpPr>
          <p:spPr>
            <a:xfrm>
              <a:off x="2267744" y="1628800"/>
              <a:ext cx="4752528" cy="4680000"/>
            </a:xfrm>
            <a:prstGeom prst="blockArc">
              <a:avLst>
                <a:gd name="adj1" fmla="val 1861844"/>
                <a:gd name="adj2" fmla="val 8908633"/>
                <a:gd name="adj3" fmla="val 6418"/>
              </a:avLst>
            </a:prstGeom>
            <a:solidFill>
              <a:srgbClr val="CAF27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2" name="Rectangle 11"/>
            <p:cNvSpPr/>
            <p:nvPr/>
          </p:nvSpPr>
          <p:spPr>
            <a:xfrm>
              <a:off x="2843808" y="3645024"/>
              <a:ext cx="3572331" cy="2549897"/>
            </a:xfrm>
            <a:prstGeom prst="rect">
              <a:avLst/>
            </a:prstGeom>
            <a:noFill/>
          </p:spPr>
          <p:txBody>
            <a:bodyPr spcFirstLastPara="1" wrap="none" lIns="91440" tIns="45720" rIns="91440" bIns="45720" numCol="1">
              <a:prstTxWarp prst="textArchDown">
                <a:avLst/>
              </a:prstTxWarp>
              <a:spAutoFit/>
            </a:bodyPr>
            <a:lstStyle/>
            <a:p>
              <a:pPr algn="ctr"/>
              <a:r>
                <a:rPr lang="fr-FR" sz="2000" b="1" dirty="0" smtClean="0">
                  <a:ln w="17780" cmpd="sng">
                    <a:noFill/>
                    <a:prstDash val="solid"/>
                    <a:miter lim="800000"/>
                  </a:ln>
                  <a:effectLst>
                    <a:outerShdw blurRad="50800" algn="tl" rotWithShape="0">
                      <a:srgbClr val="000000"/>
                    </a:outerShdw>
                  </a:effectLst>
                </a:rPr>
                <a:t>génétique </a:t>
              </a:r>
              <a:r>
                <a:rPr lang="fr-FR" sz="2000" b="1" dirty="0">
                  <a:ln w="17780" cmpd="sng">
                    <a:noFill/>
                    <a:prstDash val="solid"/>
                    <a:miter lim="800000"/>
                  </a:ln>
                  <a:effectLst>
                    <a:outerShdw blurRad="50800" algn="tl" rotWithShape="0">
                      <a:srgbClr val="000000"/>
                    </a:outerShdw>
                  </a:effectLst>
                </a:rPr>
                <a:t>et générale</a:t>
              </a:r>
            </a:p>
          </p:txBody>
        </p:sp>
      </p:grpSp>
    </p:spTree>
    <p:extLst>
      <p:ext uri="{BB962C8B-B14F-4D97-AF65-F5344CB8AC3E}">
        <p14:creationId xmlns:p14="http://schemas.microsoft.com/office/powerpoint/2010/main" val="10581951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dissolv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63"/>
                                        </p:tgtEl>
                                        <p:attrNameLst>
                                          <p:attrName>style.visibility</p:attrName>
                                        </p:attrNameLst>
                                      </p:cBhvr>
                                      <p:to>
                                        <p:strVal val="visible"/>
                                      </p:to>
                                    </p:set>
                                    <p:anim calcmode="lin" valueType="num">
                                      <p:cBhvr additive="base">
                                        <p:cTn id="16" dur="500"/>
                                        <p:tgtEl>
                                          <p:spTgt spid="63"/>
                                        </p:tgtEl>
                                        <p:attrNameLst>
                                          <p:attrName>ppt_y</p:attrName>
                                        </p:attrNameLst>
                                      </p:cBhvr>
                                      <p:tavLst>
                                        <p:tav tm="0">
                                          <p:val>
                                            <p:strVal val="#ppt_y+#ppt_h*1.125000"/>
                                          </p:val>
                                        </p:tav>
                                        <p:tav tm="100000">
                                          <p:val>
                                            <p:strVal val="#ppt_y"/>
                                          </p:val>
                                        </p:tav>
                                      </p:tavLst>
                                    </p:anim>
                                    <p:animEffect transition="in" filter="wipe(up)">
                                      <p:cBhvr>
                                        <p:cTn id="17" dur="5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cBhvr additive="base">
                                        <p:cTn id="22" dur="500"/>
                                        <p:tgtEl>
                                          <p:spTgt spid="56"/>
                                        </p:tgtEl>
                                        <p:attrNameLst>
                                          <p:attrName>ppt_y</p:attrName>
                                        </p:attrNameLst>
                                      </p:cBhvr>
                                      <p:tavLst>
                                        <p:tav tm="0">
                                          <p:val>
                                            <p:strVal val="#ppt_y+#ppt_h*1.125000"/>
                                          </p:val>
                                        </p:tav>
                                        <p:tav tm="100000">
                                          <p:val>
                                            <p:strVal val="#ppt_y"/>
                                          </p:val>
                                        </p:tav>
                                      </p:tavLst>
                                    </p:anim>
                                    <p:animEffect transition="in" filter="wipe(up)">
                                      <p:cBhvr>
                                        <p:cTn id="23" dur="500"/>
                                        <p:tgtEl>
                                          <p:spTgt spid="5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heckerboard(across)">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heckerboard(across)">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checkerboard(across)">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P spid="7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marL="0" lvl="0" indent="0"/>
            <a:r>
              <a:rPr lang="fr-FR" sz="2700" dirty="0" smtClean="0"/>
              <a:t>Les cycles 2 et 3 : initiation à la technologie</a:t>
            </a:r>
            <a:endParaRPr lang="fr-FR" sz="2700" dirty="0"/>
          </a:p>
        </p:txBody>
      </p:sp>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val="144132274"/>
              </p:ext>
            </p:extLst>
          </p:nvPr>
        </p:nvGraphicFramePr>
        <p:xfrm>
          <a:off x="1555576" y="2055957"/>
          <a:ext cx="6400800" cy="426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56" name="Groupe 55"/>
          <p:cNvGrpSpPr/>
          <p:nvPr>
            <p:custDataLst>
              <p:tags r:id="rId3"/>
            </p:custDataLst>
          </p:nvPr>
        </p:nvGrpSpPr>
        <p:grpSpPr>
          <a:xfrm>
            <a:off x="1967823" y="5080744"/>
            <a:ext cx="6204577" cy="1228576"/>
            <a:chOff x="2279518" y="2416200"/>
            <a:chExt cx="6204577" cy="1228576"/>
          </a:xfrm>
        </p:grpSpPr>
        <p:sp>
          <p:nvSpPr>
            <p:cNvPr id="57" name="Rectangle 56"/>
            <p:cNvSpPr/>
            <p:nvPr/>
          </p:nvSpPr>
          <p:spPr>
            <a:xfrm>
              <a:off x="2279518" y="2772757"/>
              <a:ext cx="1092009" cy="728003"/>
            </a:xfrm>
            <a:prstGeom prst="rect">
              <a:avLst/>
            </a:prstGeom>
            <a:blipFill>
              <a:blip r:embed="rId14" cstate="print">
                <a:extLst>
                  <a:ext uri="{28A0092B-C50C-407E-A947-70E740481C1C}">
                    <a14:useLocalDpi xmlns:a14="http://schemas.microsoft.com/office/drawing/2010/main" val="0"/>
                  </a:ext>
                </a:extLst>
              </a:blip>
              <a:srcRect/>
              <a:stretch>
                <a:fillRect t="-6000" b="-6000"/>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58" name="Forme libre 57"/>
            <p:cNvSpPr/>
            <p:nvPr/>
          </p:nvSpPr>
          <p:spPr>
            <a:xfrm>
              <a:off x="6729913" y="2617147"/>
              <a:ext cx="1728192"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400" dirty="0" smtClean="0"/>
                <a:t>Replacer</a:t>
              </a:r>
              <a:r>
                <a:rPr lang="fr-FR" sz="1400" kern="1200" dirty="0" smtClean="0"/>
                <a:t> des objets, </a:t>
              </a:r>
              <a:r>
                <a:rPr lang="fr-FR" sz="1400" dirty="0"/>
                <a:t>d</a:t>
              </a:r>
              <a:r>
                <a:rPr lang="fr-FR" sz="1400" kern="1200" dirty="0" smtClean="0"/>
                <a:t>es systèmes </a:t>
              </a:r>
              <a:r>
                <a:rPr lang="fr-FR" sz="1400" dirty="0" smtClean="0"/>
                <a:t>dans leur environnement socioculturel</a:t>
              </a:r>
              <a:endParaRPr lang="fr-FR" sz="1400" kern="1200" dirty="0"/>
            </a:p>
          </p:txBody>
        </p:sp>
        <p:sp>
          <p:nvSpPr>
            <p:cNvPr id="59" name="Demi-cadre 58"/>
            <p:cNvSpPr/>
            <p:nvPr/>
          </p:nvSpPr>
          <p:spPr>
            <a:xfrm>
              <a:off x="6653223" y="2416200"/>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0" name="Demi-cadre 59"/>
            <p:cNvSpPr/>
            <p:nvPr/>
          </p:nvSpPr>
          <p:spPr>
            <a:xfrm rot="5400000">
              <a:off x="8112492" y="2416248"/>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1" name="Demi-cadre 60"/>
            <p:cNvSpPr/>
            <p:nvPr/>
          </p:nvSpPr>
          <p:spPr>
            <a:xfrm rot="16200000">
              <a:off x="6653175" y="3273173"/>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2" name="Demi-cadre 61"/>
            <p:cNvSpPr/>
            <p:nvPr/>
          </p:nvSpPr>
          <p:spPr>
            <a:xfrm rot="10800000">
              <a:off x="8112540" y="3273125"/>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grpSp>
      <p:grpSp>
        <p:nvGrpSpPr>
          <p:cNvPr id="3" name="Grouper 2"/>
          <p:cNvGrpSpPr/>
          <p:nvPr/>
        </p:nvGrpSpPr>
        <p:grpSpPr>
          <a:xfrm>
            <a:off x="790999" y="1988840"/>
            <a:ext cx="2016224" cy="2380704"/>
            <a:chOff x="1259632" y="620688"/>
            <a:chExt cx="2016224" cy="2380704"/>
          </a:xfrm>
        </p:grpSpPr>
        <p:pic>
          <p:nvPicPr>
            <p:cNvPr id="51" name="Image 50"/>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2448345" y="620688"/>
              <a:ext cx="827511" cy="1034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0" name="Groupe 25"/>
            <p:cNvGrpSpPr/>
            <p:nvPr>
              <p:custDataLst>
                <p:tags r:id="rId6"/>
              </p:custDataLst>
            </p:nvPr>
          </p:nvGrpSpPr>
          <p:grpSpPr>
            <a:xfrm>
              <a:off x="1259632" y="1772816"/>
              <a:ext cx="1830872" cy="1228576"/>
              <a:chOff x="1156951" y="2637115"/>
              <a:chExt cx="1830872" cy="1228576"/>
            </a:xfrm>
          </p:grpSpPr>
          <p:sp>
            <p:nvSpPr>
              <p:cNvPr id="71" name="Forme libre 70"/>
              <p:cNvSpPr/>
              <p:nvPr/>
            </p:nvSpPr>
            <p:spPr>
              <a:xfrm>
                <a:off x="1293452" y="2773499"/>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400" dirty="0" smtClean="0"/>
                  <a:t>Imaginer, créer, les objets</a:t>
                </a:r>
                <a:endParaRPr lang="fr-FR" sz="1400" dirty="0"/>
              </a:p>
            </p:txBody>
          </p:sp>
          <p:sp>
            <p:nvSpPr>
              <p:cNvPr id="72" name="Demi-cadre 71"/>
              <p:cNvSpPr/>
              <p:nvPr/>
            </p:nvSpPr>
            <p:spPr>
              <a:xfrm>
                <a:off x="1156951" y="2637115"/>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3" name="Demi-cadre 72"/>
              <p:cNvSpPr/>
              <p:nvPr/>
            </p:nvSpPr>
            <p:spPr>
              <a:xfrm rot="5400000">
                <a:off x="2616220" y="2637163"/>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4" name="Demi-cadre 73"/>
              <p:cNvSpPr/>
              <p:nvPr/>
            </p:nvSpPr>
            <p:spPr>
              <a:xfrm rot="16200000">
                <a:off x="1156903" y="3494088"/>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5" name="Demi-cadre 74"/>
              <p:cNvSpPr/>
              <p:nvPr/>
            </p:nvSpPr>
            <p:spPr>
              <a:xfrm rot="10800000">
                <a:off x="2616268" y="3494040"/>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grpSp>
      </p:grpSp>
      <p:sp>
        <p:nvSpPr>
          <p:cNvPr id="76" name="Ellipse 75"/>
          <p:cNvSpPr/>
          <p:nvPr/>
        </p:nvSpPr>
        <p:spPr>
          <a:xfrm>
            <a:off x="4139952" y="3861048"/>
            <a:ext cx="1008112" cy="1008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t>Objet </a:t>
            </a:r>
            <a:r>
              <a:rPr lang="fr-FR" sz="800" dirty="0" smtClean="0"/>
              <a:t>technique</a:t>
            </a:r>
          </a:p>
        </p:txBody>
      </p:sp>
      <p:sp>
        <p:nvSpPr>
          <p:cNvPr id="28" name="Secteurs 27"/>
          <p:cNvSpPr/>
          <p:nvPr>
            <p:custDataLst>
              <p:tags r:id="rId4"/>
            </p:custDataLst>
          </p:nvPr>
        </p:nvSpPr>
        <p:spPr>
          <a:xfrm rot="10548912">
            <a:off x="3560490" y="3289932"/>
            <a:ext cx="2180754" cy="1960051"/>
          </a:xfrm>
          <a:prstGeom prst="pie">
            <a:avLst>
              <a:gd name="adj1" fmla="val 14512513"/>
              <a:gd name="adj2" fmla="val 2066361"/>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6516216" y="1844824"/>
            <a:ext cx="2520280" cy="1477328"/>
          </a:xfrm>
          <a:prstGeom prst="rect">
            <a:avLst/>
          </a:prstGeom>
          <a:noFill/>
        </p:spPr>
        <p:txBody>
          <a:bodyPr wrap="square" rtlCol="0">
            <a:spAutoFit/>
          </a:bodyPr>
          <a:lstStyle/>
          <a:p>
            <a:r>
              <a:rPr lang="fr-FR" dirty="0" smtClean="0"/>
              <a:t>La classe, l’environnement quotidien seuls contextes possibles aux apprentissages</a:t>
            </a:r>
            <a:endParaRPr lang="fr-FR" dirty="0"/>
          </a:p>
        </p:txBody>
      </p:sp>
    </p:spTree>
    <p:extLst>
      <p:ext uri="{BB962C8B-B14F-4D97-AF65-F5344CB8AC3E}">
        <p14:creationId xmlns:p14="http://schemas.microsoft.com/office/powerpoint/2010/main" val="33006031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 calcmode="lin" valueType="num">
                                      <p:cBhvr additive="base">
                                        <p:cTn id="12" dur="500"/>
                                        <p:tgtEl>
                                          <p:spTgt spid="56"/>
                                        </p:tgtEl>
                                        <p:attrNameLst>
                                          <p:attrName>ppt_y</p:attrName>
                                        </p:attrNameLst>
                                      </p:cBhvr>
                                      <p:tavLst>
                                        <p:tav tm="0">
                                          <p:val>
                                            <p:strVal val="#ppt_y+#ppt_h*1.125000"/>
                                          </p:val>
                                        </p:tav>
                                        <p:tav tm="100000">
                                          <p:val>
                                            <p:strVal val="#ppt_y"/>
                                          </p:val>
                                        </p:tav>
                                      </p:tavLst>
                                    </p:anim>
                                    <p:animEffect transition="in" filter="wipe(up)">
                                      <p:cBhvr>
                                        <p:cTn id="13" dur="500"/>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heckerboard(across)">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marL="0" lvl="0" indent="0"/>
            <a:r>
              <a:rPr lang="fr-FR" sz="2700" dirty="0" smtClean="0"/>
              <a:t>Le cycle 4, la découverte de la technologie</a:t>
            </a:r>
            <a:endParaRPr lang="fr-FR" sz="2700" dirty="0"/>
          </a:p>
        </p:txBody>
      </p:sp>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val="1450210878"/>
              </p:ext>
            </p:extLst>
          </p:nvPr>
        </p:nvGraphicFramePr>
        <p:xfrm>
          <a:off x="1555576" y="2055957"/>
          <a:ext cx="6400800" cy="42672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56" name="Groupe 55"/>
          <p:cNvGrpSpPr/>
          <p:nvPr>
            <p:custDataLst>
              <p:tags r:id="rId3"/>
            </p:custDataLst>
          </p:nvPr>
        </p:nvGrpSpPr>
        <p:grpSpPr>
          <a:xfrm>
            <a:off x="1967823" y="5080744"/>
            <a:ext cx="6204577" cy="1228576"/>
            <a:chOff x="2279518" y="2416200"/>
            <a:chExt cx="6204577" cy="1228576"/>
          </a:xfrm>
        </p:grpSpPr>
        <p:sp>
          <p:nvSpPr>
            <p:cNvPr id="57" name="Rectangle 56"/>
            <p:cNvSpPr/>
            <p:nvPr/>
          </p:nvSpPr>
          <p:spPr>
            <a:xfrm>
              <a:off x="2279518" y="2772757"/>
              <a:ext cx="1092009" cy="728003"/>
            </a:xfrm>
            <a:prstGeom prst="rect">
              <a:avLst/>
            </a:prstGeom>
            <a:blipFill>
              <a:blip r:embed="rId17" cstate="print">
                <a:extLst>
                  <a:ext uri="{28A0092B-C50C-407E-A947-70E740481C1C}">
                    <a14:useLocalDpi xmlns:a14="http://schemas.microsoft.com/office/drawing/2010/main" val="0"/>
                  </a:ext>
                </a:extLst>
              </a:blip>
              <a:srcRect/>
              <a:stretch>
                <a:fillRect t="-6000" b="-6000"/>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58" name="Forme libre 57"/>
            <p:cNvSpPr/>
            <p:nvPr/>
          </p:nvSpPr>
          <p:spPr>
            <a:xfrm>
              <a:off x="6729913" y="2617147"/>
              <a:ext cx="1728192"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400" dirty="0"/>
                <a:t>I</a:t>
              </a:r>
              <a:r>
                <a:rPr lang="fr-FR" sz="1400" kern="1200" dirty="0" smtClean="0"/>
                <a:t>nterroger des objets, </a:t>
              </a:r>
              <a:r>
                <a:rPr lang="fr-FR" sz="1400" dirty="0"/>
                <a:t>d</a:t>
              </a:r>
              <a:r>
                <a:rPr lang="fr-FR" sz="1400" kern="1200" dirty="0" smtClean="0"/>
                <a:t>es systèmes </a:t>
              </a:r>
              <a:r>
                <a:rPr lang="fr-FR" sz="1400" dirty="0" smtClean="0"/>
                <a:t>dans leur environnement socioculturel</a:t>
              </a:r>
              <a:endParaRPr lang="fr-FR" sz="1400" kern="1200" dirty="0"/>
            </a:p>
          </p:txBody>
        </p:sp>
        <p:sp>
          <p:nvSpPr>
            <p:cNvPr id="59" name="Demi-cadre 58"/>
            <p:cNvSpPr/>
            <p:nvPr/>
          </p:nvSpPr>
          <p:spPr>
            <a:xfrm>
              <a:off x="6653223" y="2416200"/>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0" name="Demi-cadre 59"/>
            <p:cNvSpPr/>
            <p:nvPr/>
          </p:nvSpPr>
          <p:spPr>
            <a:xfrm rot="5400000">
              <a:off x="8112492" y="2416248"/>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1" name="Demi-cadre 60"/>
            <p:cNvSpPr/>
            <p:nvPr/>
          </p:nvSpPr>
          <p:spPr>
            <a:xfrm rot="16200000">
              <a:off x="6653175" y="3273173"/>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2" name="Demi-cadre 61"/>
            <p:cNvSpPr/>
            <p:nvPr/>
          </p:nvSpPr>
          <p:spPr>
            <a:xfrm rot="10800000">
              <a:off x="8112540" y="3273125"/>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grpSp>
      <p:grpSp>
        <p:nvGrpSpPr>
          <p:cNvPr id="63" name="Groupe 62"/>
          <p:cNvGrpSpPr/>
          <p:nvPr>
            <p:custDataLst>
              <p:tags r:id="rId4"/>
            </p:custDataLst>
          </p:nvPr>
        </p:nvGrpSpPr>
        <p:grpSpPr>
          <a:xfrm>
            <a:off x="6341528" y="1412776"/>
            <a:ext cx="2046896" cy="2636803"/>
            <a:chOff x="7197104" y="4604314"/>
            <a:chExt cx="1830872" cy="2348771"/>
          </a:xfrm>
        </p:grpSpPr>
        <p:pic>
          <p:nvPicPr>
            <p:cNvPr id="30" name="Image 29"/>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7524562" y="5972466"/>
              <a:ext cx="783334" cy="980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3" name="Groupe 32"/>
            <p:cNvGrpSpPr/>
            <p:nvPr>
              <p:custDataLst>
                <p:tags r:id="rId9"/>
              </p:custDataLst>
            </p:nvPr>
          </p:nvGrpSpPr>
          <p:grpSpPr>
            <a:xfrm>
              <a:off x="7197104" y="4604314"/>
              <a:ext cx="1830872" cy="1228576"/>
              <a:chOff x="1797060" y="5618291"/>
              <a:chExt cx="1830872" cy="1228576"/>
            </a:xfrm>
          </p:grpSpPr>
          <p:sp>
            <p:nvSpPr>
              <p:cNvPr id="35" name="Forme libre 34"/>
              <p:cNvSpPr/>
              <p:nvPr/>
            </p:nvSpPr>
            <p:spPr>
              <a:xfrm>
                <a:off x="1869068" y="5754675"/>
                <a:ext cx="1663699"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400" dirty="0"/>
                  <a:t>Représenter, </a:t>
                </a:r>
                <a:r>
                  <a:rPr lang="fr-FR" sz="1400" dirty="0" smtClean="0"/>
                  <a:t>analyser</a:t>
                </a:r>
                <a:r>
                  <a:rPr lang="fr-FR" sz="1400" dirty="0"/>
                  <a:t> </a:t>
                </a:r>
                <a:r>
                  <a:rPr lang="fr-FR" sz="1400" dirty="0" smtClean="0"/>
                  <a:t>puis </a:t>
                </a:r>
                <a:r>
                  <a:rPr lang="fr-FR" sz="1400" dirty="0"/>
                  <a:t>simuler les objets </a:t>
                </a:r>
                <a:r>
                  <a:rPr lang="fr-FR" sz="1400" dirty="0" smtClean="0"/>
                  <a:t>existants</a:t>
                </a:r>
                <a:r>
                  <a:rPr lang="fr-FR" sz="1400" dirty="0"/>
                  <a:t>, comprendre </a:t>
                </a:r>
                <a:r>
                  <a:rPr lang="fr-FR" sz="1400" dirty="0" smtClean="0"/>
                  <a:t>les </a:t>
                </a:r>
                <a:r>
                  <a:rPr lang="fr-FR" sz="1400" dirty="0"/>
                  <a:t>solutions constructives</a:t>
                </a:r>
              </a:p>
            </p:txBody>
          </p:sp>
          <p:sp>
            <p:nvSpPr>
              <p:cNvPr id="36" name="Demi-cadre 35"/>
              <p:cNvSpPr/>
              <p:nvPr/>
            </p:nvSpPr>
            <p:spPr>
              <a:xfrm>
                <a:off x="1797060" y="5618291"/>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7" name="Demi-cadre 36"/>
              <p:cNvSpPr/>
              <p:nvPr/>
            </p:nvSpPr>
            <p:spPr>
              <a:xfrm rot="5400000">
                <a:off x="3256329" y="5618339"/>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8" name="Demi-cadre 37"/>
              <p:cNvSpPr/>
              <p:nvPr/>
            </p:nvSpPr>
            <p:spPr>
              <a:xfrm rot="16200000">
                <a:off x="1797012" y="6475264"/>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9" name="Demi-cadre 38"/>
              <p:cNvSpPr/>
              <p:nvPr/>
            </p:nvSpPr>
            <p:spPr>
              <a:xfrm rot="10800000">
                <a:off x="3256377" y="6475216"/>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grpSp>
      </p:grpSp>
      <p:grpSp>
        <p:nvGrpSpPr>
          <p:cNvPr id="3" name="Grouper 2"/>
          <p:cNvGrpSpPr/>
          <p:nvPr/>
        </p:nvGrpSpPr>
        <p:grpSpPr>
          <a:xfrm>
            <a:off x="790999" y="1988840"/>
            <a:ext cx="2016224" cy="2380704"/>
            <a:chOff x="1259632" y="620688"/>
            <a:chExt cx="2016224" cy="2380704"/>
          </a:xfrm>
        </p:grpSpPr>
        <p:pic>
          <p:nvPicPr>
            <p:cNvPr id="51" name="Image 50"/>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2448345" y="620688"/>
              <a:ext cx="827511" cy="1034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0" name="Groupe 25"/>
            <p:cNvGrpSpPr/>
            <p:nvPr>
              <p:custDataLst>
                <p:tags r:id="rId7"/>
              </p:custDataLst>
            </p:nvPr>
          </p:nvGrpSpPr>
          <p:grpSpPr>
            <a:xfrm>
              <a:off x="1259632" y="1772816"/>
              <a:ext cx="1830872" cy="1228576"/>
              <a:chOff x="1156951" y="2637115"/>
              <a:chExt cx="1830872" cy="1228576"/>
            </a:xfrm>
          </p:grpSpPr>
          <p:sp>
            <p:nvSpPr>
              <p:cNvPr id="71" name="Forme libre 70"/>
              <p:cNvSpPr/>
              <p:nvPr/>
            </p:nvSpPr>
            <p:spPr>
              <a:xfrm>
                <a:off x="1293452" y="2773499"/>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400" dirty="0" smtClean="0"/>
                  <a:t>Imaginer, créer, réaliser un prototype  d’objet</a:t>
                </a:r>
                <a:endParaRPr lang="fr-FR" sz="1400" dirty="0"/>
              </a:p>
            </p:txBody>
          </p:sp>
          <p:sp>
            <p:nvSpPr>
              <p:cNvPr id="72" name="Demi-cadre 71"/>
              <p:cNvSpPr/>
              <p:nvPr/>
            </p:nvSpPr>
            <p:spPr>
              <a:xfrm>
                <a:off x="1156951" y="2637115"/>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3" name="Demi-cadre 72"/>
              <p:cNvSpPr/>
              <p:nvPr/>
            </p:nvSpPr>
            <p:spPr>
              <a:xfrm rot="5400000">
                <a:off x="2616220" y="2637163"/>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4" name="Demi-cadre 73"/>
              <p:cNvSpPr/>
              <p:nvPr/>
            </p:nvSpPr>
            <p:spPr>
              <a:xfrm rot="16200000">
                <a:off x="1156903" y="3494088"/>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5" name="Demi-cadre 74"/>
              <p:cNvSpPr/>
              <p:nvPr/>
            </p:nvSpPr>
            <p:spPr>
              <a:xfrm rot="10800000">
                <a:off x="2616268" y="3494040"/>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grpSp>
      </p:grpSp>
      <p:sp>
        <p:nvSpPr>
          <p:cNvPr id="76" name="Ellipse 75"/>
          <p:cNvSpPr/>
          <p:nvPr/>
        </p:nvSpPr>
        <p:spPr>
          <a:xfrm>
            <a:off x="4139952" y="3861048"/>
            <a:ext cx="1008112" cy="1008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t>Objet </a:t>
            </a:r>
            <a:r>
              <a:rPr lang="fr-FR" sz="800" dirty="0" smtClean="0"/>
              <a:t>technique</a:t>
            </a:r>
          </a:p>
        </p:txBody>
      </p:sp>
      <p:sp>
        <p:nvSpPr>
          <p:cNvPr id="28" name="Secteurs 27"/>
          <p:cNvSpPr/>
          <p:nvPr>
            <p:custDataLst>
              <p:tags r:id="rId5"/>
            </p:custDataLst>
          </p:nvPr>
        </p:nvSpPr>
        <p:spPr>
          <a:xfrm rot="10548912">
            <a:off x="3402552" y="3141407"/>
            <a:ext cx="2382511" cy="2364054"/>
          </a:xfrm>
          <a:prstGeom prst="pie">
            <a:avLst>
              <a:gd name="adj1" fmla="val 11119735"/>
              <a:gd name="adj2" fmla="val 7433032"/>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628536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500"/>
                                        <p:tgtEl>
                                          <p:spTgt spid="63"/>
                                        </p:tgtEl>
                                        <p:attrNameLst>
                                          <p:attrName>ppt_y</p:attrName>
                                        </p:attrNameLst>
                                      </p:cBhvr>
                                      <p:tavLst>
                                        <p:tav tm="0">
                                          <p:val>
                                            <p:strVal val="#ppt_y+#ppt_h*1.125000"/>
                                          </p:val>
                                        </p:tav>
                                        <p:tav tm="100000">
                                          <p:val>
                                            <p:strVal val="#ppt_y"/>
                                          </p:val>
                                        </p:tav>
                                      </p:tavLst>
                                    </p:anim>
                                    <p:animEffect transition="in" filter="wipe(up)">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p:tgtEl>
                                          <p:spTgt spid="56"/>
                                        </p:tgtEl>
                                        <p:attrNameLst>
                                          <p:attrName>ppt_y</p:attrName>
                                        </p:attrNameLst>
                                      </p:cBhvr>
                                      <p:tavLst>
                                        <p:tav tm="0">
                                          <p:val>
                                            <p:strVal val="#ppt_y+#ppt_h*1.125000"/>
                                          </p:val>
                                        </p:tav>
                                        <p:tav tm="100000">
                                          <p:val>
                                            <p:strVal val="#ppt_y"/>
                                          </p:val>
                                        </p:tav>
                                      </p:tavLst>
                                    </p:anim>
                                    <p:animEffect transition="in" filter="wipe(up)">
                                      <p:cBhvr>
                                        <p:cTn id="19" dur="5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2339752" y="15033"/>
            <a:ext cx="6804248" cy="749671"/>
          </a:xfrm>
        </p:spPr>
        <p:txBody>
          <a:bodyPr>
            <a:normAutofit/>
          </a:bodyPr>
          <a:lstStyle/>
          <a:p>
            <a:pPr marL="0" lvl="0" indent="0"/>
            <a:r>
              <a:rPr lang="fr-FR" sz="2700" dirty="0"/>
              <a:t>Environnements d’apprentissages du </a:t>
            </a:r>
            <a:r>
              <a:rPr lang="fr-FR" sz="2700" dirty="0" smtClean="0"/>
              <a:t>cycle 4</a:t>
            </a:r>
            <a:endParaRPr lang="fr-FR" sz="2700" dirty="0"/>
          </a:p>
        </p:txBody>
      </p:sp>
      <p:sp>
        <p:nvSpPr>
          <p:cNvPr id="5" name="ZoneTexte 4"/>
          <p:cNvSpPr txBox="1"/>
          <p:nvPr/>
        </p:nvSpPr>
        <p:spPr>
          <a:xfrm>
            <a:off x="5472608" y="5385990"/>
            <a:ext cx="3923928" cy="923330"/>
          </a:xfrm>
          <a:prstGeom prst="rect">
            <a:avLst/>
          </a:prstGeom>
          <a:noFill/>
        </p:spPr>
        <p:txBody>
          <a:bodyPr wrap="square" rtlCol="0">
            <a:spAutoFit/>
          </a:bodyPr>
          <a:lstStyle/>
          <a:p>
            <a:r>
              <a:rPr lang="fr-FR" dirty="0" smtClean="0"/>
              <a:t>Et un laboratoire à imaginer d’enseignements </a:t>
            </a:r>
            <a:r>
              <a:rPr lang="fr-FR" b="1" dirty="0" smtClean="0"/>
              <a:t>des sciences et technologie</a:t>
            </a:r>
            <a:endParaRPr lang="fr-FR" b="1" dirty="0"/>
          </a:p>
        </p:txBody>
      </p:sp>
      <p:pic>
        <p:nvPicPr>
          <p:cNvPr id="6" name="Image 5" descr="fablab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9926" y="836712"/>
            <a:ext cx="4286250" cy="2843213"/>
          </a:xfrm>
          <a:prstGeom prst="rect">
            <a:avLst/>
          </a:prstGeom>
        </p:spPr>
      </p:pic>
      <p:pic>
        <p:nvPicPr>
          <p:cNvPr id="7" name="Image 6" descr="fablab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1854" y="4035772"/>
            <a:ext cx="4286250" cy="2857500"/>
          </a:xfrm>
          <a:prstGeom prst="rect">
            <a:avLst/>
          </a:prstGeom>
        </p:spPr>
      </p:pic>
      <p:pic>
        <p:nvPicPr>
          <p:cNvPr id="8" name="Image 7" descr="fablab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420888"/>
            <a:ext cx="3552395" cy="2664296"/>
          </a:xfrm>
          <a:prstGeom prst="rect">
            <a:avLst/>
          </a:prstGeom>
        </p:spPr>
      </p:pic>
      <p:grpSp>
        <p:nvGrpSpPr>
          <p:cNvPr id="4" name="Grouper 3"/>
          <p:cNvGrpSpPr>
            <a:grpSpLocks noChangeAspect="1"/>
          </p:cNvGrpSpPr>
          <p:nvPr/>
        </p:nvGrpSpPr>
        <p:grpSpPr>
          <a:xfrm>
            <a:off x="-684581" y="-171400"/>
            <a:ext cx="3405133" cy="2270091"/>
            <a:chOff x="1555576" y="2055957"/>
            <a:chExt cx="6400800" cy="4267200"/>
          </a:xfrm>
        </p:grpSpPr>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val="4125023672"/>
                </p:ext>
              </p:extLst>
            </p:nvPr>
          </p:nvGraphicFramePr>
          <p:xfrm>
            <a:off x="1555576" y="2055957"/>
            <a:ext cx="6400800" cy="4267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6" name="Ellipse 75"/>
            <p:cNvSpPr/>
            <p:nvPr/>
          </p:nvSpPr>
          <p:spPr>
            <a:xfrm>
              <a:off x="4127355" y="3680240"/>
              <a:ext cx="1008112" cy="947498"/>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noAutofit/>
            </a:bodyPr>
            <a:lstStyle/>
            <a:p>
              <a:pPr algn="ctr"/>
              <a:r>
                <a:rPr lang="fr-FR" sz="600" dirty="0" smtClean="0"/>
                <a:t>Objet</a:t>
              </a:r>
              <a:r>
                <a:rPr lang="fr-FR" sz="800" b="1" dirty="0" smtClean="0"/>
                <a:t> </a:t>
              </a:r>
              <a:endParaRPr lang="fr-FR" sz="800" dirty="0" smtClean="0"/>
            </a:p>
          </p:txBody>
        </p:sp>
        <p:sp>
          <p:nvSpPr>
            <p:cNvPr id="28" name="Secteurs 27"/>
            <p:cNvSpPr/>
            <p:nvPr>
              <p:custDataLst>
                <p:tags r:id="rId3"/>
              </p:custDataLst>
            </p:nvPr>
          </p:nvSpPr>
          <p:spPr>
            <a:xfrm rot="10548912">
              <a:off x="3275617" y="3146638"/>
              <a:ext cx="2495662" cy="2266006"/>
            </a:xfrm>
            <a:prstGeom prst="pie">
              <a:avLst>
                <a:gd name="adj1" fmla="val 11119735"/>
                <a:gd name="adj2" fmla="val 7433032"/>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800"/>
            </a:p>
          </p:txBody>
        </p:sp>
      </p:grpSp>
      <p:pic>
        <p:nvPicPr>
          <p:cNvPr id="9" name="Image 8" descr="FabLab_plan.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95404" y="826616"/>
            <a:ext cx="3213100" cy="4546600"/>
          </a:xfrm>
          <a:prstGeom prst="rect">
            <a:avLst/>
          </a:prstGeom>
        </p:spPr>
      </p:pic>
      <p:sp>
        <p:nvSpPr>
          <p:cNvPr id="3" name="Rectangle 2"/>
          <p:cNvSpPr/>
          <p:nvPr/>
        </p:nvSpPr>
        <p:spPr>
          <a:xfrm>
            <a:off x="2555776" y="3212976"/>
            <a:ext cx="2646954" cy="923330"/>
          </a:xfrm>
          <a:prstGeom prst="rect">
            <a:avLst/>
          </a:prstGeom>
          <a:noFill/>
        </p:spPr>
        <p:txBody>
          <a:bodyPr wrap="none" lIns="91440" tIns="45720" rIns="91440" bIns="45720">
            <a:spAutoFit/>
          </a:bodyPr>
          <a:lstStyle/>
          <a:p>
            <a:pPr algn="ctr"/>
            <a:r>
              <a:rPr lang="fr-FR" sz="54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FabLab</a:t>
            </a:r>
            <a:endParaRPr lang="fr-FR"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220150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marL="0" lvl="0" indent="0"/>
            <a:r>
              <a:rPr lang="fr-FR" sz="2700" dirty="0" smtClean="0"/>
              <a:t>Positionnement du bac S-SI</a:t>
            </a:r>
            <a:endParaRPr lang="fr-FR" sz="2700" dirty="0"/>
          </a:p>
        </p:txBody>
      </p:sp>
      <p:graphicFrame>
        <p:nvGraphicFramePr>
          <p:cNvPr id="18" name="Diagramme 17"/>
          <p:cNvGraphicFramePr>
            <a:graphicFrameLocks noChangeAspect="1"/>
          </p:cNvGraphicFramePr>
          <p:nvPr>
            <p:custDataLst>
              <p:tags r:id="rId2"/>
            </p:custDataLst>
            <p:extLst>
              <p:ext uri="{D42A27DB-BD31-4B8C-83A1-F6EECF244321}">
                <p14:modId xmlns:p14="http://schemas.microsoft.com/office/powerpoint/2010/main" val="1041666289"/>
              </p:ext>
            </p:extLst>
          </p:nvPr>
        </p:nvGraphicFramePr>
        <p:xfrm>
          <a:off x="1555576" y="2055957"/>
          <a:ext cx="6400800" cy="42672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56" name="Groupe 55"/>
          <p:cNvGrpSpPr/>
          <p:nvPr>
            <p:custDataLst>
              <p:tags r:id="rId3"/>
            </p:custDataLst>
          </p:nvPr>
        </p:nvGrpSpPr>
        <p:grpSpPr>
          <a:xfrm>
            <a:off x="1967823" y="5080744"/>
            <a:ext cx="6204577" cy="1228576"/>
            <a:chOff x="2279518" y="2416200"/>
            <a:chExt cx="6204577" cy="1228576"/>
          </a:xfrm>
        </p:grpSpPr>
        <p:sp>
          <p:nvSpPr>
            <p:cNvPr id="57" name="Rectangle 56"/>
            <p:cNvSpPr/>
            <p:nvPr/>
          </p:nvSpPr>
          <p:spPr>
            <a:xfrm>
              <a:off x="2279518" y="2772757"/>
              <a:ext cx="1092009" cy="728003"/>
            </a:xfrm>
            <a:prstGeom prst="rect">
              <a:avLst/>
            </a:prstGeom>
            <a:blipFill>
              <a:blip r:embed="rId17" cstate="print">
                <a:extLst>
                  <a:ext uri="{28A0092B-C50C-407E-A947-70E740481C1C}">
                    <a14:useLocalDpi xmlns:a14="http://schemas.microsoft.com/office/drawing/2010/main" val="0"/>
                  </a:ext>
                </a:extLst>
              </a:blip>
              <a:srcRect/>
              <a:stretch>
                <a:fillRect t="-6000" b="-6000"/>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58" name="Forme libre 57"/>
            <p:cNvSpPr/>
            <p:nvPr/>
          </p:nvSpPr>
          <p:spPr>
            <a:xfrm>
              <a:off x="6729913" y="2617147"/>
              <a:ext cx="1728192"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400" dirty="0"/>
                <a:t>I</a:t>
              </a:r>
              <a:r>
                <a:rPr lang="fr-FR" sz="1400" kern="1200" dirty="0" smtClean="0"/>
                <a:t>nterroger des objets, </a:t>
              </a:r>
              <a:r>
                <a:rPr lang="fr-FR" sz="1400" dirty="0"/>
                <a:t>d</a:t>
              </a:r>
              <a:r>
                <a:rPr lang="fr-FR" sz="1400" kern="1200" dirty="0" smtClean="0"/>
                <a:t>es systèmes </a:t>
              </a:r>
              <a:r>
                <a:rPr lang="fr-FR" sz="1400" dirty="0" smtClean="0"/>
                <a:t>dans leur environnement socioculturel</a:t>
              </a:r>
              <a:endParaRPr lang="fr-FR" sz="1400" kern="1200" dirty="0"/>
            </a:p>
          </p:txBody>
        </p:sp>
        <p:sp>
          <p:nvSpPr>
            <p:cNvPr id="59" name="Demi-cadre 58"/>
            <p:cNvSpPr/>
            <p:nvPr/>
          </p:nvSpPr>
          <p:spPr>
            <a:xfrm>
              <a:off x="6653223" y="2416200"/>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0" name="Demi-cadre 59"/>
            <p:cNvSpPr/>
            <p:nvPr/>
          </p:nvSpPr>
          <p:spPr>
            <a:xfrm rot="5400000">
              <a:off x="8112492" y="2416248"/>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1" name="Demi-cadre 60"/>
            <p:cNvSpPr/>
            <p:nvPr/>
          </p:nvSpPr>
          <p:spPr>
            <a:xfrm rot="16200000">
              <a:off x="6653175" y="3273173"/>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2" name="Demi-cadre 61"/>
            <p:cNvSpPr/>
            <p:nvPr/>
          </p:nvSpPr>
          <p:spPr>
            <a:xfrm rot="10800000">
              <a:off x="8112540" y="3273125"/>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grpSp>
      <p:grpSp>
        <p:nvGrpSpPr>
          <p:cNvPr id="63" name="Groupe 62"/>
          <p:cNvGrpSpPr/>
          <p:nvPr>
            <p:custDataLst>
              <p:tags r:id="rId4"/>
            </p:custDataLst>
          </p:nvPr>
        </p:nvGrpSpPr>
        <p:grpSpPr>
          <a:xfrm>
            <a:off x="6341528" y="1700808"/>
            <a:ext cx="1830872" cy="2348771"/>
            <a:chOff x="7197104" y="4604314"/>
            <a:chExt cx="1830872" cy="2348771"/>
          </a:xfrm>
        </p:grpSpPr>
        <p:pic>
          <p:nvPicPr>
            <p:cNvPr id="30" name="Image 29"/>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7524562" y="5972466"/>
              <a:ext cx="783334" cy="980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3" name="Groupe 32"/>
            <p:cNvGrpSpPr/>
            <p:nvPr>
              <p:custDataLst>
                <p:tags r:id="rId9"/>
              </p:custDataLst>
            </p:nvPr>
          </p:nvGrpSpPr>
          <p:grpSpPr>
            <a:xfrm>
              <a:off x="7197104" y="4604314"/>
              <a:ext cx="1830872" cy="1228576"/>
              <a:chOff x="1797060" y="5618291"/>
              <a:chExt cx="1830872" cy="1228576"/>
            </a:xfrm>
          </p:grpSpPr>
          <p:sp>
            <p:nvSpPr>
              <p:cNvPr id="35" name="Forme libre 34"/>
              <p:cNvSpPr/>
              <p:nvPr/>
            </p:nvSpPr>
            <p:spPr>
              <a:xfrm>
                <a:off x="1869068" y="5754675"/>
                <a:ext cx="1663699"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400" dirty="0"/>
                  <a:t>A</a:t>
                </a:r>
                <a:r>
                  <a:rPr lang="fr-FR" sz="1400" dirty="0" smtClean="0"/>
                  <a:t>nalyser</a:t>
                </a:r>
                <a:r>
                  <a:rPr lang="fr-FR" sz="1400" dirty="0"/>
                  <a:t>, modéliser puis simuler les objets ou systèmes </a:t>
                </a:r>
                <a:r>
                  <a:rPr lang="fr-FR" sz="1400" dirty="0" smtClean="0"/>
                  <a:t>existants</a:t>
                </a:r>
                <a:endParaRPr lang="fr-FR" sz="1400" kern="1200" dirty="0"/>
              </a:p>
            </p:txBody>
          </p:sp>
          <p:sp>
            <p:nvSpPr>
              <p:cNvPr id="36" name="Demi-cadre 35"/>
              <p:cNvSpPr/>
              <p:nvPr/>
            </p:nvSpPr>
            <p:spPr>
              <a:xfrm>
                <a:off x="1797060" y="5618291"/>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7" name="Demi-cadre 36"/>
              <p:cNvSpPr/>
              <p:nvPr/>
            </p:nvSpPr>
            <p:spPr>
              <a:xfrm rot="5400000">
                <a:off x="3256329" y="5618339"/>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8" name="Demi-cadre 37"/>
              <p:cNvSpPr/>
              <p:nvPr/>
            </p:nvSpPr>
            <p:spPr>
              <a:xfrm rot="16200000">
                <a:off x="1797012" y="6475264"/>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9" name="Demi-cadre 38"/>
              <p:cNvSpPr/>
              <p:nvPr/>
            </p:nvSpPr>
            <p:spPr>
              <a:xfrm rot="10800000">
                <a:off x="3256377" y="6475216"/>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grpSp>
      </p:grpSp>
      <p:grpSp>
        <p:nvGrpSpPr>
          <p:cNvPr id="3" name="Grouper 2"/>
          <p:cNvGrpSpPr/>
          <p:nvPr/>
        </p:nvGrpSpPr>
        <p:grpSpPr>
          <a:xfrm>
            <a:off x="790999" y="1988840"/>
            <a:ext cx="2016224" cy="2380704"/>
            <a:chOff x="1259632" y="620688"/>
            <a:chExt cx="2016224" cy="2380704"/>
          </a:xfrm>
        </p:grpSpPr>
        <p:pic>
          <p:nvPicPr>
            <p:cNvPr id="51" name="Image 50"/>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2448345" y="620688"/>
              <a:ext cx="827511" cy="1034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0" name="Groupe 25"/>
            <p:cNvGrpSpPr/>
            <p:nvPr>
              <p:custDataLst>
                <p:tags r:id="rId7"/>
              </p:custDataLst>
            </p:nvPr>
          </p:nvGrpSpPr>
          <p:grpSpPr>
            <a:xfrm>
              <a:off x="1259632" y="1772816"/>
              <a:ext cx="1830872" cy="1228576"/>
              <a:chOff x="1156951" y="2637115"/>
              <a:chExt cx="1830872" cy="1228576"/>
            </a:xfrm>
          </p:grpSpPr>
          <p:sp>
            <p:nvSpPr>
              <p:cNvPr id="71" name="Forme libre 70"/>
              <p:cNvSpPr/>
              <p:nvPr/>
            </p:nvSpPr>
            <p:spPr>
              <a:xfrm>
                <a:off x="1293452" y="2773499"/>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533400">
                  <a:lnSpc>
                    <a:spcPct val="90000"/>
                  </a:lnSpc>
                  <a:spcAft>
                    <a:spcPct val="35000"/>
                  </a:spcAft>
                </a:pPr>
                <a:r>
                  <a:rPr lang="fr-FR" sz="1400" dirty="0" smtClean="0"/>
                  <a:t>Imaginer, créer, les objets</a:t>
                </a:r>
                <a:endParaRPr lang="fr-FR" sz="1400" dirty="0"/>
              </a:p>
            </p:txBody>
          </p:sp>
          <p:sp>
            <p:nvSpPr>
              <p:cNvPr id="72" name="Demi-cadre 71"/>
              <p:cNvSpPr/>
              <p:nvPr/>
            </p:nvSpPr>
            <p:spPr>
              <a:xfrm>
                <a:off x="1156951" y="2637115"/>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3" name="Demi-cadre 72"/>
              <p:cNvSpPr/>
              <p:nvPr/>
            </p:nvSpPr>
            <p:spPr>
              <a:xfrm rot="5400000">
                <a:off x="2616220" y="2637163"/>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4" name="Demi-cadre 73"/>
              <p:cNvSpPr/>
              <p:nvPr/>
            </p:nvSpPr>
            <p:spPr>
              <a:xfrm rot="16200000">
                <a:off x="1156903" y="3494088"/>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5" name="Demi-cadre 74"/>
              <p:cNvSpPr/>
              <p:nvPr/>
            </p:nvSpPr>
            <p:spPr>
              <a:xfrm rot="10800000">
                <a:off x="2616268" y="3494040"/>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grpSp>
      </p:grpSp>
      <p:sp>
        <p:nvSpPr>
          <p:cNvPr id="76" name="Ellipse 75"/>
          <p:cNvSpPr/>
          <p:nvPr/>
        </p:nvSpPr>
        <p:spPr>
          <a:xfrm>
            <a:off x="4139952" y="3861048"/>
            <a:ext cx="1008112" cy="1008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t>Objet </a:t>
            </a:r>
            <a:r>
              <a:rPr lang="fr-FR" sz="800" dirty="0" smtClean="0"/>
              <a:t>technique</a:t>
            </a:r>
          </a:p>
        </p:txBody>
      </p:sp>
      <p:sp>
        <p:nvSpPr>
          <p:cNvPr id="28" name="Secteurs 27"/>
          <p:cNvSpPr/>
          <p:nvPr>
            <p:custDataLst>
              <p:tags r:id="rId5"/>
            </p:custDataLst>
          </p:nvPr>
        </p:nvSpPr>
        <p:spPr>
          <a:xfrm rot="10548912">
            <a:off x="2897653" y="2403064"/>
            <a:ext cx="3589395" cy="3580387"/>
          </a:xfrm>
          <a:prstGeom prst="pie">
            <a:avLst>
              <a:gd name="adj1" fmla="val 3670835"/>
              <a:gd name="adj2" fmla="val 13897477"/>
            </a:avLst>
          </a:prstGeom>
          <a:solidFill>
            <a:schemeClr val="bg1">
              <a:lumMod val="85000"/>
              <a:alpha val="9000"/>
            </a:schemeClr>
          </a:solidFill>
          <a:ln>
            <a:solidFill>
              <a:srgbClr val="002060"/>
            </a:solidFill>
          </a:ln>
          <a:effectLst>
            <a:glow rad="101600">
              <a:schemeClr val="accent1">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974732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500"/>
                                        <p:tgtEl>
                                          <p:spTgt spid="63"/>
                                        </p:tgtEl>
                                        <p:attrNameLst>
                                          <p:attrName>ppt_y</p:attrName>
                                        </p:attrNameLst>
                                      </p:cBhvr>
                                      <p:tavLst>
                                        <p:tav tm="0">
                                          <p:val>
                                            <p:strVal val="#ppt_y+#ppt_h*1.125000"/>
                                          </p:val>
                                        </p:tav>
                                        <p:tav tm="100000">
                                          <p:val>
                                            <p:strVal val="#ppt_y"/>
                                          </p:val>
                                        </p:tav>
                                      </p:tavLst>
                                    </p:anim>
                                    <p:animEffect transition="in" filter="wipe(up)">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p:tgtEl>
                                          <p:spTgt spid="56"/>
                                        </p:tgtEl>
                                        <p:attrNameLst>
                                          <p:attrName>ppt_y</p:attrName>
                                        </p:attrNameLst>
                                      </p:cBhvr>
                                      <p:tavLst>
                                        <p:tav tm="0">
                                          <p:val>
                                            <p:strVal val="#ppt_y+#ppt_h*1.125000"/>
                                          </p:val>
                                        </p:tav>
                                        <p:tav tm="100000">
                                          <p:val>
                                            <p:strVal val="#ppt_y"/>
                                          </p:val>
                                        </p:tav>
                                      </p:tavLst>
                                    </p:anim>
                                    <p:animEffect transition="in" filter="wipe(up)">
                                      <p:cBhvr>
                                        <p:cTn id="19" dur="5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9"/>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7"/>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9"/>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7"/>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6"/>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9"/>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9"/>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7"/>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6"/>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9"/>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7"/>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6"/>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9"/>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3.xml><?xml version="1.0" encoding="utf-8"?>
<p:tagLst xmlns:a="http://schemas.openxmlformats.org/drawingml/2006/main" xmlns:r="http://schemas.openxmlformats.org/officeDocument/2006/relationships" xmlns:p="http://schemas.openxmlformats.org/presentationml/2006/main">
  <p:tag name="NUM" val="9"/>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7"/>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6"/>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4"/>
</p:tagLst>
</file>

<file path=ppt/tags/tag62.xml><?xml version="1.0" encoding="utf-8"?>
<p:tagLst xmlns:a="http://schemas.openxmlformats.org/drawingml/2006/main" xmlns:r="http://schemas.openxmlformats.org/officeDocument/2006/relationships" xmlns:p="http://schemas.openxmlformats.org/presentationml/2006/main">
  <p:tag name="NUM" val="9"/>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NUM" val="7"/>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6"/>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9"/>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4"/>
</p:tagLst>
</file>

<file path=ppt/tags/tag74.xml><?xml version="1.0" encoding="utf-8"?>
<p:tagLst xmlns:a="http://schemas.openxmlformats.org/drawingml/2006/main" xmlns:r="http://schemas.openxmlformats.org/officeDocument/2006/relationships" xmlns:p="http://schemas.openxmlformats.org/presentationml/2006/main">
  <p:tag name="NUM" val="5"/>
</p:tagLst>
</file>

<file path=ppt/tags/tag75.xml><?xml version="1.0" encoding="utf-8"?>
<p:tagLst xmlns:a="http://schemas.openxmlformats.org/drawingml/2006/main" xmlns:r="http://schemas.openxmlformats.org/officeDocument/2006/relationships" xmlns:p="http://schemas.openxmlformats.org/presentationml/2006/main">
  <p:tag name="NUM" val="9"/>
</p:tagLst>
</file>

<file path=ppt/tags/tag76.xml><?xml version="1.0" encoding="utf-8"?>
<p:tagLst xmlns:a="http://schemas.openxmlformats.org/drawingml/2006/main" xmlns:r="http://schemas.openxmlformats.org/officeDocument/2006/relationships" xmlns:p="http://schemas.openxmlformats.org/presentationml/2006/main">
  <p:tag name="NUM" val="10"/>
</p:tagLst>
</file>

<file path=ppt/tags/tag77.xml><?xml version="1.0" encoding="utf-8"?>
<p:tagLst xmlns:a="http://schemas.openxmlformats.org/drawingml/2006/main" xmlns:r="http://schemas.openxmlformats.org/officeDocument/2006/relationships" xmlns:p="http://schemas.openxmlformats.org/presentationml/2006/main">
  <p:tag name="NUM" val="11"/>
</p:tagLst>
</file>

<file path=ppt/tags/tag78.xml><?xml version="1.0" encoding="utf-8"?>
<p:tagLst xmlns:a="http://schemas.openxmlformats.org/drawingml/2006/main" xmlns:r="http://schemas.openxmlformats.org/officeDocument/2006/relationships" xmlns:p="http://schemas.openxmlformats.org/presentationml/2006/main">
  <p:tag name="NUM" val="12"/>
</p:tagLst>
</file>

<file path=ppt/tags/tag79.xml><?xml version="1.0" encoding="utf-8"?>
<p:tagLst xmlns:a="http://schemas.openxmlformats.org/drawingml/2006/main" xmlns:r="http://schemas.openxmlformats.org/officeDocument/2006/relationships" xmlns:p="http://schemas.openxmlformats.org/presentationml/2006/main">
  <p:tag name="NUM" val="13"/>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14"/>
</p:tagLst>
</file>

<file path=ppt/tags/tag81.xml><?xml version="1.0" encoding="utf-8"?>
<p:tagLst xmlns:a="http://schemas.openxmlformats.org/drawingml/2006/main" xmlns:r="http://schemas.openxmlformats.org/officeDocument/2006/relationships" xmlns:p="http://schemas.openxmlformats.org/presentationml/2006/main">
  <p:tag name="NUM" val="15"/>
</p:tagLst>
</file>

<file path=ppt/tags/tag82.xml><?xml version="1.0" encoding="utf-8"?>
<p:tagLst xmlns:a="http://schemas.openxmlformats.org/drawingml/2006/main" xmlns:r="http://schemas.openxmlformats.org/officeDocument/2006/relationships" xmlns:p="http://schemas.openxmlformats.org/presentationml/2006/main">
  <p:tag name="NUM" val="16"/>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7"/>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6"/>
</p:tagLst>
</file>

<file path=ppt/tags/tag87.xml><?xml version="1.0" encoding="utf-8"?>
<p:tagLst xmlns:a="http://schemas.openxmlformats.org/drawingml/2006/main" xmlns:r="http://schemas.openxmlformats.org/officeDocument/2006/relationships" xmlns:p="http://schemas.openxmlformats.org/presentationml/2006/main">
  <p:tag name="NUM" val="3"/>
</p:tagLst>
</file>

<file path=ppt/tags/tag88.xml><?xml version="1.0" encoding="utf-8"?>
<p:tagLst xmlns:a="http://schemas.openxmlformats.org/drawingml/2006/main" xmlns:r="http://schemas.openxmlformats.org/officeDocument/2006/relationships" xmlns:p="http://schemas.openxmlformats.org/presentationml/2006/main">
  <p:tag name="NUM" val="8"/>
</p:tagLst>
</file>

<file path=ppt/tags/tag89.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6"/>
</p:tagLst>
</file>

<file path=ppt/tags/tag90.xml><?xml version="1.0" encoding="utf-8"?>
<p:tagLst xmlns:a="http://schemas.openxmlformats.org/drawingml/2006/main" xmlns:r="http://schemas.openxmlformats.org/officeDocument/2006/relationships" xmlns:p="http://schemas.openxmlformats.org/presentationml/2006/main">
  <p:tag name="NUM" val="8"/>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4"/>
</p:tagLst>
</file>

<file path=ppt/tags/tag93.xml><?xml version="1.0" encoding="utf-8"?>
<p:tagLst xmlns:a="http://schemas.openxmlformats.org/drawingml/2006/main" xmlns:r="http://schemas.openxmlformats.org/officeDocument/2006/relationships" xmlns:p="http://schemas.openxmlformats.org/presentationml/2006/main">
  <p:tag name="NUM" val="3"/>
</p:tagLst>
</file>

<file path=ppt/tags/tag94.xml><?xml version="1.0" encoding="utf-8"?>
<p:tagLst xmlns:a="http://schemas.openxmlformats.org/drawingml/2006/main" xmlns:r="http://schemas.openxmlformats.org/officeDocument/2006/relationships" xmlns:p="http://schemas.openxmlformats.org/presentationml/2006/main">
  <p:tag name="NUM" val="4"/>
</p:tagLst>
</file>

<file path=ppt/tags/tag95.xml><?xml version="1.0" encoding="utf-8"?>
<p:tagLst xmlns:a="http://schemas.openxmlformats.org/drawingml/2006/main" xmlns:r="http://schemas.openxmlformats.org/officeDocument/2006/relationships" xmlns:p="http://schemas.openxmlformats.org/presentationml/2006/main">
  <p:tag name="NUM" val="3"/>
</p:tagLst>
</file>

<file path=ppt/tags/tag96.xml><?xml version="1.0" encoding="utf-8"?>
<p:tagLst xmlns:a="http://schemas.openxmlformats.org/drawingml/2006/main" xmlns:r="http://schemas.openxmlformats.org/officeDocument/2006/relationships" xmlns:p="http://schemas.openxmlformats.org/presentationml/2006/main">
  <p:tag name="NUM" val="4"/>
</p:tagLst>
</file>

<file path=ppt/tags/tag97.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3"/>
</p:tagLst>
</file>

<file path=ppt/tags/tag9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Page de couvertur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age de partie ">
  <a:themeElements>
    <a:clrScheme name="1_Modèle par défaut 1">
      <a:dk1>
        <a:srgbClr val="000000"/>
      </a:dk1>
      <a:lt1>
        <a:srgbClr val="FFFFFF"/>
      </a:lt1>
      <a:dk2>
        <a:srgbClr val="3C3C3C"/>
      </a:dk2>
      <a:lt2>
        <a:srgbClr val="646464"/>
      </a:lt2>
      <a:accent1>
        <a:srgbClr val="0062A8"/>
      </a:accent1>
      <a:accent2>
        <a:srgbClr val="3671B2"/>
      </a:accent2>
      <a:accent3>
        <a:srgbClr val="FFFFFF"/>
      </a:accent3>
      <a:accent4>
        <a:srgbClr val="000000"/>
      </a:accent4>
      <a:accent5>
        <a:srgbClr val="AAB7D1"/>
      </a:accent5>
      <a:accent6>
        <a:srgbClr val="3066A1"/>
      </a:accent6>
      <a:hlink>
        <a:srgbClr val="C9E8F7"/>
      </a:hlink>
      <a:folHlink>
        <a:srgbClr val="DEEEF8"/>
      </a:folHlink>
    </a:clrScheme>
    <a:fontScheme name="1_Modèle par défaut">
      <a:majorFont>
        <a:latin typeface="Arial"/>
        <a:ea typeface="Arial"/>
        <a:cs typeface="Arial"/>
      </a:majorFont>
      <a:minorFont>
        <a:latin typeface="Arial"/>
        <a:ea typeface="Arial"/>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Modèle par défaut 1">
        <a:dk1>
          <a:srgbClr val="000000"/>
        </a:dk1>
        <a:lt1>
          <a:srgbClr val="FFFFFF"/>
        </a:lt1>
        <a:dk2>
          <a:srgbClr val="3C3C3C"/>
        </a:dk2>
        <a:lt2>
          <a:srgbClr val="646464"/>
        </a:lt2>
        <a:accent1>
          <a:srgbClr val="0062A8"/>
        </a:accent1>
        <a:accent2>
          <a:srgbClr val="3671B2"/>
        </a:accent2>
        <a:accent3>
          <a:srgbClr val="FFFFFF"/>
        </a:accent3>
        <a:accent4>
          <a:srgbClr val="000000"/>
        </a:accent4>
        <a:accent5>
          <a:srgbClr val="AAB7D1"/>
        </a:accent5>
        <a:accent6>
          <a:srgbClr val="3066A1"/>
        </a:accent6>
        <a:hlink>
          <a:srgbClr val="C9E8F7"/>
        </a:hlink>
        <a:folHlink>
          <a:srgbClr val="DEEEF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ages de contenu">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asque MENJVA_masque bleu ciel">
      <a:majorFont>
        <a:latin typeface="Arial"/>
        <a:ea typeface="Arial"/>
        <a:cs typeface="Arial"/>
      </a:majorFont>
      <a:minorFont>
        <a:latin typeface="Arial"/>
        <a:ea typeface="Arial"/>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asque MENJVA_masque bleu ciel 1">
        <a:dk1>
          <a:srgbClr val="000000"/>
        </a:dk1>
        <a:lt1>
          <a:srgbClr val="FFFFFF"/>
        </a:lt1>
        <a:dk2>
          <a:srgbClr val="3C3C3C"/>
        </a:dk2>
        <a:lt2>
          <a:srgbClr val="646464"/>
        </a:lt2>
        <a:accent1>
          <a:srgbClr val="0062A8"/>
        </a:accent1>
        <a:accent2>
          <a:srgbClr val="3671B2"/>
        </a:accent2>
        <a:accent3>
          <a:srgbClr val="FFFFFF"/>
        </a:accent3>
        <a:accent4>
          <a:srgbClr val="000000"/>
        </a:accent4>
        <a:accent5>
          <a:srgbClr val="AAB7D1"/>
        </a:accent5>
        <a:accent6>
          <a:srgbClr val="3066A1"/>
        </a:accent6>
        <a:hlink>
          <a:srgbClr val="C9E8F7"/>
        </a:hlink>
        <a:folHlink>
          <a:srgbClr val="DEEEF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age de fin de la présentation">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Pages de contenu">
  <a:themeElements>
    <a:clrScheme name="masque MENJVA_masque bleu ciel 1">
      <a:dk1>
        <a:srgbClr val="000000"/>
      </a:dk1>
      <a:lt1>
        <a:srgbClr val="FFFFFF"/>
      </a:lt1>
      <a:dk2>
        <a:srgbClr val="3C3C3C"/>
      </a:dk2>
      <a:lt2>
        <a:srgbClr val="646464"/>
      </a:lt2>
      <a:accent1>
        <a:srgbClr val="0062A8"/>
      </a:accent1>
      <a:accent2>
        <a:srgbClr val="3671B2"/>
      </a:accent2>
      <a:accent3>
        <a:srgbClr val="FFFFFF"/>
      </a:accent3>
      <a:accent4>
        <a:srgbClr val="000000"/>
      </a:accent4>
      <a:accent5>
        <a:srgbClr val="AAB7D1"/>
      </a:accent5>
      <a:accent6>
        <a:srgbClr val="3066A1"/>
      </a:accent6>
      <a:hlink>
        <a:srgbClr val="C9E8F7"/>
      </a:hlink>
      <a:folHlink>
        <a:srgbClr val="DEEEF8"/>
      </a:folHlink>
    </a:clrScheme>
    <a:fontScheme name="masque MENJVA_masque bleu ciel">
      <a:majorFont>
        <a:latin typeface="Arial"/>
        <a:ea typeface="Arial"/>
        <a:cs typeface="Arial"/>
      </a:majorFont>
      <a:minorFont>
        <a:latin typeface="Arial"/>
        <a:ea typeface="Arial"/>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asque MENJVA_masque bleu ciel 1">
        <a:dk1>
          <a:srgbClr val="000000"/>
        </a:dk1>
        <a:lt1>
          <a:srgbClr val="FFFFFF"/>
        </a:lt1>
        <a:dk2>
          <a:srgbClr val="3C3C3C"/>
        </a:dk2>
        <a:lt2>
          <a:srgbClr val="646464"/>
        </a:lt2>
        <a:accent1>
          <a:srgbClr val="0062A8"/>
        </a:accent1>
        <a:accent2>
          <a:srgbClr val="3671B2"/>
        </a:accent2>
        <a:accent3>
          <a:srgbClr val="FFFFFF"/>
        </a:accent3>
        <a:accent4>
          <a:srgbClr val="000000"/>
        </a:accent4>
        <a:accent5>
          <a:srgbClr val="AAB7D1"/>
        </a:accent5>
        <a:accent6>
          <a:srgbClr val="3066A1"/>
        </a:accent6>
        <a:hlink>
          <a:srgbClr val="C9E8F7"/>
        </a:hlink>
        <a:folHlink>
          <a:srgbClr val="DEEEF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masque MENJVA_masque bleu ciel</Template>
  <TotalTime>16679</TotalTime>
  <Words>3034</Words>
  <Application>Microsoft Macintosh PowerPoint</Application>
  <PresentationFormat>Présentation à l'écran (4:3)</PresentationFormat>
  <Paragraphs>302</Paragraphs>
  <Slides>32</Slides>
  <Notes>25</Notes>
  <HiddenSlides>0</HiddenSlides>
  <MMClips>0</MMClips>
  <ScaleCrop>false</ScaleCrop>
  <HeadingPairs>
    <vt:vector size="4" baseType="variant">
      <vt:variant>
        <vt:lpstr>Thème</vt:lpstr>
      </vt:variant>
      <vt:variant>
        <vt:i4>5</vt:i4>
      </vt:variant>
      <vt:variant>
        <vt:lpstr>Titres des diapositives</vt:lpstr>
      </vt:variant>
      <vt:variant>
        <vt:i4>32</vt:i4>
      </vt:variant>
    </vt:vector>
  </HeadingPairs>
  <TitlesOfParts>
    <vt:vector size="37" baseType="lpstr">
      <vt:lpstr>Page de couverture</vt:lpstr>
      <vt:lpstr>Page de partie </vt:lpstr>
      <vt:lpstr>Pages de contenu</vt:lpstr>
      <vt:lpstr>Page de fin de la présentation</vt:lpstr>
      <vt:lpstr>1_Pages de contenu</vt:lpstr>
      <vt:lpstr>Présentation PowerPoint</vt:lpstr>
      <vt:lpstr>Sommaire </vt:lpstr>
      <vt:lpstr>La technologie, une discipline d’enseignement ouverte sur les autres </vt:lpstr>
      <vt:lpstr>La technologie</vt:lpstr>
      <vt:lpstr>Les trois dimensions de la technologie</vt:lpstr>
      <vt:lpstr>Les cycles 2 et 3 : initiation à la technologie</vt:lpstr>
      <vt:lpstr>Le cycle 4, la découverte de la technologie</vt:lpstr>
      <vt:lpstr>Environnements d’apprentissages du cycle 4</vt:lpstr>
      <vt:lpstr>Positionnement du bac S-SI</vt:lpstr>
      <vt:lpstr>Positionnement du bac STI2D</vt:lpstr>
      <vt:lpstr>Environnements d’apprentissages du bac STI2D </vt:lpstr>
      <vt:lpstr>Un concept nouveau : l’organisation des laboratoires en univers</vt:lpstr>
      <vt:lpstr>Exemple d’univers : le confort domestique </vt:lpstr>
      <vt:lpstr>Exemple d’univers : la mobilité</vt:lpstr>
      <vt:lpstr>Positionnement du bac STD2A</vt:lpstr>
      <vt:lpstr>Positionnement du bac professionnel</vt:lpstr>
      <vt:lpstr>Environnements d’apprentissages du bac professionnel</vt:lpstr>
      <vt:lpstr>La technologie en post bac</vt:lpstr>
      <vt:lpstr>Les apports de la dimension scientifique et technique</vt:lpstr>
      <vt:lpstr>Les apports de la dimension scientifique et technique</vt:lpstr>
      <vt:lpstr>Les apports de la dimension ingénierie design / métiers d’arts et d’industrie</vt:lpstr>
      <vt:lpstr>Les apports de la dimension ingénierie design / métiers d’arts et d’industrie</vt:lpstr>
      <vt:lpstr>Les apports de la dimension ingénierie design / métiers d’arts et d’industrie</vt:lpstr>
      <vt:lpstr>Les apports de la dimension socioculturelle</vt:lpstr>
      <vt:lpstr>Les apports de la dimension socioculturelle</vt:lpstr>
      <vt:lpstr>Le projet, une culture de l’engagement</vt:lpstr>
      <vt:lpstr>Le projet en technologie</vt:lpstr>
      <vt:lpstr>Le point de vue des élèves</vt:lpstr>
      <vt:lpstr>La liaison de l’école avec le monde de l’entreprise, le sens des responsabilités et le développement du « savoir-être »</vt:lpstr>
      <vt:lpstr>Présentation PowerPoint</vt:lpstr>
      <vt:lpstr>Pour interroger collectivement, par le concret, l’éthique et la responsabilité citoyenne</vt:lpstr>
      <vt:lpstr>Eléments de bibliographie</vt:lpstr>
    </vt:vector>
  </TitlesOfParts>
  <Manager> </Manager>
  <Company>MEN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 sur deux lignes</dc:title>
  <dc:subject> </dc:subject>
  <dc:creator>STSI</dc:creator>
  <cp:lastModifiedBy>Michel Rage</cp:lastModifiedBy>
  <cp:revision>247</cp:revision>
  <cp:lastPrinted>2011-10-28T07:48:52Z</cp:lastPrinted>
  <dcterms:created xsi:type="dcterms:W3CDTF">2011-10-28T07:12:19Z</dcterms:created>
  <dcterms:modified xsi:type="dcterms:W3CDTF">2015-12-14T06:58:43Z</dcterms:modified>
</cp:coreProperties>
</file>