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974" r:id="rId3"/>
    <p:sldId id="897" r:id="rId4"/>
    <p:sldId id="893" r:id="rId5"/>
    <p:sldId id="970" r:id="rId6"/>
    <p:sldId id="271" r:id="rId7"/>
    <p:sldId id="973" r:id="rId8"/>
    <p:sldId id="971" r:id="rId9"/>
    <p:sldId id="962" r:id="rId10"/>
    <p:sldId id="977" r:id="rId11"/>
    <p:sldId id="975" r:id="rId12"/>
    <p:sldId id="507" r:id="rId13"/>
    <p:sldId id="1324" r:id="rId14"/>
    <p:sldId id="1323" r:id="rId15"/>
    <p:sldId id="424" r:id="rId16"/>
    <p:sldId id="261"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10FB4E-77A9-45EE-A21E-D6EDE47C60DF}" v="10" dt="2023-05-30T07:24:59.99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0724" autoAdjust="0"/>
  </p:normalViewPr>
  <p:slideViewPr>
    <p:cSldViewPr snapToGrid="0">
      <p:cViewPr varScale="1">
        <p:scale>
          <a:sx n="66" d="100"/>
          <a:sy n="66" d="100"/>
        </p:scale>
        <p:origin x="668" y="32"/>
      </p:cViewPr>
      <p:guideLst/>
    </p:cSldViewPr>
  </p:slid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PARD Albane" userId="c22d8735-7adb-4db3-900d-8da53efedcd8" providerId="ADAL" clId="{C5FA4CFA-29B5-4408-BBD8-A5044DD298CA}"/>
    <pc:docChg chg="undo custSel addSld delSld modSld sldOrd">
      <pc:chgData name="GASPARD Albane" userId="c22d8735-7adb-4db3-900d-8da53efedcd8" providerId="ADAL" clId="{C5FA4CFA-29B5-4408-BBD8-A5044DD298CA}" dt="2022-08-23T08:45:33.310" v="562" actId="1076"/>
      <pc:docMkLst>
        <pc:docMk/>
      </pc:docMkLst>
      <pc:sldChg chg="addSp delSp modSp new mod">
        <pc:chgData name="GASPARD Albane" userId="c22d8735-7adb-4db3-900d-8da53efedcd8" providerId="ADAL" clId="{C5FA4CFA-29B5-4408-BBD8-A5044DD298CA}" dt="2022-08-23T08:45:33.310" v="562" actId="1076"/>
        <pc:sldMkLst>
          <pc:docMk/>
          <pc:sldMk cId="1349969836" sldId="900"/>
        </pc:sldMkLst>
        <pc:spChg chg="mod">
          <ac:chgData name="GASPARD Albane" userId="c22d8735-7adb-4db3-900d-8da53efedcd8" providerId="ADAL" clId="{C5FA4CFA-29B5-4408-BBD8-A5044DD298CA}" dt="2022-08-23T08:27:37.378" v="20" actId="20577"/>
          <ac:spMkLst>
            <pc:docMk/>
            <pc:sldMk cId="1349969836" sldId="900"/>
            <ac:spMk id="2" creationId="{AA9B2611-F021-0203-BDF0-4274286912F3}"/>
          </ac:spMkLst>
        </pc:spChg>
        <pc:spChg chg="del">
          <ac:chgData name="GASPARD Albane" userId="c22d8735-7adb-4db3-900d-8da53efedcd8" providerId="ADAL" clId="{C5FA4CFA-29B5-4408-BBD8-A5044DD298CA}" dt="2022-08-23T08:45:26.341" v="556" actId="478"/>
          <ac:spMkLst>
            <pc:docMk/>
            <pc:sldMk cId="1349969836" sldId="900"/>
            <ac:spMk id="3" creationId="{2619E09B-1414-B844-0B27-2E339A291DC1}"/>
          </ac:spMkLst>
        </pc:spChg>
        <pc:spChg chg="del">
          <ac:chgData name="GASPARD Albane" userId="c22d8735-7adb-4db3-900d-8da53efedcd8" providerId="ADAL" clId="{C5FA4CFA-29B5-4408-BBD8-A5044DD298CA}" dt="2022-08-23T08:45:23.980" v="555" actId="478"/>
          <ac:spMkLst>
            <pc:docMk/>
            <pc:sldMk cId="1349969836" sldId="900"/>
            <ac:spMk id="4" creationId="{743C3601-4C61-7390-F552-2D3F29F793F1}"/>
          </ac:spMkLst>
        </pc:spChg>
        <pc:spChg chg="del">
          <ac:chgData name="GASPARD Albane" userId="c22d8735-7adb-4db3-900d-8da53efedcd8" providerId="ADAL" clId="{C5FA4CFA-29B5-4408-BBD8-A5044DD298CA}" dt="2022-08-23T08:45:16.129" v="552" actId="478"/>
          <ac:spMkLst>
            <pc:docMk/>
            <pc:sldMk cId="1349969836" sldId="900"/>
            <ac:spMk id="6" creationId="{615023EB-AD6D-D71B-4FEF-3F473801CE65}"/>
          </ac:spMkLst>
        </pc:spChg>
        <pc:spChg chg="add mod">
          <ac:chgData name="GASPARD Albane" userId="c22d8735-7adb-4db3-900d-8da53efedcd8" providerId="ADAL" clId="{C5FA4CFA-29B5-4408-BBD8-A5044DD298CA}" dt="2022-08-23T08:27:33.248" v="1"/>
          <ac:spMkLst>
            <pc:docMk/>
            <pc:sldMk cId="1349969836" sldId="900"/>
            <ac:spMk id="8" creationId="{2A1FB27B-773F-1F61-83D4-24499B1DB3E8}"/>
          </ac:spMkLst>
        </pc:spChg>
        <pc:spChg chg="add mod">
          <ac:chgData name="GASPARD Albane" userId="c22d8735-7adb-4db3-900d-8da53efedcd8" providerId="ADAL" clId="{C5FA4CFA-29B5-4408-BBD8-A5044DD298CA}" dt="2022-08-23T08:27:33.248" v="1"/>
          <ac:spMkLst>
            <pc:docMk/>
            <pc:sldMk cId="1349969836" sldId="900"/>
            <ac:spMk id="9" creationId="{3FFFE8F5-E245-C46F-018B-EE1C40AC2A97}"/>
          </ac:spMkLst>
        </pc:spChg>
        <pc:spChg chg="add mod">
          <ac:chgData name="GASPARD Albane" userId="c22d8735-7adb-4db3-900d-8da53efedcd8" providerId="ADAL" clId="{C5FA4CFA-29B5-4408-BBD8-A5044DD298CA}" dt="2022-08-23T08:27:33.248" v="1"/>
          <ac:spMkLst>
            <pc:docMk/>
            <pc:sldMk cId="1349969836" sldId="900"/>
            <ac:spMk id="10" creationId="{E16EC407-D163-094C-97DD-F7FF27E02462}"/>
          </ac:spMkLst>
        </pc:spChg>
        <pc:spChg chg="add mod">
          <ac:chgData name="GASPARD Albane" userId="c22d8735-7adb-4db3-900d-8da53efedcd8" providerId="ADAL" clId="{C5FA4CFA-29B5-4408-BBD8-A5044DD298CA}" dt="2022-08-23T08:27:33.248" v="1"/>
          <ac:spMkLst>
            <pc:docMk/>
            <pc:sldMk cId="1349969836" sldId="900"/>
            <ac:spMk id="11" creationId="{69FB2CC3-5D28-AB5E-C648-AC523AC30736}"/>
          </ac:spMkLst>
        </pc:spChg>
        <pc:spChg chg="add mod">
          <ac:chgData name="GASPARD Albane" userId="c22d8735-7adb-4db3-900d-8da53efedcd8" providerId="ADAL" clId="{C5FA4CFA-29B5-4408-BBD8-A5044DD298CA}" dt="2022-08-23T08:27:33.248" v="1"/>
          <ac:spMkLst>
            <pc:docMk/>
            <pc:sldMk cId="1349969836" sldId="900"/>
            <ac:spMk id="12" creationId="{3163DF23-3D29-91C0-0943-397DF7595CA6}"/>
          </ac:spMkLst>
        </pc:spChg>
        <pc:spChg chg="add mod">
          <ac:chgData name="GASPARD Albane" userId="c22d8735-7adb-4db3-900d-8da53efedcd8" providerId="ADAL" clId="{C5FA4CFA-29B5-4408-BBD8-A5044DD298CA}" dt="2022-08-23T08:27:33.248" v="1"/>
          <ac:spMkLst>
            <pc:docMk/>
            <pc:sldMk cId="1349969836" sldId="900"/>
            <ac:spMk id="13" creationId="{9997F048-FDDD-B1FC-BE7B-465C26BADE93}"/>
          </ac:spMkLst>
        </pc:spChg>
        <pc:spChg chg="add mod">
          <ac:chgData name="GASPARD Albane" userId="c22d8735-7adb-4db3-900d-8da53efedcd8" providerId="ADAL" clId="{C5FA4CFA-29B5-4408-BBD8-A5044DD298CA}" dt="2022-08-23T08:27:33.248" v="1"/>
          <ac:spMkLst>
            <pc:docMk/>
            <pc:sldMk cId="1349969836" sldId="900"/>
            <ac:spMk id="14" creationId="{A6DF34A5-E467-D9A0-62B3-D771F422F961}"/>
          </ac:spMkLst>
        </pc:spChg>
        <pc:spChg chg="add mod">
          <ac:chgData name="GASPARD Albane" userId="c22d8735-7adb-4db3-900d-8da53efedcd8" providerId="ADAL" clId="{C5FA4CFA-29B5-4408-BBD8-A5044DD298CA}" dt="2022-08-23T08:27:33.248" v="1"/>
          <ac:spMkLst>
            <pc:docMk/>
            <pc:sldMk cId="1349969836" sldId="900"/>
            <ac:spMk id="15" creationId="{F9D7B4D7-5E25-B826-83C0-796EC1AD29F0}"/>
          </ac:spMkLst>
        </pc:spChg>
        <pc:spChg chg="add mod">
          <ac:chgData name="GASPARD Albane" userId="c22d8735-7adb-4db3-900d-8da53efedcd8" providerId="ADAL" clId="{C5FA4CFA-29B5-4408-BBD8-A5044DD298CA}" dt="2022-08-23T08:27:33.248" v="1"/>
          <ac:spMkLst>
            <pc:docMk/>
            <pc:sldMk cId="1349969836" sldId="900"/>
            <ac:spMk id="16" creationId="{6EA4B3C1-5BD1-573F-6C20-C07E01A235E7}"/>
          </ac:spMkLst>
        </pc:spChg>
        <pc:spChg chg="add mod">
          <ac:chgData name="GASPARD Albane" userId="c22d8735-7adb-4db3-900d-8da53efedcd8" providerId="ADAL" clId="{C5FA4CFA-29B5-4408-BBD8-A5044DD298CA}" dt="2022-08-23T08:27:33.248" v="1"/>
          <ac:spMkLst>
            <pc:docMk/>
            <pc:sldMk cId="1349969836" sldId="900"/>
            <ac:spMk id="17" creationId="{F6E0A6A6-7A7F-94A8-D906-C7F68A8D3570}"/>
          </ac:spMkLst>
        </pc:spChg>
        <pc:spChg chg="add mod">
          <ac:chgData name="GASPARD Albane" userId="c22d8735-7adb-4db3-900d-8da53efedcd8" providerId="ADAL" clId="{C5FA4CFA-29B5-4408-BBD8-A5044DD298CA}" dt="2022-08-23T08:27:33.248" v="1"/>
          <ac:spMkLst>
            <pc:docMk/>
            <pc:sldMk cId="1349969836" sldId="900"/>
            <ac:spMk id="18" creationId="{486D597C-3351-D834-9F32-950841A18E60}"/>
          </ac:spMkLst>
        </pc:spChg>
        <pc:spChg chg="add mod">
          <ac:chgData name="GASPARD Albane" userId="c22d8735-7adb-4db3-900d-8da53efedcd8" providerId="ADAL" clId="{C5FA4CFA-29B5-4408-BBD8-A5044DD298CA}" dt="2022-08-23T08:27:33.248" v="1"/>
          <ac:spMkLst>
            <pc:docMk/>
            <pc:sldMk cId="1349969836" sldId="900"/>
            <ac:spMk id="19" creationId="{4F12C9DF-60BC-3739-92A6-94CDBFB3B93D}"/>
          </ac:spMkLst>
        </pc:spChg>
        <pc:spChg chg="add mod">
          <ac:chgData name="GASPARD Albane" userId="c22d8735-7adb-4db3-900d-8da53efedcd8" providerId="ADAL" clId="{C5FA4CFA-29B5-4408-BBD8-A5044DD298CA}" dt="2022-08-23T08:27:33.248" v="1"/>
          <ac:spMkLst>
            <pc:docMk/>
            <pc:sldMk cId="1349969836" sldId="900"/>
            <ac:spMk id="20" creationId="{C29D2E6B-9274-FCBC-6C5E-31CD58533115}"/>
          </ac:spMkLst>
        </pc:spChg>
        <pc:spChg chg="add mod">
          <ac:chgData name="GASPARD Albane" userId="c22d8735-7adb-4db3-900d-8da53efedcd8" providerId="ADAL" clId="{C5FA4CFA-29B5-4408-BBD8-A5044DD298CA}" dt="2022-08-23T08:27:33.248" v="1"/>
          <ac:spMkLst>
            <pc:docMk/>
            <pc:sldMk cId="1349969836" sldId="900"/>
            <ac:spMk id="21" creationId="{2462BA66-1531-C4A8-23DC-505545FE48E7}"/>
          </ac:spMkLst>
        </pc:spChg>
        <pc:spChg chg="add mod">
          <ac:chgData name="GASPARD Albane" userId="c22d8735-7adb-4db3-900d-8da53efedcd8" providerId="ADAL" clId="{C5FA4CFA-29B5-4408-BBD8-A5044DD298CA}" dt="2022-08-23T08:27:33.248" v="1"/>
          <ac:spMkLst>
            <pc:docMk/>
            <pc:sldMk cId="1349969836" sldId="900"/>
            <ac:spMk id="22" creationId="{148E7349-EDD2-AD7B-72BA-0517B312D3E5}"/>
          </ac:spMkLst>
        </pc:spChg>
        <pc:spChg chg="add mod">
          <ac:chgData name="GASPARD Albane" userId="c22d8735-7adb-4db3-900d-8da53efedcd8" providerId="ADAL" clId="{C5FA4CFA-29B5-4408-BBD8-A5044DD298CA}" dt="2022-08-23T08:27:33.248" v="1"/>
          <ac:spMkLst>
            <pc:docMk/>
            <pc:sldMk cId="1349969836" sldId="900"/>
            <ac:spMk id="23" creationId="{37A40EB4-52FB-378E-5531-BDF55D5C3AC3}"/>
          </ac:spMkLst>
        </pc:spChg>
        <pc:spChg chg="add mod">
          <ac:chgData name="GASPARD Albane" userId="c22d8735-7adb-4db3-900d-8da53efedcd8" providerId="ADAL" clId="{C5FA4CFA-29B5-4408-BBD8-A5044DD298CA}" dt="2022-08-23T08:27:33.248" v="1"/>
          <ac:spMkLst>
            <pc:docMk/>
            <pc:sldMk cId="1349969836" sldId="900"/>
            <ac:spMk id="24" creationId="{0FD4F521-E89B-FD4C-33B4-1383A297AABA}"/>
          </ac:spMkLst>
        </pc:spChg>
        <pc:spChg chg="add mod">
          <ac:chgData name="GASPARD Albane" userId="c22d8735-7adb-4db3-900d-8da53efedcd8" providerId="ADAL" clId="{C5FA4CFA-29B5-4408-BBD8-A5044DD298CA}" dt="2022-08-23T08:27:33.248" v="1"/>
          <ac:spMkLst>
            <pc:docMk/>
            <pc:sldMk cId="1349969836" sldId="900"/>
            <ac:spMk id="25" creationId="{92D2C9F6-5134-257F-6C5C-83638B95ECD3}"/>
          </ac:spMkLst>
        </pc:spChg>
        <pc:spChg chg="add mod">
          <ac:chgData name="GASPARD Albane" userId="c22d8735-7adb-4db3-900d-8da53efedcd8" providerId="ADAL" clId="{C5FA4CFA-29B5-4408-BBD8-A5044DD298CA}" dt="2022-08-23T08:27:33.248" v="1"/>
          <ac:spMkLst>
            <pc:docMk/>
            <pc:sldMk cId="1349969836" sldId="900"/>
            <ac:spMk id="26" creationId="{4130A27A-E661-C313-989F-565FE41F3FC6}"/>
          </ac:spMkLst>
        </pc:spChg>
        <pc:spChg chg="add mod">
          <ac:chgData name="GASPARD Albane" userId="c22d8735-7adb-4db3-900d-8da53efedcd8" providerId="ADAL" clId="{C5FA4CFA-29B5-4408-BBD8-A5044DD298CA}" dt="2022-08-23T08:27:33.248" v="1"/>
          <ac:spMkLst>
            <pc:docMk/>
            <pc:sldMk cId="1349969836" sldId="900"/>
            <ac:spMk id="27" creationId="{2D55D7A3-506D-044C-E5C4-53BE4BE99959}"/>
          </ac:spMkLst>
        </pc:spChg>
        <pc:spChg chg="add mod">
          <ac:chgData name="GASPARD Albane" userId="c22d8735-7adb-4db3-900d-8da53efedcd8" providerId="ADAL" clId="{C5FA4CFA-29B5-4408-BBD8-A5044DD298CA}" dt="2022-08-23T08:45:33.310" v="562" actId="1076"/>
          <ac:spMkLst>
            <pc:docMk/>
            <pc:sldMk cId="1349969836" sldId="900"/>
            <ac:spMk id="29" creationId="{665E6F04-1696-F80B-B6CE-1AAEEDFDD599}"/>
          </ac:spMkLst>
        </pc:spChg>
      </pc:sldChg>
      <pc:sldChg chg="addSp modSp new del mod ord">
        <pc:chgData name="GASPARD Albane" userId="c22d8735-7adb-4db3-900d-8da53efedcd8" providerId="ADAL" clId="{C5FA4CFA-29B5-4408-BBD8-A5044DD298CA}" dt="2022-08-23T08:29:29.620" v="77" actId="47"/>
        <pc:sldMkLst>
          <pc:docMk/>
          <pc:sldMk cId="3113546549" sldId="901"/>
        </pc:sldMkLst>
        <pc:spChg chg="mod">
          <ac:chgData name="GASPARD Albane" userId="c22d8735-7adb-4db3-900d-8da53efedcd8" providerId="ADAL" clId="{C5FA4CFA-29B5-4408-BBD8-A5044DD298CA}" dt="2022-08-23T08:28:11.547" v="72" actId="20577"/>
          <ac:spMkLst>
            <pc:docMk/>
            <pc:sldMk cId="3113546549" sldId="901"/>
            <ac:spMk id="2" creationId="{E57995F8-2414-64AA-641A-B69AAC332064}"/>
          </ac:spMkLst>
        </pc:spChg>
        <pc:spChg chg="add mod">
          <ac:chgData name="GASPARD Albane" userId="c22d8735-7adb-4db3-900d-8da53efedcd8" providerId="ADAL" clId="{C5FA4CFA-29B5-4408-BBD8-A5044DD298CA}" dt="2022-08-23T08:28:21.528" v="73"/>
          <ac:spMkLst>
            <pc:docMk/>
            <pc:sldMk cId="3113546549" sldId="901"/>
            <ac:spMk id="8" creationId="{0AA88D95-EE9F-1035-D975-4180721AC251}"/>
          </ac:spMkLst>
        </pc:spChg>
        <pc:spChg chg="add mod">
          <ac:chgData name="GASPARD Albane" userId="c22d8735-7adb-4db3-900d-8da53efedcd8" providerId="ADAL" clId="{C5FA4CFA-29B5-4408-BBD8-A5044DD298CA}" dt="2022-08-23T08:28:21.528" v="73"/>
          <ac:spMkLst>
            <pc:docMk/>
            <pc:sldMk cId="3113546549" sldId="901"/>
            <ac:spMk id="9" creationId="{0D375C17-C694-E475-5727-F1A6F7B58855}"/>
          </ac:spMkLst>
        </pc:spChg>
        <pc:spChg chg="add mod">
          <ac:chgData name="GASPARD Albane" userId="c22d8735-7adb-4db3-900d-8da53efedcd8" providerId="ADAL" clId="{C5FA4CFA-29B5-4408-BBD8-A5044DD298CA}" dt="2022-08-23T08:28:21.528" v="73"/>
          <ac:spMkLst>
            <pc:docMk/>
            <pc:sldMk cId="3113546549" sldId="901"/>
            <ac:spMk id="10" creationId="{668505BB-240E-B3C2-C641-07C08A4AD3AF}"/>
          </ac:spMkLst>
        </pc:spChg>
        <pc:spChg chg="add mod">
          <ac:chgData name="GASPARD Albane" userId="c22d8735-7adb-4db3-900d-8da53efedcd8" providerId="ADAL" clId="{C5FA4CFA-29B5-4408-BBD8-A5044DD298CA}" dt="2022-08-23T08:28:21.528" v="73"/>
          <ac:spMkLst>
            <pc:docMk/>
            <pc:sldMk cId="3113546549" sldId="901"/>
            <ac:spMk id="11" creationId="{5C6112A8-58F7-61B9-57B6-795CC82B1B4B}"/>
          </ac:spMkLst>
        </pc:spChg>
        <pc:spChg chg="add mod">
          <ac:chgData name="GASPARD Albane" userId="c22d8735-7adb-4db3-900d-8da53efedcd8" providerId="ADAL" clId="{C5FA4CFA-29B5-4408-BBD8-A5044DD298CA}" dt="2022-08-23T08:28:21.528" v="73"/>
          <ac:spMkLst>
            <pc:docMk/>
            <pc:sldMk cId="3113546549" sldId="901"/>
            <ac:spMk id="12" creationId="{71FDC4EF-6694-97FC-DA9A-3A7A5110CA1B}"/>
          </ac:spMkLst>
        </pc:spChg>
        <pc:spChg chg="add mod">
          <ac:chgData name="GASPARD Albane" userId="c22d8735-7adb-4db3-900d-8da53efedcd8" providerId="ADAL" clId="{C5FA4CFA-29B5-4408-BBD8-A5044DD298CA}" dt="2022-08-23T08:28:21.528" v="73"/>
          <ac:spMkLst>
            <pc:docMk/>
            <pc:sldMk cId="3113546549" sldId="901"/>
            <ac:spMk id="13" creationId="{AC4358D3-D998-0750-E150-22BFDF48005D}"/>
          </ac:spMkLst>
        </pc:spChg>
        <pc:spChg chg="add mod">
          <ac:chgData name="GASPARD Albane" userId="c22d8735-7adb-4db3-900d-8da53efedcd8" providerId="ADAL" clId="{C5FA4CFA-29B5-4408-BBD8-A5044DD298CA}" dt="2022-08-23T08:28:21.528" v="73"/>
          <ac:spMkLst>
            <pc:docMk/>
            <pc:sldMk cId="3113546549" sldId="901"/>
            <ac:spMk id="14" creationId="{240D1EBA-B79F-A603-96B4-51BF136C72EB}"/>
          </ac:spMkLst>
        </pc:spChg>
        <pc:spChg chg="add mod">
          <ac:chgData name="GASPARD Albane" userId="c22d8735-7adb-4db3-900d-8da53efedcd8" providerId="ADAL" clId="{C5FA4CFA-29B5-4408-BBD8-A5044DD298CA}" dt="2022-08-23T08:28:21.528" v="73"/>
          <ac:spMkLst>
            <pc:docMk/>
            <pc:sldMk cId="3113546549" sldId="901"/>
            <ac:spMk id="15" creationId="{B4416380-FF78-E22E-A778-22E259F0B26E}"/>
          </ac:spMkLst>
        </pc:spChg>
        <pc:spChg chg="add mod">
          <ac:chgData name="GASPARD Albane" userId="c22d8735-7adb-4db3-900d-8da53efedcd8" providerId="ADAL" clId="{C5FA4CFA-29B5-4408-BBD8-A5044DD298CA}" dt="2022-08-23T08:28:21.528" v="73"/>
          <ac:spMkLst>
            <pc:docMk/>
            <pc:sldMk cId="3113546549" sldId="901"/>
            <ac:spMk id="16" creationId="{E18812CC-1413-2D3F-3ABB-975EA7024502}"/>
          </ac:spMkLst>
        </pc:spChg>
        <pc:spChg chg="add mod">
          <ac:chgData name="GASPARD Albane" userId="c22d8735-7adb-4db3-900d-8da53efedcd8" providerId="ADAL" clId="{C5FA4CFA-29B5-4408-BBD8-A5044DD298CA}" dt="2022-08-23T08:28:21.528" v="73"/>
          <ac:spMkLst>
            <pc:docMk/>
            <pc:sldMk cId="3113546549" sldId="901"/>
            <ac:spMk id="17" creationId="{2D15DE38-807C-D91E-84C0-C986A86147ED}"/>
          </ac:spMkLst>
        </pc:spChg>
        <pc:spChg chg="add mod">
          <ac:chgData name="GASPARD Albane" userId="c22d8735-7adb-4db3-900d-8da53efedcd8" providerId="ADAL" clId="{C5FA4CFA-29B5-4408-BBD8-A5044DD298CA}" dt="2022-08-23T08:28:21.528" v="73"/>
          <ac:spMkLst>
            <pc:docMk/>
            <pc:sldMk cId="3113546549" sldId="901"/>
            <ac:spMk id="18" creationId="{40BFF1D9-6E6E-D2D2-B35A-B3D3A5BEBCE8}"/>
          </ac:spMkLst>
        </pc:spChg>
        <pc:spChg chg="add mod">
          <ac:chgData name="GASPARD Albane" userId="c22d8735-7adb-4db3-900d-8da53efedcd8" providerId="ADAL" clId="{C5FA4CFA-29B5-4408-BBD8-A5044DD298CA}" dt="2022-08-23T08:28:21.528" v="73"/>
          <ac:spMkLst>
            <pc:docMk/>
            <pc:sldMk cId="3113546549" sldId="901"/>
            <ac:spMk id="19" creationId="{17654FCD-8176-CA93-ADF5-FCF2AC18DDF2}"/>
          </ac:spMkLst>
        </pc:spChg>
        <pc:spChg chg="add mod">
          <ac:chgData name="GASPARD Albane" userId="c22d8735-7adb-4db3-900d-8da53efedcd8" providerId="ADAL" clId="{C5FA4CFA-29B5-4408-BBD8-A5044DD298CA}" dt="2022-08-23T08:28:21.528" v="73"/>
          <ac:spMkLst>
            <pc:docMk/>
            <pc:sldMk cId="3113546549" sldId="901"/>
            <ac:spMk id="20" creationId="{48FAB455-E3F9-72D9-6DF8-66536B25E743}"/>
          </ac:spMkLst>
        </pc:spChg>
        <pc:spChg chg="add mod">
          <ac:chgData name="GASPARD Albane" userId="c22d8735-7adb-4db3-900d-8da53efedcd8" providerId="ADAL" clId="{C5FA4CFA-29B5-4408-BBD8-A5044DD298CA}" dt="2022-08-23T08:28:21.528" v="73"/>
          <ac:spMkLst>
            <pc:docMk/>
            <pc:sldMk cId="3113546549" sldId="901"/>
            <ac:spMk id="21" creationId="{C388B923-C7D2-053C-82F0-014EF2514B62}"/>
          </ac:spMkLst>
        </pc:spChg>
        <pc:spChg chg="add mod">
          <ac:chgData name="GASPARD Albane" userId="c22d8735-7adb-4db3-900d-8da53efedcd8" providerId="ADAL" clId="{C5FA4CFA-29B5-4408-BBD8-A5044DD298CA}" dt="2022-08-23T08:28:21.528" v="73"/>
          <ac:spMkLst>
            <pc:docMk/>
            <pc:sldMk cId="3113546549" sldId="901"/>
            <ac:spMk id="22" creationId="{60E7BEE6-AA41-408E-F313-B93AD45A29E0}"/>
          </ac:spMkLst>
        </pc:spChg>
        <pc:spChg chg="add mod">
          <ac:chgData name="GASPARD Albane" userId="c22d8735-7adb-4db3-900d-8da53efedcd8" providerId="ADAL" clId="{C5FA4CFA-29B5-4408-BBD8-A5044DD298CA}" dt="2022-08-23T08:28:21.528" v="73"/>
          <ac:spMkLst>
            <pc:docMk/>
            <pc:sldMk cId="3113546549" sldId="901"/>
            <ac:spMk id="23" creationId="{BF02E39E-B0A5-3FA6-E017-F29652C4C062}"/>
          </ac:spMkLst>
        </pc:spChg>
        <pc:spChg chg="add mod">
          <ac:chgData name="GASPARD Albane" userId="c22d8735-7adb-4db3-900d-8da53efedcd8" providerId="ADAL" clId="{C5FA4CFA-29B5-4408-BBD8-A5044DD298CA}" dt="2022-08-23T08:28:21.528" v="73"/>
          <ac:spMkLst>
            <pc:docMk/>
            <pc:sldMk cId="3113546549" sldId="901"/>
            <ac:spMk id="24" creationId="{9BBCB835-FC72-FB89-9835-28935FC7D21D}"/>
          </ac:spMkLst>
        </pc:spChg>
        <pc:spChg chg="add mod">
          <ac:chgData name="GASPARD Albane" userId="c22d8735-7adb-4db3-900d-8da53efedcd8" providerId="ADAL" clId="{C5FA4CFA-29B5-4408-BBD8-A5044DD298CA}" dt="2022-08-23T08:28:21.528" v="73"/>
          <ac:spMkLst>
            <pc:docMk/>
            <pc:sldMk cId="3113546549" sldId="901"/>
            <ac:spMk id="25" creationId="{5173AFB8-C362-6D23-CB96-0126829BC465}"/>
          </ac:spMkLst>
        </pc:spChg>
        <pc:spChg chg="add mod">
          <ac:chgData name="GASPARD Albane" userId="c22d8735-7adb-4db3-900d-8da53efedcd8" providerId="ADAL" clId="{C5FA4CFA-29B5-4408-BBD8-A5044DD298CA}" dt="2022-08-23T08:28:21.528" v="73"/>
          <ac:spMkLst>
            <pc:docMk/>
            <pc:sldMk cId="3113546549" sldId="901"/>
            <ac:spMk id="26" creationId="{ACE1C8E8-45DB-E008-9678-E589506C8B02}"/>
          </ac:spMkLst>
        </pc:spChg>
        <pc:spChg chg="add mod">
          <ac:chgData name="GASPARD Albane" userId="c22d8735-7adb-4db3-900d-8da53efedcd8" providerId="ADAL" clId="{C5FA4CFA-29B5-4408-BBD8-A5044DD298CA}" dt="2022-08-23T08:28:21.528" v="73"/>
          <ac:spMkLst>
            <pc:docMk/>
            <pc:sldMk cId="3113546549" sldId="901"/>
            <ac:spMk id="27" creationId="{4B5AAB86-D38B-F107-F342-5C668FCBD17C}"/>
          </ac:spMkLst>
        </pc:spChg>
      </pc:sldChg>
      <pc:sldChg chg="addSp modSp add del">
        <pc:chgData name="GASPARD Albane" userId="c22d8735-7adb-4db3-900d-8da53efedcd8" providerId="ADAL" clId="{C5FA4CFA-29B5-4408-BBD8-A5044DD298CA}" dt="2022-08-23T08:44:47.990" v="551" actId="47"/>
        <pc:sldMkLst>
          <pc:docMk/>
          <pc:sldMk cId="90038245" sldId="973"/>
        </pc:sldMkLst>
        <pc:spChg chg="add mod">
          <ac:chgData name="GASPARD Albane" userId="c22d8735-7adb-4db3-900d-8da53efedcd8" providerId="ADAL" clId="{C5FA4CFA-29B5-4408-BBD8-A5044DD298CA}" dt="2022-08-23T08:29:21.950" v="75"/>
          <ac:spMkLst>
            <pc:docMk/>
            <pc:sldMk cId="90038245" sldId="973"/>
            <ac:spMk id="2" creationId="{04CE2BC2-0ADA-C971-9426-C264C4D197AD}"/>
          </ac:spMkLst>
        </pc:spChg>
        <pc:spChg chg="add mod">
          <ac:chgData name="GASPARD Albane" userId="c22d8735-7adb-4db3-900d-8da53efedcd8" providerId="ADAL" clId="{C5FA4CFA-29B5-4408-BBD8-A5044DD298CA}" dt="2022-08-23T08:29:21.950" v="75"/>
          <ac:spMkLst>
            <pc:docMk/>
            <pc:sldMk cId="90038245" sldId="973"/>
            <ac:spMk id="3" creationId="{4439E01C-6081-4C10-8C8A-042D76834752}"/>
          </ac:spMkLst>
        </pc:spChg>
        <pc:spChg chg="add mod">
          <ac:chgData name="GASPARD Albane" userId="c22d8735-7adb-4db3-900d-8da53efedcd8" providerId="ADAL" clId="{C5FA4CFA-29B5-4408-BBD8-A5044DD298CA}" dt="2022-08-23T08:29:21.950" v="75"/>
          <ac:spMkLst>
            <pc:docMk/>
            <pc:sldMk cId="90038245" sldId="973"/>
            <ac:spMk id="4" creationId="{41D53372-42F0-82B4-9F3D-5958E763FFF1}"/>
          </ac:spMkLst>
        </pc:spChg>
        <pc:spChg chg="add mod">
          <ac:chgData name="GASPARD Albane" userId="c22d8735-7adb-4db3-900d-8da53efedcd8" providerId="ADAL" clId="{C5FA4CFA-29B5-4408-BBD8-A5044DD298CA}" dt="2022-08-23T08:29:21.950" v="75"/>
          <ac:spMkLst>
            <pc:docMk/>
            <pc:sldMk cId="90038245" sldId="973"/>
            <ac:spMk id="6" creationId="{80F813E0-E4A2-892B-18A1-E97F0A56EDA6}"/>
          </ac:spMkLst>
        </pc:spChg>
        <pc:spChg chg="add mod">
          <ac:chgData name="GASPARD Albane" userId="c22d8735-7adb-4db3-900d-8da53efedcd8" providerId="ADAL" clId="{C5FA4CFA-29B5-4408-BBD8-A5044DD298CA}" dt="2022-08-23T08:29:21.950" v="75"/>
          <ac:spMkLst>
            <pc:docMk/>
            <pc:sldMk cId="90038245" sldId="973"/>
            <ac:spMk id="7" creationId="{F997AA41-A7B6-B890-C36C-32FE44C802B0}"/>
          </ac:spMkLst>
        </pc:spChg>
        <pc:spChg chg="add mod">
          <ac:chgData name="GASPARD Albane" userId="c22d8735-7adb-4db3-900d-8da53efedcd8" providerId="ADAL" clId="{C5FA4CFA-29B5-4408-BBD8-A5044DD298CA}" dt="2022-08-23T08:29:21.950" v="75"/>
          <ac:spMkLst>
            <pc:docMk/>
            <pc:sldMk cId="90038245" sldId="973"/>
            <ac:spMk id="8" creationId="{7EAE7CA3-EC8A-84E9-2E83-470FA38B257F}"/>
          </ac:spMkLst>
        </pc:spChg>
        <pc:spChg chg="add mod">
          <ac:chgData name="GASPARD Albane" userId="c22d8735-7adb-4db3-900d-8da53efedcd8" providerId="ADAL" clId="{C5FA4CFA-29B5-4408-BBD8-A5044DD298CA}" dt="2022-08-23T08:29:21.950" v="75"/>
          <ac:spMkLst>
            <pc:docMk/>
            <pc:sldMk cId="90038245" sldId="973"/>
            <ac:spMk id="9" creationId="{5C2B8869-A98E-9A65-F516-FFBABA0EBB63}"/>
          </ac:spMkLst>
        </pc:spChg>
        <pc:spChg chg="add mod">
          <ac:chgData name="GASPARD Albane" userId="c22d8735-7adb-4db3-900d-8da53efedcd8" providerId="ADAL" clId="{C5FA4CFA-29B5-4408-BBD8-A5044DD298CA}" dt="2022-08-23T08:29:21.950" v="75"/>
          <ac:spMkLst>
            <pc:docMk/>
            <pc:sldMk cId="90038245" sldId="973"/>
            <ac:spMk id="12" creationId="{2127BEFF-B1FB-E12A-36BE-88E160DC14A3}"/>
          </ac:spMkLst>
        </pc:spChg>
        <pc:spChg chg="add mod">
          <ac:chgData name="GASPARD Albane" userId="c22d8735-7adb-4db3-900d-8da53efedcd8" providerId="ADAL" clId="{C5FA4CFA-29B5-4408-BBD8-A5044DD298CA}" dt="2022-08-23T08:29:21.950" v="75"/>
          <ac:spMkLst>
            <pc:docMk/>
            <pc:sldMk cId="90038245" sldId="973"/>
            <ac:spMk id="13" creationId="{92C36C80-8617-BDDE-4368-725D3906E2BC}"/>
          </ac:spMkLst>
        </pc:spChg>
        <pc:spChg chg="add mod">
          <ac:chgData name="GASPARD Albane" userId="c22d8735-7adb-4db3-900d-8da53efedcd8" providerId="ADAL" clId="{C5FA4CFA-29B5-4408-BBD8-A5044DD298CA}" dt="2022-08-23T08:29:21.950" v="75"/>
          <ac:spMkLst>
            <pc:docMk/>
            <pc:sldMk cId="90038245" sldId="973"/>
            <ac:spMk id="14" creationId="{8680D44B-EA80-9A06-B4C8-AA82C3D8162B}"/>
          </ac:spMkLst>
        </pc:spChg>
        <pc:spChg chg="add mod">
          <ac:chgData name="GASPARD Albane" userId="c22d8735-7adb-4db3-900d-8da53efedcd8" providerId="ADAL" clId="{C5FA4CFA-29B5-4408-BBD8-A5044DD298CA}" dt="2022-08-23T08:29:27.396" v="76"/>
          <ac:spMkLst>
            <pc:docMk/>
            <pc:sldMk cId="90038245" sldId="973"/>
            <ac:spMk id="15" creationId="{161CA8B7-B023-DF35-2F35-8C2B5488DA18}"/>
          </ac:spMkLst>
        </pc:spChg>
        <pc:spChg chg="add mod">
          <ac:chgData name="GASPARD Albane" userId="c22d8735-7adb-4db3-900d-8da53efedcd8" providerId="ADAL" clId="{C5FA4CFA-29B5-4408-BBD8-A5044DD298CA}" dt="2022-08-23T08:29:27.396" v="76"/>
          <ac:spMkLst>
            <pc:docMk/>
            <pc:sldMk cId="90038245" sldId="973"/>
            <ac:spMk id="16" creationId="{35618BCE-0F24-DD29-2FCE-FBE6F0050B2A}"/>
          </ac:spMkLst>
        </pc:spChg>
        <pc:spChg chg="add mod">
          <ac:chgData name="GASPARD Albane" userId="c22d8735-7adb-4db3-900d-8da53efedcd8" providerId="ADAL" clId="{C5FA4CFA-29B5-4408-BBD8-A5044DD298CA}" dt="2022-08-23T08:29:27.396" v="76"/>
          <ac:spMkLst>
            <pc:docMk/>
            <pc:sldMk cId="90038245" sldId="973"/>
            <ac:spMk id="17" creationId="{E303D6AE-530F-4283-27EB-60D0EFF06E35}"/>
          </ac:spMkLst>
        </pc:spChg>
        <pc:spChg chg="add mod">
          <ac:chgData name="GASPARD Albane" userId="c22d8735-7adb-4db3-900d-8da53efedcd8" providerId="ADAL" clId="{C5FA4CFA-29B5-4408-BBD8-A5044DD298CA}" dt="2022-08-23T08:29:27.396" v="76"/>
          <ac:spMkLst>
            <pc:docMk/>
            <pc:sldMk cId="90038245" sldId="973"/>
            <ac:spMk id="18" creationId="{3E12276E-B66F-5F89-DCB5-000E450E7DDA}"/>
          </ac:spMkLst>
        </pc:spChg>
        <pc:spChg chg="add mod">
          <ac:chgData name="GASPARD Albane" userId="c22d8735-7adb-4db3-900d-8da53efedcd8" providerId="ADAL" clId="{C5FA4CFA-29B5-4408-BBD8-A5044DD298CA}" dt="2022-08-23T08:29:27.396" v="76"/>
          <ac:spMkLst>
            <pc:docMk/>
            <pc:sldMk cId="90038245" sldId="973"/>
            <ac:spMk id="19" creationId="{1ECD2ADE-44DA-A062-9B5A-F1D651FA9972}"/>
          </ac:spMkLst>
        </pc:spChg>
        <pc:spChg chg="add mod">
          <ac:chgData name="GASPARD Albane" userId="c22d8735-7adb-4db3-900d-8da53efedcd8" providerId="ADAL" clId="{C5FA4CFA-29B5-4408-BBD8-A5044DD298CA}" dt="2022-08-23T08:29:27.396" v="76"/>
          <ac:spMkLst>
            <pc:docMk/>
            <pc:sldMk cId="90038245" sldId="973"/>
            <ac:spMk id="20" creationId="{19BC854C-1542-F98B-5C3F-4E3379AAB78D}"/>
          </ac:spMkLst>
        </pc:spChg>
        <pc:spChg chg="add mod">
          <ac:chgData name="GASPARD Albane" userId="c22d8735-7adb-4db3-900d-8da53efedcd8" providerId="ADAL" clId="{C5FA4CFA-29B5-4408-BBD8-A5044DD298CA}" dt="2022-08-23T08:29:27.396" v="76"/>
          <ac:spMkLst>
            <pc:docMk/>
            <pc:sldMk cId="90038245" sldId="973"/>
            <ac:spMk id="21" creationId="{DF4923DB-B296-0EC1-06C9-2D8F1419041F}"/>
          </ac:spMkLst>
        </pc:spChg>
        <pc:spChg chg="add mod">
          <ac:chgData name="GASPARD Albane" userId="c22d8735-7adb-4db3-900d-8da53efedcd8" providerId="ADAL" clId="{C5FA4CFA-29B5-4408-BBD8-A5044DD298CA}" dt="2022-08-23T08:29:27.396" v="76"/>
          <ac:spMkLst>
            <pc:docMk/>
            <pc:sldMk cId="90038245" sldId="973"/>
            <ac:spMk id="22" creationId="{9BBA1198-F91A-DD9E-6007-76733FA7A883}"/>
          </ac:spMkLst>
        </pc:spChg>
        <pc:spChg chg="add mod">
          <ac:chgData name="GASPARD Albane" userId="c22d8735-7adb-4db3-900d-8da53efedcd8" providerId="ADAL" clId="{C5FA4CFA-29B5-4408-BBD8-A5044DD298CA}" dt="2022-08-23T08:29:27.396" v="76"/>
          <ac:spMkLst>
            <pc:docMk/>
            <pc:sldMk cId="90038245" sldId="973"/>
            <ac:spMk id="23" creationId="{DDEBCAF8-CAFA-D494-AD4F-12A6F741D3C9}"/>
          </ac:spMkLst>
        </pc:spChg>
        <pc:spChg chg="add mod">
          <ac:chgData name="GASPARD Albane" userId="c22d8735-7adb-4db3-900d-8da53efedcd8" providerId="ADAL" clId="{C5FA4CFA-29B5-4408-BBD8-A5044DD298CA}" dt="2022-08-23T08:29:27.396" v="76"/>
          <ac:spMkLst>
            <pc:docMk/>
            <pc:sldMk cId="90038245" sldId="973"/>
            <ac:spMk id="24" creationId="{47066959-1FE6-F18A-AB97-68AE80625338}"/>
          </ac:spMkLst>
        </pc:spChg>
      </pc:sldChg>
      <pc:sldChg chg="addSp delSp modSp add mod">
        <pc:chgData name="GASPARD Albane" userId="c22d8735-7adb-4db3-900d-8da53efedcd8" providerId="ADAL" clId="{C5FA4CFA-29B5-4408-BBD8-A5044DD298CA}" dt="2022-08-23T08:44:40.789" v="550" actId="20577"/>
        <pc:sldMkLst>
          <pc:docMk/>
          <pc:sldMk cId="3767314733" sldId="974"/>
        </pc:sldMkLst>
        <pc:spChg chg="mod">
          <ac:chgData name="GASPARD Albane" userId="c22d8735-7adb-4db3-900d-8da53efedcd8" providerId="ADAL" clId="{C5FA4CFA-29B5-4408-BBD8-A5044DD298CA}" dt="2022-08-23T08:34:13.688" v="173" actId="20577"/>
          <ac:spMkLst>
            <pc:docMk/>
            <pc:sldMk cId="3767314733" sldId="974"/>
            <ac:spMk id="11" creationId="{ACE1ACE3-D29A-2D11-FE83-CD6A827796F2}"/>
          </ac:spMkLst>
        </pc:spChg>
        <pc:spChg chg="add mod">
          <ac:chgData name="GASPARD Albane" userId="c22d8735-7adb-4db3-900d-8da53efedcd8" providerId="ADAL" clId="{C5FA4CFA-29B5-4408-BBD8-A5044DD298CA}" dt="2022-08-23T08:38:30.775" v="358" actId="208"/>
          <ac:spMkLst>
            <pc:docMk/>
            <pc:sldMk cId="3767314733" sldId="974"/>
            <ac:spMk id="26" creationId="{56AFFC14-AEA8-D49A-8B94-0CDA65EC4D0D}"/>
          </ac:spMkLst>
        </pc:spChg>
        <pc:spChg chg="add mod">
          <ac:chgData name="GASPARD Albane" userId="c22d8735-7adb-4db3-900d-8da53efedcd8" providerId="ADAL" clId="{C5FA4CFA-29B5-4408-BBD8-A5044DD298CA}" dt="2022-08-23T08:38:16.606" v="354" actId="208"/>
          <ac:spMkLst>
            <pc:docMk/>
            <pc:sldMk cId="3767314733" sldId="974"/>
            <ac:spMk id="27" creationId="{6443854A-13C0-4155-DFA5-757F777DE70B}"/>
          </ac:spMkLst>
        </pc:spChg>
        <pc:spChg chg="add mod">
          <ac:chgData name="GASPARD Albane" userId="c22d8735-7adb-4db3-900d-8da53efedcd8" providerId="ADAL" clId="{C5FA4CFA-29B5-4408-BBD8-A5044DD298CA}" dt="2022-08-23T08:38:49.637" v="365" actId="1038"/>
          <ac:spMkLst>
            <pc:docMk/>
            <pc:sldMk cId="3767314733" sldId="974"/>
            <ac:spMk id="28" creationId="{B65AB88A-0606-D8FD-0F8A-08583F8ABD6E}"/>
          </ac:spMkLst>
        </pc:spChg>
        <pc:spChg chg="add mod">
          <ac:chgData name="GASPARD Albane" userId="c22d8735-7adb-4db3-900d-8da53efedcd8" providerId="ADAL" clId="{C5FA4CFA-29B5-4408-BBD8-A5044DD298CA}" dt="2022-08-23T08:39:17.307" v="416" actId="1038"/>
          <ac:spMkLst>
            <pc:docMk/>
            <pc:sldMk cId="3767314733" sldId="974"/>
            <ac:spMk id="34" creationId="{4D3CAEBE-2A57-37AE-26E0-C49933E52F48}"/>
          </ac:spMkLst>
        </pc:spChg>
        <pc:spChg chg="add mod">
          <ac:chgData name="GASPARD Albane" userId="c22d8735-7adb-4db3-900d-8da53efedcd8" providerId="ADAL" clId="{C5FA4CFA-29B5-4408-BBD8-A5044DD298CA}" dt="2022-08-23T08:39:12.787" v="415" actId="1037"/>
          <ac:spMkLst>
            <pc:docMk/>
            <pc:sldMk cId="3767314733" sldId="974"/>
            <ac:spMk id="35" creationId="{C3D2E801-7650-C40E-1C33-0FD3EDD5B29C}"/>
          </ac:spMkLst>
        </pc:spChg>
        <pc:spChg chg="add mod">
          <ac:chgData name="GASPARD Albane" userId="c22d8735-7adb-4db3-900d-8da53efedcd8" providerId="ADAL" clId="{C5FA4CFA-29B5-4408-BBD8-A5044DD298CA}" dt="2022-08-23T08:39:29.442" v="451" actId="1038"/>
          <ac:spMkLst>
            <pc:docMk/>
            <pc:sldMk cId="3767314733" sldId="974"/>
            <ac:spMk id="36" creationId="{64EA2230-F033-2A9E-A396-2002CDCBEC76}"/>
          </ac:spMkLst>
        </pc:spChg>
        <pc:spChg chg="add mod">
          <ac:chgData name="GASPARD Albane" userId="c22d8735-7adb-4db3-900d-8da53efedcd8" providerId="ADAL" clId="{C5FA4CFA-29B5-4408-BBD8-A5044DD298CA}" dt="2022-08-23T08:41:03.830" v="486" actId="20577"/>
          <ac:spMkLst>
            <pc:docMk/>
            <pc:sldMk cId="3767314733" sldId="974"/>
            <ac:spMk id="38" creationId="{CE3A0105-6D44-6E20-3227-D85D4F10219A}"/>
          </ac:spMkLst>
        </pc:spChg>
        <pc:spChg chg="add mod">
          <ac:chgData name="GASPARD Albane" userId="c22d8735-7adb-4db3-900d-8da53efedcd8" providerId="ADAL" clId="{C5FA4CFA-29B5-4408-BBD8-A5044DD298CA}" dt="2022-08-23T08:43:48.373" v="537" actId="1035"/>
          <ac:spMkLst>
            <pc:docMk/>
            <pc:sldMk cId="3767314733" sldId="974"/>
            <ac:spMk id="40" creationId="{C0A10F31-EF06-B015-50B2-F030130C3B5C}"/>
          </ac:spMkLst>
        </pc:spChg>
        <pc:spChg chg="add mod">
          <ac:chgData name="GASPARD Albane" userId="c22d8735-7adb-4db3-900d-8da53efedcd8" providerId="ADAL" clId="{C5FA4CFA-29B5-4408-BBD8-A5044DD298CA}" dt="2022-08-23T08:44:40.789" v="550" actId="20577"/>
          <ac:spMkLst>
            <pc:docMk/>
            <pc:sldMk cId="3767314733" sldId="974"/>
            <ac:spMk id="42" creationId="{08A81BE5-2F0E-B6F9-43FE-A851545CA903}"/>
          </ac:spMkLst>
        </pc:spChg>
        <pc:spChg chg="add mod">
          <ac:chgData name="GASPARD Albane" userId="c22d8735-7adb-4db3-900d-8da53efedcd8" providerId="ADAL" clId="{C5FA4CFA-29B5-4408-BBD8-A5044DD298CA}" dt="2022-08-23T08:42:22.596" v="516" actId="1036"/>
          <ac:spMkLst>
            <pc:docMk/>
            <pc:sldMk cId="3767314733" sldId="974"/>
            <ac:spMk id="44" creationId="{BEFEBD5C-A2E8-A8F2-0A42-8440514869DE}"/>
          </ac:spMkLst>
        </pc:spChg>
        <pc:spChg chg="add mod">
          <ac:chgData name="GASPARD Albane" userId="c22d8735-7adb-4db3-900d-8da53efedcd8" providerId="ADAL" clId="{C5FA4CFA-29B5-4408-BBD8-A5044DD298CA}" dt="2022-08-23T08:42:38.710" v="520" actId="1076"/>
          <ac:spMkLst>
            <pc:docMk/>
            <pc:sldMk cId="3767314733" sldId="974"/>
            <ac:spMk id="46" creationId="{60859D82-9D11-FF26-D1CF-BAACA74110A8}"/>
          </ac:spMkLst>
        </pc:spChg>
        <pc:spChg chg="add mod">
          <ac:chgData name="GASPARD Albane" userId="c22d8735-7adb-4db3-900d-8da53efedcd8" providerId="ADAL" clId="{C5FA4CFA-29B5-4408-BBD8-A5044DD298CA}" dt="2022-08-23T08:42:46.499" v="526" actId="20577"/>
          <ac:spMkLst>
            <pc:docMk/>
            <pc:sldMk cId="3767314733" sldId="974"/>
            <ac:spMk id="47" creationId="{82808927-EB4F-9478-2B58-6FC8E8CAD268}"/>
          </ac:spMkLst>
        </pc:spChg>
        <pc:graphicFrameChg chg="add del mod modGraphic">
          <ac:chgData name="GASPARD Albane" userId="c22d8735-7adb-4db3-900d-8da53efedcd8" providerId="ADAL" clId="{C5FA4CFA-29B5-4408-BBD8-A5044DD298CA}" dt="2022-08-23T08:43:27.913" v="529" actId="478"/>
          <ac:graphicFrameMkLst>
            <pc:docMk/>
            <pc:sldMk cId="3767314733" sldId="974"/>
            <ac:graphicFrameMk id="25" creationId="{BCF978E4-D386-52B8-C628-D2EF8CFBE5E2}"/>
          </ac:graphicFrameMkLst>
        </pc:graphicFrameChg>
        <pc:picChg chg="add mod">
          <ac:chgData name="GASPARD Albane" userId="c22d8735-7adb-4db3-900d-8da53efedcd8" providerId="ADAL" clId="{C5FA4CFA-29B5-4408-BBD8-A5044DD298CA}" dt="2022-08-23T08:43:39.734" v="532" actId="1076"/>
          <ac:picMkLst>
            <pc:docMk/>
            <pc:sldMk cId="3767314733" sldId="974"/>
            <ac:picMk id="49" creationId="{1FF4AA58-2FCC-5A1D-DE9E-A0E1739893B8}"/>
          </ac:picMkLst>
        </pc:picChg>
        <pc:picChg chg="add del mod">
          <ac:chgData name="GASPARD Albane" userId="c22d8735-7adb-4db3-900d-8da53efedcd8" providerId="ADAL" clId="{C5FA4CFA-29B5-4408-BBD8-A5044DD298CA}" dt="2022-08-23T08:44:25.260" v="549" actId="478"/>
          <ac:picMkLst>
            <pc:docMk/>
            <pc:sldMk cId="3767314733" sldId="974"/>
            <ac:picMk id="51" creationId="{2D28401C-DC44-9BFE-5B6C-A832B96CB4EE}"/>
          </ac:picMkLst>
        </pc:picChg>
        <pc:picChg chg="add del mod">
          <ac:chgData name="GASPARD Albane" userId="c22d8735-7adb-4db3-900d-8da53efedcd8" providerId="ADAL" clId="{C5FA4CFA-29B5-4408-BBD8-A5044DD298CA}" dt="2022-08-23T08:44:24.186" v="548" actId="478"/>
          <ac:picMkLst>
            <pc:docMk/>
            <pc:sldMk cId="3767314733" sldId="974"/>
            <ac:picMk id="53" creationId="{35772517-A27B-EB83-F29E-3C4C28B44D5B}"/>
          </ac:picMkLst>
        </pc:picChg>
        <pc:picChg chg="add mod">
          <ac:chgData name="GASPARD Albane" userId="c22d8735-7adb-4db3-900d-8da53efedcd8" providerId="ADAL" clId="{C5FA4CFA-29B5-4408-BBD8-A5044DD298CA}" dt="2022-08-23T08:43:46.151" v="534" actId="1076"/>
          <ac:picMkLst>
            <pc:docMk/>
            <pc:sldMk cId="3767314733" sldId="974"/>
            <ac:picMk id="54" creationId="{5D1348AC-E007-7741-97F7-E4BD3FFFA661}"/>
          </ac:picMkLst>
        </pc:picChg>
        <pc:picChg chg="add mod">
          <ac:chgData name="GASPARD Albane" userId="c22d8735-7adb-4db3-900d-8da53efedcd8" providerId="ADAL" clId="{C5FA4CFA-29B5-4408-BBD8-A5044DD298CA}" dt="2022-08-23T08:44:21.038" v="547" actId="1076"/>
          <ac:picMkLst>
            <pc:docMk/>
            <pc:sldMk cId="3767314733" sldId="974"/>
            <ac:picMk id="55" creationId="{892D13A1-D4CF-486A-BCDE-7F2AF23A7556}"/>
          </ac:picMkLst>
        </pc:picChg>
        <pc:cxnChg chg="add mod">
          <ac:chgData name="GASPARD Albane" userId="c22d8735-7adb-4db3-900d-8da53efedcd8" providerId="ADAL" clId="{C5FA4CFA-29B5-4408-BBD8-A5044DD298CA}" dt="2022-08-23T08:36:43.152" v="231" actId="208"/>
          <ac:cxnSpMkLst>
            <pc:docMk/>
            <pc:sldMk cId="3767314733" sldId="974"/>
            <ac:cxnSpMk id="30" creationId="{76DB06C9-9E42-D01E-09CB-AB4881794844}"/>
          </ac:cxnSpMkLst>
        </pc:cxnChg>
        <pc:cxnChg chg="add mod">
          <ac:chgData name="GASPARD Albane" userId="c22d8735-7adb-4db3-900d-8da53efedcd8" providerId="ADAL" clId="{C5FA4CFA-29B5-4408-BBD8-A5044DD298CA}" dt="2022-08-23T08:36:43.152" v="231" actId="208"/>
          <ac:cxnSpMkLst>
            <pc:docMk/>
            <pc:sldMk cId="3767314733" sldId="974"/>
            <ac:cxnSpMk id="33" creationId="{122A813E-0B19-7ED8-D0B2-3C1A468EFC01}"/>
          </ac:cxnSpMkLst>
        </pc:cxnChg>
      </pc:sldChg>
    </pc:docChg>
  </pc:docChgLst>
  <pc:docChgLst>
    <pc:chgData name="GASPARD Albane" userId="c22d8735-7adb-4db3-900d-8da53efedcd8" providerId="ADAL" clId="{8110FB4E-77A9-45EE-A21E-D6EDE47C60DF}"/>
    <pc:docChg chg="undo custSel addSld delSld modSld sldOrd">
      <pc:chgData name="GASPARD Albane" userId="c22d8735-7adb-4db3-900d-8da53efedcd8" providerId="ADAL" clId="{8110FB4E-77A9-45EE-A21E-D6EDE47C60DF}" dt="2023-05-30T07:27:14.812" v="393" actId="20577"/>
      <pc:docMkLst>
        <pc:docMk/>
      </pc:docMkLst>
      <pc:sldChg chg="modSp mod">
        <pc:chgData name="GASPARD Albane" userId="c22d8735-7adb-4db3-900d-8da53efedcd8" providerId="ADAL" clId="{8110FB4E-77A9-45EE-A21E-D6EDE47C60DF}" dt="2023-05-30T07:27:14.812" v="393" actId="20577"/>
        <pc:sldMkLst>
          <pc:docMk/>
          <pc:sldMk cId="452865308" sldId="257"/>
        </pc:sldMkLst>
        <pc:spChg chg="mod">
          <ac:chgData name="GASPARD Albane" userId="c22d8735-7adb-4db3-900d-8da53efedcd8" providerId="ADAL" clId="{8110FB4E-77A9-45EE-A21E-D6EDE47C60DF}" dt="2023-05-30T07:27:14.812" v="393" actId="20577"/>
          <ac:spMkLst>
            <pc:docMk/>
            <pc:sldMk cId="452865308" sldId="257"/>
            <ac:spMk id="8" creationId="{0BFA7890-E93E-4D5A-8ACC-6730D699A205}"/>
          </ac:spMkLst>
        </pc:spChg>
        <pc:spChg chg="mod">
          <ac:chgData name="GASPARD Albane" userId="c22d8735-7adb-4db3-900d-8da53efedcd8" providerId="ADAL" clId="{8110FB4E-77A9-45EE-A21E-D6EDE47C60DF}" dt="2023-05-30T07:14:04.867" v="39" actId="20577"/>
          <ac:spMkLst>
            <pc:docMk/>
            <pc:sldMk cId="452865308" sldId="257"/>
            <ac:spMk id="9" creationId="{A7FF71CD-C149-4C73-B707-B144246664B8}"/>
          </ac:spMkLst>
        </pc:spChg>
      </pc:sldChg>
      <pc:sldChg chg="ord">
        <pc:chgData name="GASPARD Albane" userId="c22d8735-7adb-4db3-900d-8da53efedcd8" providerId="ADAL" clId="{8110FB4E-77A9-45EE-A21E-D6EDE47C60DF}" dt="2023-05-30T07:15:20.901" v="50"/>
        <pc:sldMkLst>
          <pc:docMk/>
          <pc:sldMk cId="3758765563" sldId="271"/>
        </pc:sldMkLst>
      </pc:sldChg>
      <pc:sldChg chg="del">
        <pc:chgData name="GASPARD Albane" userId="c22d8735-7adb-4db3-900d-8da53efedcd8" providerId="ADAL" clId="{8110FB4E-77A9-45EE-A21E-D6EDE47C60DF}" dt="2023-05-30T07:14:32.298" v="47" actId="47"/>
        <pc:sldMkLst>
          <pc:docMk/>
          <pc:sldMk cId="3403173492" sldId="435"/>
        </pc:sldMkLst>
      </pc:sldChg>
      <pc:sldChg chg="addSp modSp add mod">
        <pc:chgData name="GASPARD Albane" userId="c22d8735-7adb-4db3-900d-8da53efedcd8" providerId="ADAL" clId="{8110FB4E-77A9-45EE-A21E-D6EDE47C60DF}" dt="2023-05-30T07:18:02.603" v="103" actId="1076"/>
        <pc:sldMkLst>
          <pc:docMk/>
          <pc:sldMk cId="1950825901" sldId="507"/>
        </pc:sldMkLst>
        <pc:spChg chg="add mod">
          <ac:chgData name="GASPARD Albane" userId="c22d8735-7adb-4db3-900d-8da53efedcd8" providerId="ADAL" clId="{8110FB4E-77A9-45EE-A21E-D6EDE47C60DF}" dt="2023-05-30T07:17:44.714" v="83"/>
          <ac:spMkLst>
            <pc:docMk/>
            <pc:sldMk cId="1950825901" sldId="507"/>
            <ac:spMk id="2" creationId="{BBEB8E8D-1B1B-DB98-530D-8C9F8411C375}"/>
          </ac:spMkLst>
        </pc:spChg>
        <pc:spChg chg="add mod">
          <ac:chgData name="GASPARD Albane" userId="c22d8735-7adb-4db3-900d-8da53efedcd8" providerId="ADAL" clId="{8110FB4E-77A9-45EE-A21E-D6EDE47C60DF}" dt="2023-05-30T07:17:44.714" v="83"/>
          <ac:spMkLst>
            <pc:docMk/>
            <pc:sldMk cId="1950825901" sldId="507"/>
            <ac:spMk id="4" creationId="{40FB525E-FE2E-F10F-1E9C-4BA56A2AAF39}"/>
          </ac:spMkLst>
        </pc:spChg>
        <pc:spChg chg="mod">
          <ac:chgData name="GASPARD Albane" userId="c22d8735-7adb-4db3-900d-8da53efedcd8" providerId="ADAL" clId="{8110FB4E-77A9-45EE-A21E-D6EDE47C60DF}" dt="2023-05-30T07:17:49.811" v="99" actId="1038"/>
          <ac:spMkLst>
            <pc:docMk/>
            <pc:sldMk cId="1950825901" sldId="507"/>
            <ac:spMk id="5" creationId="{ADDAAD49-76A3-9E25-F3B7-270FBC4E2024}"/>
          </ac:spMkLst>
        </pc:spChg>
        <pc:spChg chg="mod">
          <ac:chgData name="GASPARD Albane" userId="c22d8735-7adb-4db3-900d-8da53efedcd8" providerId="ADAL" clId="{8110FB4E-77A9-45EE-A21E-D6EDE47C60DF}" dt="2023-05-30T07:18:02.603" v="103" actId="1076"/>
          <ac:spMkLst>
            <pc:docMk/>
            <pc:sldMk cId="1950825901" sldId="507"/>
            <ac:spMk id="7" creationId="{2EBC7B6D-5389-0A61-CB7E-57164B2F39AE}"/>
          </ac:spMkLst>
        </pc:spChg>
        <pc:spChg chg="add mod">
          <ac:chgData name="GASPARD Albane" userId="c22d8735-7adb-4db3-900d-8da53efedcd8" providerId="ADAL" clId="{8110FB4E-77A9-45EE-A21E-D6EDE47C60DF}" dt="2023-05-30T07:17:44.714" v="83"/>
          <ac:spMkLst>
            <pc:docMk/>
            <pc:sldMk cId="1950825901" sldId="507"/>
            <ac:spMk id="8" creationId="{09CFA6D0-F65B-2B61-C98F-9ED54D0A97A7}"/>
          </ac:spMkLst>
        </pc:spChg>
        <pc:spChg chg="add mod">
          <ac:chgData name="GASPARD Albane" userId="c22d8735-7adb-4db3-900d-8da53efedcd8" providerId="ADAL" clId="{8110FB4E-77A9-45EE-A21E-D6EDE47C60DF}" dt="2023-05-30T07:17:44.714" v="83"/>
          <ac:spMkLst>
            <pc:docMk/>
            <pc:sldMk cId="1950825901" sldId="507"/>
            <ac:spMk id="9" creationId="{71FD599F-183A-C4D7-8967-949D3D0EA857}"/>
          </ac:spMkLst>
        </pc:spChg>
        <pc:spChg chg="add mod">
          <ac:chgData name="GASPARD Albane" userId="c22d8735-7adb-4db3-900d-8da53efedcd8" providerId="ADAL" clId="{8110FB4E-77A9-45EE-A21E-D6EDE47C60DF}" dt="2023-05-30T07:17:44.714" v="83"/>
          <ac:spMkLst>
            <pc:docMk/>
            <pc:sldMk cId="1950825901" sldId="507"/>
            <ac:spMk id="11" creationId="{F828ACC8-DEA0-6DD0-70FA-CB788466283F}"/>
          </ac:spMkLst>
        </pc:spChg>
        <pc:spChg chg="add mod">
          <ac:chgData name="GASPARD Albane" userId="c22d8735-7adb-4db3-900d-8da53efedcd8" providerId="ADAL" clId="{8110FB4E-77A9-45EE-A21E-D6EDE47C60DF}" dt="2023-05-30T07:17:44.714" v="83"/>
          <ac:spMkLst>
            <pc:docMk/>
            <pc:sldMk cId="1950825901" sldId="507"/>
            <ac:spMk id="12" creationId="{43AF1F95-8B47-F330-DBF5-291D7B8FB9D3}"/>
          </ac:spMkLst>
        </pc:spChg>
        <pc:spChg chg="add mod">
          <ac:chgData name="GASPARD Albane" userId="c22d8735-7adb-4db3-900d-8da53efedcd8" providerId="ADAL" clId="{8110FB4E-77A9-45EE-A21E-D6EDE47C60DF}" dt="2023-05-30T07:17:44.714" v="83"/>
          <ac:spMkLst>
            <pc:docMk/>
            <pc:sldMk cId="1950825901" sldId="507"/>
            <ac:spMk id="13" creationId="{B60DC618-C0BE-F495-1994-74C6071812A5}"/>
          </ac:spMkLst>
        </pc:spChg>
        <pc:spChg chg="add mod">
          <ac:chgData name="GASPARD Albane" userId="c22d8735-7adb-4db3-900d-8da53efedcd8" providerId="ADAL" clId="{8110FB4E-77A9-45EE-A21E-D6EDE47C60DF}" dt="2023-05-30T07:17:44.714" v="83"/>
          <ac:spMkLst>
            <pc:docMk/>
            <pc:sldMk cId="1950825901" sldId="507"/>
            <ac:spMk id="14" creationId="{DAB84052-DC77-1368-2857-CE54238FEE69}"/>
          </ac:spMkLst>
        </pc:spChg>
        <pc:spChg chg="add mod">
          <ac:chgData name="GASPARD Albane" userId="c22d8735-7adb-4db3-900d-8da53efedcd8" providerId="ADAL" clId="{8110FB4E-77A9-45EE-A21E-D6EDE47C60DF}" dt="2023-05-30T07:17:44.714" v="83"/>
          <ac:spMkLst>
            <pc:docMk/>
            <pc:sldMk cId="1950825901" sldId="507"/>
            <ac:spMk id="15" creationId="{FDC9945D-B1CE-A51E-5685-9479F8D9A2E0}"/>
          </ac:spMkLst>
        </pc:spChg>
        <pc:spChg chg="add mod">
          <ac:chgData name="GASPARD Albane" userId="c22d8735-7adb-4db3-900d-8da53efedcd8" providerId="ADAL" clId="{8110FB4E-77A9-45EE-A21E-D6EDE47C60DF}" dt="2023-05-30T07:17:44.714" v="83"/>
          <ac:spMkLst>
            <pc:docMk/>
            <pc:sldMk cId="1950825901" sldId="507"/>
            <ac:spMk id="16" creationId="{015B254E-D9A8-870B-A336-453C6BD73337}"/>
          </ac:spMkLst>
        </pc:spChg>
        <pc:spChg chg="add mod">
          <ac:chgData name="GASPARD Albane" userId="c22d8735-7adb-4db3-900d-8da53efedcd8" providerId="ADAL" clId="{8110FB4E-77A9-45EE-A21E-D6EDE47C60DF}" dt="2023-05-30T07:17:55.588" v="100"/>
          <ac:spMkLst>
            <pc:docMk/>
            <pc:sldMk cId="1950825901" sldId="507"/>
            <ac:spMk id="17" creationId="{7DA231CE-ED1E-5434-9281-D212EEBCB5BE}"/>
          </ac:spMkLst>
        </pc:spChg>
        <pc:spChg chg="add mod">
          <ac:chgData name="GASPARD Albane" userId="c22d8735-7adb-4db3-900d-8da53efedcd8" providerId="ADAL" clId="{8110FB4E-77A9-45EE-A21E-D6EDE47C60DF}" dt="2023-05-30T07:17:55.588" v="100"/>
          <ac:spMkLst>
            <pc:docMk/>
            <pc:sldMk cId="1950825901" sldId="507"/>
            <ac:spMk id="18" creationId="{E95B519A-9FD6-4254-946B-2F826EB08B56}"/>
          </ac:spMkLst>
        </pc:spChg>
        <pc:spChg chg="add mod">
          <ac:chgData name="GASPARD Albane" userId="c22d8735-7adb-4db3-900d-8da53efedcd8" providerId="ADAL" clId="{8110FB4E-77A9-45EE-A21E-D6EDE47C60DF}" dt="2023-05-30T07:17:55.588" v="100"/>
          <ac:spMkLst>
            <pc:docMk/>
            <pc:sldMk cId="1950825901" sldId="507"/>
            <ac:spMk id="19" creationId="{8522F55B-8FC0-DBAD-F6FA-7D17CF2DAF93}"/>
          </ac:spMkLst>
        </pc:spChg>
        <pc:spChg chg="add mod">
          <ac:chgData name="GASPARD Albane" userId="c22d8735-7adb-4db3-900d-8da53efedcd8" providerId="ADAL" clId="{8110FB4E-77A9-45EE-A21E-D6EDE47C60DF}" dt="2023-05-30T07:17:55.588" v="100"/>
          <ac:spMkLst>
            <pc:docMk/>
            <pc:sldMk cId="1950825901" sldId="507"/>
            <ac:spMk id="20" creationId="{FCED5941-7DDC-EF6E-075F-85473956B1FE}"/>
          </ac:spMkLst>
        </pc:spChg>
        <pc:spChg chg="add mod">
          <ac:chgData name="GASPARD Albane" userId="c22d8735-7adb-4db3-900d-8da53efedcd8" providerId="ADAL" clId="{8110FB4E-77A9-45EE-A21E-D6EDE47C60DF}" dt="2023-05-30T07:17:55.588" v="100"/>
          <ac:spMkLst>
            <pc:docMk/>
            <pc:sldMk cId="1950825901" sldId="507"/>
            <ac:spMk id="21" creationId="{1035FD5A-F582-5AE8-D559-B7F9B672E804}"/>
          </ac:spMkLst>
        </pc:spChg>
        <pc:spChg chg="add mod">
          <ac:chgData name="GASPARD Albane" userId="c22d8735-7adb-4db3-900d-8da53efedcd8" providerId="ADAL" clId="{8110FB4E-77A9-45EE-A21E-D6EDE47C60DF}" dt="2023-05-30T07:17:55.588" v="100"/>
          <ac:spMkLst>
            <pc:docMk/>
            <pc:sldMk cId="1950825901" sldId="507"/>
            <ac:spMk id="22" creationId="{A4391293-4ED2-58F4-84F2-1D1EBD49B080}"/>
          </ac:spMkLst>
        </pc:spChg>
        <pc:spChg chg="add mod">
          <ac:chgData name="GASPARD Albane" userId="c22d8735-7adb-4db3-900d-8da53efedcd8" providerId="ADAL" clId="{8110FB4E-77A9-45EE-A21E-D6EDE47C60DF}" dt="2023-05-30T07:17:55.588" v="100"/>
          <ac:spMkLst>
            <pc:docMk/>
            <pc:sldMk cId="1950825901" sldId="507"/>
            <ac:spMk id="23" creationId="{21EE9B23-9C1A-DCBD-3C76-4D22D12D69E3}"/>
          </ac:spMkLst>
        </pc:spChg>
        <pc:spChg chg="add mod">
          <ac:chgData name="GASPARD Albane" userId="c22d8735-7adb-4db3-900d-8da53efedcd8" providerId="ADAL" clId="{8110FB4E-77A9-45EE-A21E-D6EDE47C60DF}" dt="2023-05-30T07:17:55.588" v="100"/>
          <ac:spMkLst>
            <pc:docMk/>
            <pc:sldMk cId="1950825901" sldId="507"/>
            <ac:spMk id="24" creationId="{14C048EF-BEE8-FAA3-3C44-BE5909ED4A4C}"/>
          </ac:spMkLst>
        </pc:spChg>
        <pc:spChg chg="add mod">
          <ac:chgData name="GASPARD Albane" userId="c22d8735-7adb-4db3-900d-8da53efedcd8" providerId="ADAL" clId="{8110FB4E-77A9-45EE-A21E-D6EDE47C60DF}" dt="2023-05-30T07:17:55.588" v="100"/>
          <ac:spMkLst>
            <pc:docMk/>
            <pc:sldMk cId="1950825901" sldId="507"/>
            <ac:spMk id="25" creationId="{312C0C12-32EB-C552-2D4E-69B8EF751F62}"/>
          </ac:spMkLst>
        </pc:spChg>
        <pc:spChg chg="add mod">
          <ac:chgData name="GASPARD Albane" userId="c22d8735-7adb-4db3-900d-8da53efedcd8" providerId="ADAL" clId="{8110FB4E-77A9-45EE-A21E-D6EDE47C60DF}" dt="2023-05-30T07:17:55.588" v="100"/>
          <ac:spMkLst>
            <pc:docMk/>
            <pc:sldMk cId="1950825901" sldId="507"/>
            <ac:spMk id="26" creationId="{32151771-F6E9-D9F7-2DC5-651B6B85B991}"/>
          </ac:spMkLst>
        </pc:spChg>
        <pc:picChg chg="mod">
          <ac:chgData name="GASPARD Albane" userId="c22d8735-7adb-4db3-900d-8da53efedcd8" providerId="ADAL" clId="{8110FB4E-77A9-45EE-A21E-D6EDE47C60DF}" dt="2023-05-30T07:17:49.811" v="99" actId="1038"/>
          <ac:picMkLst>
            <pc:docMk/>
            <pc:sldMk cId="1950825901" sldId="507"/>
            <ac:picMk id="3" creationId="{93C2D19F-106D-C2E3-4883-519E2219AF50}"/>
          </ac:picMkLst>
        </pc:picChg>
        <pc:picChg chg="mod">
          <ac:chgData name="GASPARD Albane" userId="c22d8735-7adb-4db3-900d-8da53efedcd8" providerId="ADAL" clId="{8110FB4E-77A9-45EE-A21E-D6EDE47C60DF}" dt="2023-05-30T07:18:00.025" v="102" actId="1076"/>
          <ac:picMkLst>
            <pc:docMk/>
            <pc:sldMk cId="1950825901" sldId="507"/>
            <ac:picMk id="6" creationId="{E14C8529-9DB8-4DE7-B19B-51057C937B23}"/>
          </ac:picMkLst>
        </pc:picChg>
      </pc:sldChg>
      <pc:sldChg chg="del">
        <pc:chgData name="GASPARD Albane" userId="c22d8735-7adb-4db3-900d-8da53efedcd8" providerId="ADAL" clId="{8110FB4E-77A9-45EE-A21E-D6EDE47C60DF}" dt="2023-05-30T07:14:35.195" v="48" actId="47"/>
        <pc:sldMkLst>
          <pc:docMk/>
          <pc:sldMk cId="1972027266" sldId="709"/>
        </pc:sldMkLst>
      </pc:sldChg>
      <pc:sldChg chg="modSp mod">
        <pc:chgData name="GASPARD Albane" userId="c22d8735-7adb-4db3-900d-8da53efedcd8" providerId="ADAL" clId="{8110FB4E-77A9-45EE-A21E-D6EDE47C60DF}" dt="2023-05-30T07:16:24.200" v="76" actId="404"/>
        <pc:sldMkLst>
          <pc:docMk/>
          <pc:sldMk cId="2211601101" sldId="893"/>
        </pc:sldMkLst>
        <pc:spChg chg="mod">
          <ac:chgData name="GASPARD Albane" userId="c22d8735-7adb-4db3-900d-8da53efedcd8" providerId="ADAL" clId="{8110FB4E-77A9-45EE-A21E-D6EDE47C60DF}" dt="2023-05-30T07:16:24.200" v="76" actId="404"/>
          <ac:spMkLst>
            <pc:docMk/>
            <pc:sldMk cId="2211601101" sldId="893"/>
            <ac:spMk id="38" creationId="{78BD3F28-F0E9-68B5-552D-755257AF9565}"/>
          </ac:spMkLst>
        </pc:spChg>
      </pc:sldChg>
      <pc:sldChg chg="add">
        <pc:chgData name="GASPARD Albane" userId="c22d8735-7adb-4db3-900d-8da53efedcd8" providerId="ADAL" clId="{8110FB4E-77A9-45EE-A21E-D6EDE47C60DF}" dt="2023-05-30T07:14:28.892" v="46"/>
        <pc:sldMkLst>
          <pc:docMk/>
          <pc:sldMk cId="2135467300" sldId="897"/>
        </pc:sldMkLst>
      </pc:sldChg>
      <pc:sldChg chg="modSp mod ord">
        <pc:chgData name="GASPARD Albane" userId="c22d8735-7adb-4db3-900d-8da53efedcd8" providerId="ADAL" clId="{8110FB4E-77A9-45EE-A21E-D6EDE47C60DF}" dt="2023-05-30T07:20:27.647" v="127" actId="6549"/>
        <pc:sldMkLst>
          <pc:docMk/>
          <pc:sldMk cId="3922856225" sldId="962"/>
        </pc:sldMkLst>
        <pc:spChg chg="mod">
          <ac:chgData name="GASPARD Albane" userId="c22d8735-7adb-4db3-900d-8da53efedcd8" providerId="ADAL" clId="{8110FB4E-77A9-45EE-A21E-D6EDE47C60DF}" dt="2023-05-30T07:20:27.647" v="127" actId="6549"/>
          <ac:spMkLst>
            <pc:docMk/>
            <pc:sldMk cId="3922856225" sldId="962"/>
            <ac:spMk id="28" creationId="{3327945D-575F-04CC-35B3-C0B846C0CE07}"/>
          </ac:spMkLst>
        </pc:spChg>
        <pc:spChg chg="mod">
          <ac:chgData name="GASPARD Albane" userId="c22d8735-7adb-4db3-900d-8da53efedcd8" providerId="ADAL" clId="{8110FB4E-77A9-45EE-A21E-D6EDE47C60DF}" dt="2023-05-30T07:20:02.771" v="114" actId="108"/>
          <ac:spMkLst>
            <pc:docMk/>
            <pc:sldMk cId="3922856225" sldId="962"/>
            <ac:spMk id="40" creationId="{09D158EF-E4EC-0D78-636C-FF43A31A7A66}"/>
          </ac:spMkLst>
        </pc:spChg>
        <pc:spChg chg="mod">
          <ac:chgData name="GASPARD Albane" userId="c22d8735-7adb-4db3-900d-8da53efedcd8" providerId="ADAL" clId="{8110FB4E-77A9-45EE-A21E-D6EDE47C60DF}" dt="2023-05-30T07:20:10.435" v="115" actId="1076"/>
          <ac:spMkLst>
            <pc:docMk/>
            <pc:sldMk cId="3922856225" sldId="962"/>
            <ac:spMk id="42" creationId="{7DB7D664-A00E-E39B-875B-8307E4517050}"/>
          </ac:spMkLst>
        </pc:spChg>
        <pc:spChg chg="mod">
          <ac:chgData name="GASPARD Albane" userId="c22d8735-7adb-4db3-900d-8da53efedcd8" providerId="ADAL" clId="{8110FB4E-77A9-45EE-A21E-D6EDE47C60DF}" dt="2023-05-30T07:20:23.528" v="121" actId="1035"/>
          <ac:spMkLst>
            <pc:docMk/>
            <pc:sldMk cId="3922856225" sldId="962"/>
            <ac:spMk id="48" creationId="{B2B7A2BF-F9D1-44D7-9D20-A6276FF9DE36}"/>
          </ac:spMkLst>
        </pc:spChg>
      </pc:sldChg>
      <pc:sldChg chg="ord">
        <pc:chgData name="GASPARD Albane" userId="c22d8735-7adb-4db3-900d-8da53efedcd8" providerId="ADAL" clId="{8110FB4E-77A9-45EE-A21E-D6EDE47C60DF}" dt="2023-05-30T07:15:20.901" v="50"/>
        <pc:sldMkLst>
          <pc:docMk/>
          <pc:sldMk cId="4092444149" sldId="970"/>
        </pc:sldMkLst>
      </pc:sldChg>
      <pc:sldChg chg="ord">
        <pc:chgData name="GASPARD Albane" userId="c22d8735-7adb-4db3-900d-8da53efedcd8" providerId="ADAL" clId="{8110FB4E-77A9-45EE-A21E-D6EDE47C60DF}" dt="2023-05-30T07:15:20.901" v="50"/>
        <pc:sldMkLst>
          <pc:docMk/>
          <pc:sldMk cId="676971908" sldId="971"/>
        </pc:sldMkLst>
      </pc:sldChg>
      <pc:sldChg chg="addSp delSp modSp mod ord">
        <pc:chgData name="GASPARD Albane" userId="c22d8735-7adb-4db3-900d-8da53efedcd8" providerId="ADAL" clId="{8110FB4E-77A9-45EE-A21E-D6EDE47C60DF}" dt="2023-05-30T07:22:38.200" v="329" actId="1036"/>
        <pc:sldMkLst>
          <pc:docMk/>
          <pc:sldMk cId="3838104458" sldId="973"/>
        </pc:sldMkLst>
        <pc:spChg chg="add del mod">
          <ac:chgData name="GASPARD Albane" userId="c22d8735-7adb-4db3-900d-8da53efedcd8" providerId="ADAL" clId="{8110FB4E-77A9-45EE-A21E-D6EDE47C60DF}" dt="2023-05-30T07:22:16.580" v="310" actId="767"/>
          <ac:spMkLst>
            <pc:docMk/>
            <pc:sldMk cId="3838104458" sldId="973"/>
            <ac:spMk id="2" creationId="{A547465E-38BA-1C94-8DBF-E07BD4F0E78A}"/>
          </ac:spMkLst>
        </pc:spChg>
        <pc:spChg chg="mod">
          <ac:chgData name="GASPARD Albane" userId="c22d8735-7adb-4db3-900d-8da53efedcd8" providerId="ADAL" clId="{8110FB4E-77A9-45EE-A21E-D6EDE47C60DF}" dt="2023-05-30T07:22:30.248" v="320" actId="1036"/>
          <ac:spMkLst>
            <pc:docMk/>
            <pc:sldMk cId="3838104458" sldId="973"/>
            <ac:spMk id="4" creationId="{DF06227E-A233-022F-3B99-F4C0809CEA42}"/>
          </ac:spMkLst>
        </pc:spChg>
        <pc:spChg chg="mod">
          <ac:chgData name="GASPARD Albane" userId="c22d8735-7adb-4db3-900d-8da53efedcd8" providerId="ADAL" clId="{8110FB4E-77A9-45EE-A21E-D6EDE47C60DF}" dt="2023-05-30T07:22:38.200" v="329" actId="1036"/>
          <ac:spMkLst>
            <pc:docMk/>
            <pc:sldMk cId="3838104458" sldId="973"/>
            <ac:spMk id="8" creationId="{3229516B-3076-950E-6D43-A13789FB03A3}"/>
          </ac:spMkLst>
        </pc:spChg>
        <pc:spChg chg="mod">
          <ac:chgData name="GASPARD Albane" userId="c22d8735-7adb-4db3-900d-8da53efedcd8" providerId="ADAL" clId="{8110FB4E-77A9-45EE-A21E-D6EDE47C60DF}" dt="2023-05-30T07:22:38.200" v="329" actId="1036"/>
          <ac:spMkLst>
            <pc:docMk/>
            <pc:sldMk cId="3838104458" sldId="973"/>
            <ac:spMk id="9" creationId="{BFDF641F-78E1-60E0-710F-6EEC19C52E74}"/>
          </ac:spMkLst>
        </pc:spChg>
        <pc:spChg chg="mod">
          <ac:chgData name="GASPARD Albane" userId="c22d8735-7adb-4db3-900d-8da53efedcd8" providerId="ADAL" clId="{8110FB4E-77A9-45EE-A21E-D6EDE47C60DF}" dt="2023-05-30T07:22:38.200" v="329" actId="1036"/>
          <ac:spMkLst>
            <pc:docMk/>
            <pc:sldMk cId="3838104458" sldId="973"/>
            <ac:spMk id="11" creationId="{9C8A6DC3-B48B-00FB-48AF-A79331B08A10}"/>
          </ac:spMkLst>
        </pc:spChg>
        <pc:spChg chg="mod">
          <ac:chgData name="GASPARD Albane" userId="c22d8735-7adb-4db3-900d-8da53efedcd8" providerId="ADAL" clId="{8110FB4E-77A9-45EE-A21E-D6EDE47C60DF}" dt="2023-05-30T07:22:30.248" v="320" actId="1036"/>
          <ac:spMkLst>
            <pc:docMk/>
            <pc:sldMk cId="3838104458" sldId="973"/>
            <ac:spMk id="16" creationId="{35287854-69AB-5813-4BCF-D477B3800DD9}"/>
          </ac:spMkLst>
        </pc:spChg>
        <pc:spChg chg="mod">
          <ac:chgData name="GASPARD Albane" userId="c22d8735-7adb-4db3-900d-8da53efedcd8" providerId="ADAL" clId="{8110FB4E-77A9-45EE-A21E-D6EDE47C60DF}" dt="2023-05-30T07:22:30.248" v="320" actId="1036"/>
          <ac:spMkLst>
            <pc:docMk/>
            <pc:sldMk cId="3838104458" sldId="973"/>
            <ac:spMk id="18" creationId="{80258416-66AF-035B-2796-EC94E258853C}"/>
          </ac:spMkLst>
        </pc:spChg>
        <pc:spChg chg="mod">
          <ac:chgData name="GASPARD Albane" userId="c22d8735-7adb-4db3-900d-8da53efedcd8" providerId="ADAL" clId="{8110FB4E-77A9-45EE-A21E-D6EDE47C60DF}" dt="2023-05-30T07:22:30.248" v="320" actId="1036"/>
          <ac:spMkLst>
            <pc:docMk/>
            <pc:sldMk cId="3838104458" sldId="973"/>
            <ac:spMk id="20" creationId="{4046FC84-5199-B5BF-9281-26CC6D2A4361}"/>
          </ac:spMkLst>
        </pc:spChg>
        <pc:spChg chg="mod">
          <ac:chgData name="GASPARD Albane" userId="c22d8735-7adb-4db3-900d-8da53efedcd8" providerId="ADAL" clId="{8110FB4E-77A9-45EE-A21E-D6EDE47C60DF}" dt="2023-05-30T07:22:30.248" v="320" actId="1036"/>
          <ac:spMkLst>
            <pc:docMk/>
            <pc:sldMk cId="3838104458" sldId="973"/>
            <ac:spMk id="22" creationId="{9A43AB1D-C4CA-AFE4-1DEB-CD3A32C1A69D}"/>
          </ac:spMkLst>
        </pc:spChg>
        <pc:spChg chg="mod">
          <ac:chgData name="GASPARD Albane" userId="c22d8735-7adb-4db3-900d-8da53efedcd8" providerId="ADAL" clId="{8110FB4E-77A9-45EE-A21E-D6EDE47C60DF}" dt="2023-05-30T07:22:30.248" v="320" actId="1036"/>
          <ac:spMkLst>
            <pc:docMk/>
            <pc:sldMk cId="3838104458" sldId="973"/>
            <ac:spMk id="24" creationId="{3DBA635F-D793-CC08-757F-1E0C24BD0082}"/>
          </ac:spMkLst>
        </pc:spChg>
        <pc:spChg chg="mod">
          <ac:chgData name="GASPARD Albane" userId="c22d8735-7adb-4db3-900d-8da53efedcd8" providerId="ADAL" clId="{8110FB4E-77A9-45EE-A21E-D6EDE47C60DF}" dt="2023-05-30T07:22:30.248" v="320" actId="1036"/>
          <ac:spMkLst>
            <pc:docMk/>
            <pc:sldMk cId="3838104458" sldId="973"/>
            <ac:spMk id="26" creationId="{1118D21F-9DBF-7906-5ACF-D4416F395FE7}"/>
          </ac:spMkLst>
        </pc:spChg>
        <pc:spChg chg="mod">
          <ac:chgData name="GASPARD Albane" userId="c22d8735-7adb-4db3-900d-8da53efedcd8" providerId="ADAL" clId="{8110FB4E-77A9-45EE-A21E-D6EDE47C60DF}" dt="2023-05-30T07:22:30.248" v="320" actId="1036"/>
          <ac:spMkLst>
            <pc:docMk/>
            <pc:sldMk cId="3838104458" sldId="973"/>
            <ac:spMk id="28" creationId="{F20A1CB1-F5A8-D479-D8E6-1E41DA740EF5}"/>
          </ac:spMkLst>
        </pc:spChg>
        <pc:spChg chg="mod">
          <ac:chgData name="GASPARD Albane" userId="c22d8735-7adb-4db3-900d-8da53efedcd8" providerId="ADAL" clId="{8110FB4E-77A9-45EE-A21E-D6EDE47C60DF}" dt="2023-05-30T07:22:30.248" v="320" actId="1036"/>
          <ac:spMkLst>
            <pc:docMk/>
            <pc:sldMk cId="3838104458" sldId="973"/>
            <ac:spMk id="30" creationId="{BD7E4E70-5C04-97D9-2104-CA9BC18B3C3A}"/>
          </ac:spMkLst>
        </pc:spChg>
        <pc:picChg chg="mod">
          <ac:chgData name="GASPARD Albane" userId="c22d8735-7adb-4db3-900d-8da53efedcd8" providerId="ADAL" clId="{8110FB4E-77A9-45EE-A21E-D6EDE47C60DF}" dt="2023-05-30T07:22:38.200" v="329" actId="1036"/>
          <ac:picMkLst>
            <pc:docMk/>
            <pc:sldMk cId="3838104458" sldId="973"/>
            <ac:picMk id="6" creationId="{021FF2F1-E8CB-700E-3F09-4EF5845A16CD}"/>
          </ac:picMkLst>
        </pc:picChg>
        <pc:picChg chg="mod">
          <ac:chgData name="GASPARD Albane" userId="c22d8735-7adb-4db3-900d-8da53efedcd8" providerId="ADAL" clId="{8110FB4E-77A9-45EE-A21E-D6EDE47C60DF}" dt="2023-05-30T07:22:38.200" v="329" actId="1036"/>
          <ac:picMkLst>
            <pc:docMk/>
            <pc:sldMk cId="3838104458" sldId="973"/>
            <ac:picMk id="7" creationId="{921AF82F-5793-962E-EA5C-B4DDC553935A}"/>
          </ac:picMkLst>
        </pc:picChg>
        <pc:picChg chg="mod">
          <ac:chgData name="GASPARD Albane" userId="c22d8735-7adb-4db3-900d-8da53efedcd8" providerId="ADAL" clId="{8110FB4E-77A9-45EE-A21E-D6EDE47C60DF}" dt="2023-05-30T07:22:38.200" v="329" actId="1036"/>
          <ac:picMkLst>
            <pc:docMk/>
            <pc:sldMk cId="3838104458" sldId="973"/>
            <ac:picMk id="10" creationId="{9C7FFB31-CF74-9A55-663C-7A56DBA2C207}"/>
          </ac:picMkLst>
        </pc:picChg>
        <pc:cxnChg chg="mod">
          <ac:chgData name="GASPARD Albane" userId="c22d8735-7adb-4db3-900d-8da53efedcd8" providerId="ADAL" clId="{8110FB4E-77A9-45EE-A21E-D6EDE47C60DF}" dt="2023-05-30T07:22:38.200" v="329" actId="1036"/>
          <ac:cxnSpMkLst>
            <pc:docMk/>
            <pc:sldMk cId="3838104458" sldId="973"/>
            <ac:cxnSpMk id="12" creationId="{27098DDD-C3FC-E69A-7D6C-FCCFAAB66246}"/>
          </ac:cxnSpMkLst>
        </pc:cxnChg>
      </pc:sldChg>
      <pc:sldChg chg="addSp delSp modSp mod">
        <pc:chgData name="GASPARD Albane" userId="c22d8735-7adb-4db3-900d-8da53efedcd8" providerId="ADAL" clId="{8110FB4E-77A9-45EE-A21E-D6EDE47C60DF}" dt="2023-05-30T07:19:02.146" v="109" actId="478"/>
        <pc:sldMkLst>
          <pc:docMk/>
          <pc:sldMk cId="3767314733" sldId="974"/>
        </pc:sldMkLst>
        <pc:spChg chg="del">
          <ac:chgData name="GASPARD Albane" userId="c22d8735-7adb-4db3-900d-8da53efedcd8" providerId="ADAL" clId="{8110FB4E-77A9-45EE-A21E-D6EDE47C60DF}" dt="2023-05-30T07:19:02.146" v="109" actId="478"/>
          <ac:spMkLst>
            <pc:docMk/>
            <pc:sldMk cId="3767314733" sldId="974"/>
            <ac:spMk id="5" creationId="{D001040C-FD16-13F0-2F1C-A9811E19D6D2}"/>
          </ac:spMkLst>
        </pc:spChg>
        <pc:spChg chg="add mod">
          <ac:chgData name="GASPARD Albane" userId="c22d8735-7adb-4db3-900d-8da53efedcd8" providerId="ADAL" clId="{8110FB4E-77A9-45EE-A21E-D6EDE47C60DF}" dt="2023-05-30T07:18:56.787" v="108"/>
          <ac:spMkLst>
            <pc:docMk/>
            <pc:sldMk cId="3767314733" sldId="974"/>
            <ac:spMk id="25" creationId="{BF8DC1A0-B645-C94D-C9C0-3393F0FA2631}"/>
          </ac:spMkLst>
        </pc:spChg>
      </pc:sldChg>
      <pc:sldChg chg="addSp delSp modSp mod">
        <pc:chgData name="GASPARD Albane" userId="c22d8735-7adb-4db3-900d-8da53efedcd8" providerId="ADAL" clId="{8110FB4E-77A9-45EE-A21E-D6EDE47C60DF}" dt="2023-05-30T07:19:32.072" v="112" actId="1035"/>
        <pc:sldMkLst>
          <pc:docMk/>
          <pc:sldMk cId="2105493797" sldId="975"/>
        </pc:sldMkLst>
        <pc:spChg chg="add mod">
          <ac:chgData name="GASPARD Albane" userId="c22d8735-7adb-4db3-900d-8da53efedcd8" providerId="ADAL" clId="{8110FB4E-77A9-45EE-A21E-D6EDE47C60DF}" dt="2023-05-30T07:18:13.762" v="107" actId="20577"/>
          <ac:spMkLst>
            <pc:docMk/>
            <pc:sldMk cId="2105493797" sldId="975"/>
            <ac:spMk id="2" creationId="{991F6CD5-3946-0A1A-86C7-E96C05D1B380}"/>
          </ac:spMkLst>
        </pc:spChg>
        <pc:spChg chg="mod">
          <ac:chgData name="GASPARD Albane" userId="c22d8735-7adb-4db3-900d-8da53efedcd8" providerId="ADAL" clId="{8110FB4E-77A9-45EE-A21E-D6EDE47C60DF}" dt="2023-05-30T07:17:03.762" v="81" actId="1035"/>
          <ac:spMkLst>
            <pc:docMk/>
            <pc:sldMk cId="2105493797" sldId="975"/>
            <ac:spMk id="4" creationId="{99702DFE-4848-D220-899D-7D5563E378B3}"/>
          </ac:spMkLst>
        </pc:spChg>
        <pc:spChg chg="del">
          <ac:chgData name="GASPARD Albane" userId="c22d8735-7adb-4db3-900d-8da53efedcd8" providerId="ADAL" clId="{8110FB4E-77A9-45EE-A21E-D6EDE47C60DF}" dt="2023-05-30T07:18:10.734" v="104" actId="478"/>
          <ac:spMkLst>
            <pc:docMk/>
            <pc:sldMk cId="2105493797" sldId="975"/>
            <ac:spMk id="6" creationId="{D5AB0E1C-12CE-5E83-1EB2-3CD278A4C202}"/>
          </ac:spMkLst>
        </pc:spChg>
        <pc:spChg chg="mod">
          <ac:chgData name="GASPARD Albane" userId="c22d8735-7adb-4db3-900d-8da53efedcd8" providerId="ADAL" clId="{8110FB4E-77A9-45EE-A21E-D6EDE47C60DF}" dt="2023-05-30T07:19:32.072" v="112" actId="1035"/>
          <ac:spMkLst>
            <pc:docMk/>
            <pc:sldMk cId="2105493797" sldId="975"/>
            <ac:spMk id="7" creationId="{46310BDE-F23C-698E-0D76-1787B6EF8E90}"/>
          </ac:spMkLst>
        </pc:spChg>
        <pc:spChg chg="mod">
          <ac:chgData name="GASPARD Albane" userId="c22d8735-7adb-4db3-900d-8da53efedcd8" providerId="ADAL" clId="{8110FB4E-77A9-45EE-A21E-D6EDE47C60DF}" dt="2023-05-30T07:19:32.072" v="112" actId="1035"/>
          <ac:spMkLst>
            <pc:docMk/>
            <pc:sldMk cId="2105493797" sldId="975"/>
            <ac:spMk id="13" creationId="{ED118C1B-9A80-D090-2D99-B6D254277EBC}"/>
          </ac:spMkLst>
        </pc:spChg>
        <pc:spChg chg="mod">
          <ac:chgData name="GASPARD Albane" userId="c22d8735-7adb-4db3-900d-8da53efedcd8" providerId="ADAL" clId="{8110FB4E-77A9-45EE-A21E-D6EDE47C60DF}" dt="2023-05-30T07:19:32.072" v="112" actId="1035"/>
          <ac:spMkLst>
            <pc:docMk/>
            <pc:sldMk cId="2105493797" sldId="975"/>
            <ac:spMk id="14" creationId="{C76FEA4D-5F3A-761D-32F8-018A4664D471}"/>
          </ac:spMkLst>
        </pc:spChg>
        <pc:spChg chg="mod">
          <ac:chgData name="GASPARD Albane" userId="c22d8735-7adb-4db3-900d-8da53efedcd8" providerId="ADAL" clId="{8110FB4E-77A9-45EE-A21E-D6EDE47C60DF}" dt="2023-05-30T07:19:32.072" v="112" actId="1035"/>
          <ac:spMkLst>
            <pc:docMk/>
            <pc:sldMk cId="2105493797" sldId="975"/>
            <ac:spMk id="15" creationId="{B82CFFA4-9230-360C-A3AE-60198D0EF2D8}"/>
          </ac:spMkLst>
        </pc:spChg>
        <pc:spChg chg="mod">
          <ac:chgData name="GASPARD Albane" userId="c22d8735-7adb-4db3-900d-8da53efedcd8" providerId="ADAL" clId="{8110FB4E-77A9-45EE-A21E-D6EDE47C60DF}" dt="2023-05-30T07:19:32.072" v="112" actId="1035"/>
          <ac:spMkLst>
            <pc:docMk/>
            <pc:sldMk cId="2105493797" sldId="975"/>
            <ac:spMk id="50" creationId="{93CE57A1-45EB-448D-56BF-97856105C500}"/>
          </ac:spMkLst>
        </pc:spChg>
        <pc:spChg chg="mod">
          <ac:chgData name="GASPARD Albane" userId="c22d8735-7adb-4db3-900d-8da53efedcd8" providerId="ADAL" clId="{8110FB4E-77A9-45EE-A21E-D6EDE47C60DF}" dt="2023-05-30T07:19:32.072" v="112" actId="1035"/>
          <ac:spMkLst>
            <pc:docMk/>
            <pc:sldMk cId="2105493797" sldId="975"/>
            <ac:spMk id="51" creationId="{C66574F0-D559-FB33-7C1D-BEEB3D44C67F}"/>
          </ac:spMkLst>
        </pc:spChg>
        <pc:spChg chg="mod">
          <ac:chgData name="GASPARD Albane" userId="c22d8735-7adb-4db3-900d-8da53efedcd8" providerId="ADAL" clId="{8110FB4E-77A9-45EE-A21E-D6EDE47C60DF}" dt="2023-05-30T07:19:32.072" v="112" actId="1035"/>
          <ac:spMkLst>
            <pc:docMk/>
            <pc:sldMk cId="2105493797" sldId="975"/>
            <ac:spMk id="56" creationId="{8BC66D32-0DCF-1A08-2382-3CFA90B22B15}"/>
          </ac:spMkLst>
        </pc:spChg>
        <pc:spChg chg="mod">
          <ac:chgData name="GASPARD Albane" userId="c22d8735-7adb-4db3-900d-8da53efedcd8" providerId="ADAL" clId="{8110FB4E-77A9-45EE-A21E-D6EDE47C60DF}" dt="2023-05-30T07:19:32.072" v="112" actId="1035"/>
          <ac:spMkLst>
            <pc:docMk/>
            <pc:sldMk cId="2105493797" sldId="975"/>
            <ac:spMk id="57" creationId="{8EBBA521-054A-35E5-6DA1-DEDDB73B3250}"/>
          </ac:spMkLst>
        </pc:spChg>
        <pc:spChg chg="mod">
          <ac:chgData name="GASPARD Albane" userId="c22d8735-7adb-4db3-900d-8da53efedcd8" providerId="ADAL" clId="{8110FB4E-77A9-45EE-A21E-D6EDE47C60DF}" dt="2023-05-30T07:19:32.072" v="112" actId="1035"/>
          <ac:spMkLst>
            <pc:docMk/>
            <pc:sldMk cId="2105493797" sldId="975"/>
            <ac:spMk id="58" creationId="{45065917-E06A-CBA8-CB5B-71E2E983048E}"/>
          </ac:spMkLst>
        </pc:spChg>
        <pc:spChg chg="mod">
          <ac:chgData name="GASPARD Albane" userId="c22d8735-7adb-4db3-900d-8da53efedcd8" providerId="ADAL" clId="{8110FB4E-77A9-45EE-A21E-D6EDE47C60DF}" dt="2023-05-30T07:19:32.072" v="112" actId="1035"/>
          <ac:spMkLst>
            <pc:docMk/>
            <pc:sldMk cId="2105493797" sldId="975"/>
            <ac:spMk id="59" creationId="{04360159-0131-A9AE-FB5B-4D5820CBDE61}"/>
          </ac:spMkLst>
        </pc:spChg>
        <pc:spChg chg="mod">
          <ac:chgData name="GASPARD Albane" userId="c22d8735-7adb-4db3-900d-8da53efedcd8" providerId="ADAL" clId="{8110FB4E-77A9-45EE-A21E-D6EDE47C60DF}" dt="2023-05-30T07:19:32.072" v="112" actId="1035"/>
          <ac:spMkLst>
            <pc:docMk/>
            <pc:sldMk cId="2105493797" sldId="975"/>
            <ac:spMk id="60" creationId="{28F67011-F822-A636-9314-D1FDA26BA793}"/>
          </ac:spMkLst>
        </pc:spChg>
        <pc:spChg chg="mod">
          <ac:chgData name="GASPARD Albane" userId="c22d8735-7adb-4db3-900d-8da53efedcd8" providerId="ADAL" clId="{8110FB4E-77A9-45EE-A21E-D6EDE47C60DF}" dt="2023-05-30T07:19:32.072" v="112" actId="1035"/>
          <ac:spMkLst>
            <pc:docMk/>
            <pc:sldMk cId="2105493797" sldId="975"/>
            <ac:spMk id="61" creationId="{8D3C769C-4DA2-2E41-8A35-66F63CEF7A76}"/>
          </ac:spMkLst>
        </pc:spChg>
        <pc:spChg chg="mod">
          <ac:chgData name="GASPARD Albane" userId="c22d8735-7adb-4db3-900d-8da53efedcd8" providerId="ADAL" clId="{8110FB4E-77A9-45EE-A21E-D6EDE47C60DF}" dt="2023-05-30T07:19:32.072" v="112" actId="1035"/>
          <ac:spMkLst>
            <pc:docMk/>
            <pc:sldMk cId="2105493797" sldId="975"/>
            <ac:spMk id="62" creationId="{EDDDBB41-19DC-D72A-42C2-95EDBD1F9F86}"/>
          </ac:spMkLst>
        </pc:spChg>
        <pc:spChg chg="mod">
          <ac:chgData name="GASPARD Albane" userId="c22d8735-7adb-4db3-900d-8da53efedcd8" providerId="ADAL" clId="{8110FB4E-77A9-45EE-A21E-D6EDE47C60DF}" dt="2023-05-30T07:19:32.072" v="112" actId="1035"/>
          <ac:spMkLst>
            <pc:docMk/>
            <pc:sldMk cId="2105493797" sldId="975"/>
            <ac:spMk id="63" creationId="{E5907F00-9894-E47B-431C-A9AB05729831}"/>
          </ac:spMkLst>
        </pc:spChg>
        <pc:spChg chg="mod">
          <ac:chgData name="GASPARD Albane" userId="c22d8735-7adb-4db3-900d-8da53efedcd8" providerId="ADAL" clId="{8110FB4E-77A9-45EE-A21E-D6EDE47C60DF}" dt="2023-05-30T07:19:32.072" v="112" actId="1035"/>
          <ac:spMkLst>
            <pc:docMk/>
            <pc:sldMk cId="2105493797" sldId="975"/>
            <ac:spMk id="64" creationId="{FB40D2AA-C555-703C-6721-60F6BD76D2F1}"/>
          </ac:spMkLst>
        </pc:spChg>
        <pc:spChg chg="mod">
          <ac:chgData name="GASPARD Albane" userId="c22d8735-7adb-4db3-900d-8da53efedcd8" providerId="ADAL" clId="{8110FB4E-77A9-45EE-A21E-D6EDE47C60DF}" dt="2023-05-30T07:19:32.072" v="112" actId="1035"/>
          <ac:spMkLst>
            <pc:docMk/>
            <pc:sldMk cId="2105493797" sldId="975"/>
            <ac:spMk id="65" creationId="{29498577-7C73-6BE6-16C1-E3AEFECA9202}"/>
          </ac:spMkLst>
        </pc:spChg>
        <pc:spChg chg="mod">
          <ac:chgData name="GASPARD Albane" userId="c22d8735-7adb-4db3-900d-8da53efedcd8" providerId="ADAL" clId="{8110FB4E-77A9-45EE-A21E-D6EDE47C60DF}" dt="2023-05-30T07:19:32.072" v="112" actId="1035"/>
          <ac:spMkLst>
            <pc:docMk/>
            <pc:sldMk cId="2105493797" sldId="975"/>
            <ac:spMk id="66" creationId="{5EDCDD15-5D13-7C0C-39DB-0276D23C4374}"/>
          </ac:spMkLst>
        </pc:spChg>
        <pc:spChg chg="mod">
          <ac:chgData name="GASPARD Albane" userId="c22d8735-7adb-4db3-900d-8da53efedcd8" providerId="ADAL" clId="{8110FB4E-77A9-45EE-A21E-D6EDE47C60DF}" dt="2023-05-30T07:19:32.072" v="112" actId="1035"/>
          <ac:spMkLst>
            <pc:docMk/>
            <pc:sldMk cId="2105493797" sldId="975"/>
            <ac:spMk id="67" creationId="{54DC04A5-143C-6C3C-8BBF-614EF439F13E}"/>
          </ac:spMkLst>
        </pc:spChg>
        <pc:spChg chg="mod">
          <ac:chgData name="GASPARD Albane" userId="c22d8735-7adb-4db3-900d-8da53efedcd8" providerId="ADAL" clId="{8110FB4E-77A9-45EE-A21E-D6EDE47C60DF}" dt="2023-05-30T07:19:32.072" v="112" actId="1035"/>
          <ac:spMkLst>
            <pc:docMk/>
            <pc:sldMk cId="2105493797" sldId="975"/>
            <ac:spMk id="68" creationId="{5206B358-39A0-78EE-5E7F-1973952110DB}"/>
          </ac:spMkLst>
        </pc:spChg>
        <pc:spChg chg="mod">
          <ac:chgData name="GASPARD Albane" userId="c22d8735-7adb-4db3-900d-8da53efedcd8" providerId="ADAL" clId="{8110FB4E-77A9-45EE-A21E-D6EDE47C60DF}" dt="2023-05-30T07:19:32.072" v="112" actId="1035"/>
          <ac:spMkLst>
            <pc:docMk/>
            <pc:sldMk cId="2105493797" sldId="975"/>
            <ac:spMk id="69" creationId="{701C8F00-7216-114C-DC1E-EA8A5CDFDEF2}"/>
          </ac:spMkLst>
        </pc:spChg>
        <pc:picChg chg="mod">
          <ac:chgData name="GASPARD Albane" userId="c22d8735-7adb-4db3-900d-8da53efedcd8" providerId="ADAL" clId="{8110FB4E-77A9-45EE-A21E-D6EDE47C60DF}" dt="2023-05-30T07:19:32.072" v="112" actId="1035"/>
          <ac:picMkLst>
            <pc:docMk/>
            <pc:sldMk cId="2105493797" sldId="975"/>
            <ac:picMk id="52" creationId="{BC7C666A-B12E-3C7A-00F4-28AA2E93B92D}"/>
          </ac:picMkLst>
        </pc:picChg>
        <pc:picChg chg="mod">
          <ac:chgData name="GASPARD Albane" userId="c22d8735-7adb-4db3-900d-8da53efedcd8" providerId="ADAL" clId="{8110FB4E-77A9-45EE-A21E-D6EDE47C60DF}" dt="2023-05-30T07:19:32.072" v="112" actId="1035"/>
          <ac:picMkLst>
            <pc:docMk/>
            <pc:sldMk cId="2105493797" sldId="975"/>
            <ac:picMk id="53" creationId="{DEFFA71D-B60D-43EB-7664-38620625AB3E}"/>
          </ac:picMkLst>
        </pc:picChg>
        <pc:picChg chg="mod">
          <ac:chgData name="GASPARD Albane" userId="c22d8735-7adb-4db3-900d-8da53efedcd8" providerId="ADAL" clId="{8110FB4E-77A9-45EE-A21E-D6EDE47C60DF}" dt="2023-05-30T07:19:32.072" v="112" actId="1035"/>
          <ac:picMkLst>
            <pc:docMk/>
            <pc:sldMk cId="2105493797" sldId="975"/>
            <ac:picMk id="54" creationId="{F47E7BBC-C854-C274-DEEA-C3F4CE1A42C1}"/>
          </ac:picMkLst>
        </pc:picChg>
        <pc:picChg chg="mod">
          <ac:chgData name="GASPARD Albane" userId="c22d8735-7adb-4db3-900d-8da53efedcd8" providerId="ADAL" clId="{8110FB4E-77A9-45EE-A21E-D6EDE47C60DF}" dt="2023-05-30T07:19:32.072" v="112" actId="1035"/>
          <ac:picMkLst>
            <pc:docMk/>
            <pc:sldMk cId="2105493797" sldId="975"/>
            <ac:picMk id="55" creationId="{C8F92F6E-4BBA-5F89-2BAE-88A7AB959709}"/>
          </ac:picMkLst>
        </pc:picChg>
      </pc:sldChg>
      <pc:sldChg chg="del ord">
        <pc:chgData name="GASPARD Albane" userId="c22d8735-7adb-4db3-900d-8da53efedcd8" providerId="ADAL" clId="{8110FB4E-77A9-45EE-A21E-D6EDE47C60DF}" dt="2023-05-30T07:16:56.570" v="77" actId="47"/>
        <pc:sldMkLst>
          <pc:docMk/>
          <pc:sldMk cId="1290130299" sldId="976"/>
        </pc:sldMkLst>
      </pc:sldChg>
      <pc:sldChg chg="addSp delSp modSp new mod modClrScheme chgLayout">
        <pc:chgData name="GASPARD Albane" userId="c22d8735-7adb-4db3-900d-8da53efedcd8" providerId="ADAL" clId="{8110FB4E-77A9-45EE-A21E-D6EDE47C60DF}" dt="2023-05-30T07:25:49.532" v="391" actId="1076"/>
        <pc:sldMkLst>
          <pc:docMk/>
          <pc:sldMk cId="2826615178" sldId="1324"/>
        </pc:sldMkLst>
        <pc:spChg chg="del">
          <ac:chgData name="GASPARD Albane" userId="c22d8735-7adb-4db3-900d-8da53efedcd8" providerId="ADAL" clId="{8110FB4E-77A9-45EE-A21E-D6EDE47C60DF}" dt="2023-05-30T07:23:28.645" v="331" actId="478"/>
          <ac:spMkLst>
            <pc:docMk/>
            <pc:sldMk cId="2826615178" sldId="1324"/>
            <ac:spMk id="2" creationId="{EA916924-AC74-0CD1-D575-52277457F5CE}"/>
          </ac:spMkLst>
        </pc:spChg>
        <pc:spChg chg="del">
          <ac:chgData name="GASPARD Albane" userId="c22d8735-7adb-4db3-900d-8da53efedcd8" providerId="ADAL" clId="{8110FB4E-77A9-45EE-A21E-D6EDE47C60DF}" dt="2023-05-30T07:24:22.259" v="363" actId="478"/>
          <ac:spMkLst>
            <pc:docMk/>
            <pc:sldMk cId="2826615178" sldId="1324"/>
            <ac:spMk id="3" creationId="{3CDF381A-F30C-0721-6B2B-94605DEF13BD}"/>
          </ac:spMkLst>
        </pc:spChg>
        <pc:spChg chg="del">
          <ac:chgData name="GASPARD Albane" userId="c22d8735-7adb-4db3-900d-8da53efedcd8" providerId="ADAL" clId="{8110FB4E-77A9-45EE-A21E-D6EDE47C60DF}" dt="2023-05-30T07:24:20.041" v="362" actId="478"/>
          <ac:spMkLst>
            <pc:docMk/>
            <pc:sldMk cId="2826615178" sldId="1324"/>
            <ac:spMk id="4" creationId="{38C6C1E0-56D5-9A58-5F79-5F2177E4B73C}"/>
          </ac:spMkLst>
        </pc:spChg>
        <pc:spChg chg="mod ord">
          <ac:chgData name="GASPARD Albane" userId="c22d8735-7adb-4db3-900d-8da53efedcd8" providerId="ADAL" clId="{8110FB4E-77A9-45EE-A21E-D6EDE47C60DF}" dt="2023-05-30T07:25:16.379" v="368" actId="700"/>
          <ac:spMkLst>
            <pc:docMk/>
            <pc:sldMk cId="2826615178" sldId="1324"/>
            <ac:spMk id="5" creationId="{7BF6900B-CE89-9B0D-F48E-E9DD424E9C55}"/>
          </ac:spMkLst>
        </pc:spChg>
        <pc:spChg chg="mod ord">
          <ac:chgData name="GASPARD Albane" userId="c22d8735-7adb-4db3-900d-8da53efedcd8" providerId="ADAL" clId="{8110FB4E-77A9-45EE-A21E-D6EDE47C60DF}" dt="2023-05-30T07:25:49.532" v="391" actId="1076"/>
          <ac:spMkLst>
            <pc:docMk/>
            <pc:sldMk cId="2826615178" sldId="1324"/>
            <ac:spMk id="6" creationId="{0D995328-40B0-6606-2AE3-A89BC9DC6DC8}"/>
          </ac:spMkLst>
        </pc:spChg>
        <pc:spChg chg="del">
          <ac:chgData name="GASPARD Albane" userId="c22d8735-7adb-4db3-900d-8da53efedcd8" providerId="ADAL" clId="{8110FB4E-77A9-45EE-A21E-D6EDE47C60DF}" dt="2023-05-30T07:25:16.379" v="368" actId="700"/>
          <ac:spMkLst>
            <pc:docMk/>
            <pc:sldMk cId="2826615178" sldId="1324"/>
            <ac:spMk id="7" creationId="{0C0A4CDB-2C49-BC25-C0F3-696453D875D6}"/>
          </ac:spMkLst>
        </pc:spChg>
        <pc:spChg chg="add del mod">
          <ac:chgData name="GASPARD Albane" userId="c22d8735-7adb-4db3-900d-8da53efedcd8" providerId="ADAL" clId="{8110FB4E-77A9-45EE-A21E-D6EDE47C60DF}" dt="2023-05-30T07:25:40.586" v="376" actId="478"/>
          <ac:spMkLst>
            <pc:docMk/>
            <pc:sldMk cId="2826615178" sldId="1324"/>
            <ac:spMk id="8" creationId="{E987B5E4-AA58-5C63-7E8F-D9265FBEFA77}"/>
          </ac:spMkLst>
        </pc:spChg>
        <pc:spChg chg="add mod">
          <ac:chgData name="GASPARD Albane" userId="c22d8735-7adb-4db3-900d-8da53efedcd8" providerId="ADAL" clId="{8110FB4E-77A9-45EE-A21E-D6EDE47C60DF}" dt="2023-05-30T07:25:44.335" v="390" actId="1035"/>
          <ac:spMkLst>
            <pc:docMk/>
            <pc:sldMk cId="2826615178" sldId="1324"/>
            <ac:spMk id="9" creationId="{2F9D9CB9-A0CF-9167-DFBD-E4F251D17848}"/>
          </ac:spMkLst>
        </pc:spChg>
        <pc:grpChg chg="add mod">
          <ac:chgData name="GASPARD Albane" userId="c22d8735-7adb-4db3-900d-8da53efedcd8" providerId="ADAL" clId="{8110FB4E-77A9-45EE-A21E-D6EDE47C60DF}" dt="2023-05-30T07:25:44.335" v="390" actId="1035"/>
          <ac:grpSpMkLst>
            <pc:docMk/>
            <pc:sldMk cId="2826615178" sldId="1324"/>
            <ac:grpSpMk id="10" creationId="{563D4670-E5CC-5412-0A9D-AD92BAED1923}"/>
          </ac:grpSpMkLst>
        </pc:grpChg>
        <pc:picChg chg="mod">
          <ac:chgData name="GASPARD Albane" userId="c22d8735-7adb-4db3-900d-8da53efedcd8" providerId="ADAL" clId="{8110FB4E-77A9-45EE-A21E-D6EDE47C60DF}" dt="2023-05-30T07:24:59.991" v="366"/>
          <ac:picMkLst>
            <pc:docMk/>
            <pc:sldMk cId="2826615178" sldId="1324"/>
            <ac:picMk id="11" creationId="{32945987-13D4-3C7B-E082-BEFBD5F30D91}"/>
          </ac:picMkLst>
        </pc:picChg>
        <pc:picChg chg="mod">
          <ac:chgData name="GASPARD Albane" userId="c22d8735-7adb-4db3-900d-8da53efedcd8" providerId="ADAL" clId="{8110FB4E-77A9-45EE-A21E-D6EDE47C60DF}" dt="2023-05-30T07:24:59.991" v="366"/>
          <ac:picMkLst>
            <pc:docMk/>
            <pc:sldMk cId="2826615178" sldId="1324"/>
            <ac:picMk id="12" creationId="{4D5E8565-8265-49CB-2982-118BE54592D6}"/>
          </ac:picMkLst>
        </pc:picChg>
        <pc:picChg chg="mod">
          <ac:chgData name="GASPARD Albane" userId="c22d8735-7adb-4db3-900d-8da53efedcd8" providerId="ADAL" clId="{8110FB4E-77A9-45EE-A21E-D6EDE47C60DF}" dt="2023-05-30T07:24:59.991" v="366"/>
          <ac:picMkLst>
            <pc:docMk/>
            <pc:sldMk cId="2826615178" sldId="1324"/>
            <ac:picMk id="13" creationId="{74F30A9E-0377-E8E0-578B-E0297674D891}"/>
          </ac:picMkLst>
        </pc:picChg>
        <pc:picChg chg="add mod">
          <ac:chgData name="GASPARD Albane" userId="c22d8735-7adb-4db3-900d-8da53efedcd8" providerId="ADAL" clId="{8110FB4E-77A9-45EE-A21E-D6EDE47C60DF}" dt="2023-05-30T07:25:44.335" v="390" actId="1035"/>
          <ac:picMkLst>
            <pc:docMk/>
            <pc:sldMk cId="2826615178" sldId="1324"/>
            <ac:picMk id="14" creationId="{8CFB733D-5361-78E9-B928-9E1738E4F549}"/>
          </ac:picMkLst>
        </pc:picChg>
        <pc:picChg chg="add mod">
          <ac:chgData name="GASPARD Albane" userId="c22d8735-7adb-4db3-900d-8da53efedcd8" providerId="ADAL" clId="{8110FB4E-77A9-45EE-A21E-D6EDE47C60DF}" dt="2023-05-30T07:25:44.335" v="390" actId="1035"/>
          <ac:picMkLst>
            <pc:docMk/>
            <pc:sldMk cId="2826615178" sldId="1324"/>
            <ac:picMk id="15" creationId="{85CBE47D-7334-CEDB-872D-7CA6A001FD41}"/>
          </ac:picMkLst>
        </pc:picChg>
        <pc:picChg chg="add mod">
          <ac:chgData name="GASPARD Albane" userId="c22d8735-7adb-4db3-900d-8da53efedcd8" providerId="ADAL" clId="{8110FB4E-77A9-45EE-A21E-D6EDE47C60DF}" dt="2023-05-30T07:25:44.335" v="390" actId="1035"/>
          <ac:picMkLst>
            <pc:docMk/>
            <pc:sldMk cId="2826615178" sldId="1324"/>
            <ac:picMk id="16" creationId="{2D5C8FB6-4BEB-ED89-35E5-9E0FC85B1C53}"/>
          </ac:picMkLst>
        </pc:picChg>
      </pc:sldChg>
    </pc:docChg>
  </pc:docChgLst>
  <pc:docChgLst>
    <pc:chgData name="GASPARD Albane" userId="c22d8735-7adb-4db3-900d-8da53efedcd8" providerId="ADAL" clId="{4D0608CC-6536-45A3-8EF6-83E246F18549}"/>
    <pc:docChg chg="custSel modSld">
      <pc:chgData name="GASPARD Albane" userId="c22d8735-7adb-4db3-900d-8da53efedcd8" providerId="ADAL" clId="{4D0608CC-6536-45A3-8EF6-83E246F18549}" dt="2022-09-28T12:39:48.992" v="6" actId="20577"/>
      <pc:docMkLst>
        <pc:docMk/>
      </pc:docMkLst>
      <pc:sldChg chg="modSp mod">
        <pc:chgData name="GASPARD Albane" userId="c22d8735-7adb-4db3-900d-8da53efedcd8" providerId="ADAL" clId="{4D0608CC-6536-45A3-8EF6-83E246F18549}" dt="2022-09-28T12:39:48.992" v="6" actId="20577"/>
        <pc:sldMkLst>
          <pc:docMk/>
          <pc:sldMk cId="452865308" sldId="257"/>
        </pc:sldMkLst>
        <pc:spChg chg="mod">
          <ac:chgData name="GASPARD Albane" userId="c22d8735-7adb-4db3-900d-8da53efedcd8" providerId="ADAL" clId="{4D0608CC-6536-45A3-8EF6-83E246F18549}" dt="2022-09-28T12:39:48.992" v="6" actId="20577"/>
          <ac:spMkLst>
            <pc:docMk/>
            <pc:sldMk cId="452865308" sldId="257"/>
            <ac:spMk id="9" creationId="{A7FF71CD-C149-4C73-B707-B144246664B8}"/>
          </ac:spMkLst>
        </pc:spChg>
      </pc:sldChg>
    </pc:docChg>
  </pc:docChgLst>
  <pc:docChgLst>
    <pc:chgData name="GASPARD Albane" userId="c22d8735-7adb-4db3-900d-8da53efedcd8" providerId="ADAL" clId="{B2701F5C-767F-461E-8BE2-C8664743DB6D}"/>
    <pc:docChg chg="undo custSel addSld delSld modSld sldOrd">
      <pc:chgData name="GASPARD Albane" userId="c22d8735-7adb-4db3-900d-8da53efedcd8" providerId="ADAL" clId="{B2701F5C-767F-461E-8BE2-C8664743DB6D}" dt="2022-10-04T12:09:08.527" v="2188" actId="20577"/>
      <pc:docMkLst>
        <pc:docMk/>
      </pc:docMkLst>
      <pc:sldChg chg="addSp modSp mod">
        <pc:chgData name="GASPARD Albane" userId="c22d8735-7adb-4db3-900d-8da53efedcd8" providerId="ADAL" clId="{B2701F5C-767F-461E-8BE2-C8664743DB6D}" dt="2022-10-04T12:09:08.527" v="2188" actId="20577"/>
        <pc:sldMkLst>
          <pc:docMk/>
          <pc:sldMk cId="452865308" sldId="257"/>
        </pc:sldMkLst>
        <pc:spChg chg="mod">
          <ac:chgData name="GASPARD Albane" userId="c22d8735-7adb-4db3-900d-8da53efedcd8" providerId="ADAL" clId="{B2701F5C-767F-461E-8BE2-C8664743DB6D}" dt="2022-10-04T11:06:09.631" v="330" actId="20577"/>
          <ac:spMkLst>
            <pc:docMk/>
            <pc:sldMk cId="452865308" sldId="257"/>
            <ac:spMk id="6" creationId="{C40FB52E-9197-4F2E-B2FF-74FA20ED8688}"/>
          </ac:spMkLst>
        </pc:spChg>
        <pc:spChg chg="mod">
          <ac:chgData name="GASPARD Albane" userId="c22d8735-7adb-4db3-900d-8da53efedcd8" providerId="ADAL" clId="{B2701F5C-767F-461E-8BE2-C8664743DB6D}" dt="2022-10-04T12:09:08.527" v="2188" actId="20577"/>
          <ac:spMkLst>
            <pc:docMk/>
            <pc:sldMk cId="452865308" sldId="257"/>
            <ac:spMk id="7" creationId="{A569FEF9-833E-42D5-8722-3906B83576D1}"/>
          </ac:spMkLst>
        </pc:spChg>
        <pc:spChg chg="mod">
          <ac:chgData name="GASPARD Albane" userId="c22d8735-7adb-4db3-900d-8da53efedcd8" providerId="ADAL" clId="{B2701F5C-767F-461E-8BE2-C8664743DB6D}" dt="2022-10-04T10:56:05.816" v="47" actId="20577"/>
          <ac:spMkLst>
            <pc:docMk/>
            <pc:sldMk cId="452865308" sldId="257"/>
            <ac:spMk id="8" creationId="{0BFA7890-E93E-4D5A-8ACC-6730D699A205}"/>
          </ac:spMkLst>
        </pc:spChg>
        <pc:spChg chg="mod">
          <ac:chgData name="GASPARD Albane" userId="c22d8735-7adb-4db3-900d-8da53efedcd8" providerId="ADAL" clId="{B2701F5C-767F-461E-8BE2-C8664743DB6D}" dt="2022-10-04T10:55:59.118" v="37" actId="20577"/>
          <ac:spMkLst>
            <pc:docMk/>
            <pc:sldMk cId="452865308" sldId="257"/>
            <ac:spMk id="9" creationId="{A7FF71CD-C149-4C73-B707-B144246664B8}"/>
          </ac:spMkLst>
        </pc:spChg>
        <pc:picChg chg="add mod">
          <ac:chgData name="GASPARD Albane" userId="c22d8735-7adb-4db3-900d-8da53efedcd8" providerId="ADAL" clId="{B2701F5C-767F-461E-8BE2-C8664743DB6D}" dt="2022-10-04T12:04:40.695" v="2133" actId="1076"/>
          <ac:picMkLst>
            <pc:docMk/>
            <pc:sldMk cId="452865308" sldId="257"/>
            <ac:picMk id="2" creationId="{CFA4DADB-C7C8-9A58-7BFE-C6F1295B1B22}"/>
          </ac:picMkLst>
        </pc:picChg>
      </pc:sldChg>
      <pc:sldChg chg="ord">
        <pc:chgData name="GASPARD Albane" userId="c22d8735-7adb-4db3-900d-8da53efedcd8" providerId="ADAL" clId="{B2701F5C-767F-461E-8BE2-C8664743DB6D}" dt="2022-10-04T12:06:11.458" v="2181"/>
        <pc:sldMkLst>
          <pc:docMk/>
          <pc:sldMk cId="3068683496" sldId="261"/>
        </pc:sldMkLst>
      </pc:sldChg>
      <pc:sldChg chg="modSp add mod">
        <pc:chgData name="GASPARD Albane" userId="c22d8735-7adb-4db3-900d-8da53efedcd8" providerId="ADAL" clId="{B2701F5C-767F-461E-8BE2-C8664743DB6D}" dt="2022-10-04T12:03:39.377" v="2123" actId="1076"/>
        <pc:sldMkLst>
          <pc:docMk/>
          <pc:sldMk cId="3758765563" sldId="271"/>
        </pc:sldMkLst>
        <pc:spChg chg="mod">
          <ac:chgData name="GASPARD Albane" userId="c22d8735-7adb-4db3-900d-8da53efedcd8" providerId="ADAL" clId="{B2701F5C-767F-461E-8BE2-C8664743DB6D}" dt="2022-10-04T12:03:39.377" v="2123" actId="1076"/>
          <ac:spMkLst>
            <pc:docMk/>
            <pc:sldMk cId="3758765563" sldId="271"/>
            <ac:spMk id="17" creationId="{412D0BE6-2A9A-5EA0-0D04-3A410E4BEE6C}"/>
          </ac:spMkLst>
        </pc:spChg>
      </pc:sldChg>
      <pc:sldChg chg="add del">
        <pc:chgData name="GASPARD Albane" userId="c22d8735-7adb-4db3-900d-8da53efedcd8" providerId="ADAL" clId="{B2701F5C-767F-461E-8BE2-C8664743DB6D}" dt="2022-10-04T11:22:41.070" v="875" actId="47"/>
        <pc:sldMkLst>
          <pc:docMk/>
          <pc:sldMk cId="539439171" sldId="326"/>
        </pc:sldMkLst>
      </pc:sldChg>
      <pc:sldChg chg="add del">
        <pc:chgData name="GASPARD Albane" userId="c22d8735-7adb-4db3-900d-8da53efedcd8" providerId="ADAL" clId="{B2701F5C-767F-461E-8BE2-C8664743DB6D}" dt="2022-10-04T11:10:10.994" v="542" actId="47"/>
        <pc:sldMkLst>
          <pc:docMk/>
          <pc:sldMk cId="1077848749" sldId="332"/>
        </pc:sldMkLst>
      </pc:sldChg>
      <pc:sldChg chg="add">
        <pc:chgData name="GASPARD Albane" userId="c22d8735-7adb-4db3-900d-8da53efedcd8" providerId="ADAL" clId="{B2701F5C-767F-461E-8BE2-C8664743DB6D}" dt="2022-10-04T11:58:27.244" v="1924"/>
        <pc:sldMkLst>
          <pc:docMk/>
          <pc:sldMk cId="2140819516" sldId="424"/>
        </pc:sldMkLst>
      </pc:sldChg>
      <pc:sldChg chg="delSp mod">
        <pc:chgData name="GASPARD Albane" userId="c22d8735-7adb-4db3-900d-8da53efedcd8" providerId="ADAL" clId="{B2701F5C-767F-461E-8BE2-C8664743DB6D}" dt="2022-10-04T12:01:36.553" v="1992" actId="478"/>
        <pc:sldMkLst>
          <pc:docMk/>
          <pc:sldMk cId="3403173492" sldId="435"/>
        </pc:sldMkLst>
        <pc:picChg chg="del">
          <ac:chgData name="GASPARD Albane" userId="c22d8735-7adb-4db3-900d-8da53efedcd8" providerId="ADAL" clId="{B2701F5C-767F-461E-8BE2-C8664743DB6D}" dt="2022-10-04T12:01:36.553" v="1992" actId="478"/>
          <ac:picMkLst>
            <pc:docMk/>
            <pc:sldMk cId="3403173492" sldId="435"/>
            <ac:picMk id="31" creationId="{E46F97B9-AB78-D066-FA2C-65E85FEBB4BA}"/>
          </ac:picMkLst>
        </pc:picChg>
      </pc:sldChg>
      <pc:sldChg chg="modSp add del mod">
        <pc:chgData name="GASPARD Albane" userId="c22d8735-7adb-4db3-900d-8da53efedcd8" providerId="ADAL" clId="{B2701F5C-767F-461E-8BE2-C8664743DB6D}" dt="2022-10-04T11:59:38.865" v="1928" actId="47"/>
        <pc:sldMkLst>
          <pc:docMk/>
          <pc:sldMk cId="3926979710" sldId="652"/>
        </pc:sldMkLst>
        <pc:spChg chg="mod">
          <ac:chgData name="GASPARD Albane" userId="c22d8735-7adb-4db3-900d-8da53efedcd8" providerId="ADAL" clId="{B2701F5C-767F-461E-8BE2-C8664743DB6D}" dt="2022-10-04T11:25:42.947" v="1072" actId="404"/>
          <ac:spMkLst>
            <pc:docMk/>
            <pc:sldMk cId="3926979710" sldId="652"/>
            <ac:spMk id="11" creationId="{8C0D42E7-60DE-4EC2-8820-A74A64ECE989}"/>
          </ac:spMkLst>
        </pc:spChg>
        <pc:spChg chg="mod">
          <ac:chgData name="GASPARD Albane" userId="c22d8735-7adb-4db3-900d-8da53efedcd8" providerId="ADAL" clId="{B2701F5C-767F-461E-8BE2-C8664743DB6D}" dt="2022-10-04T11:26:01.651" v="1099" actId="1036"/>
          <ac:spMkLst>
            <pc:docMk/>
            <pc:sldMk cId="3926979710" sldId="652"/>
            <ac:spMk id="17" creationId="{B1C3DD28-9109-4881-8A5A-DB63756AF460}"/>
          </ac:spMkLst>
        </pc:spChg>
        <pc:spChg chg="mod">
          <ac:chgData name="GASPARD Albane" userId="c22d8735-7adb-4db3-900d-8da53efedcd8" providerId="ADAL" clId="{B2701F5C-767F-461E-8BE2-C8664743DB6D}" dt="2022-10-04T11:26:20.054" v="1126" actId="1076"/>
          <ac:spMkLst>
            <pc:docMk/>
            <pc:sldMk cId="3926979710" sldId="652"/>
            <ac:spMk id="18" creationId="{454E73AB-6F60-466C-82DC-9072BAE5BC97}"/>
          </ac:spMkLst>
        </pc:spChg>
        <pc:spChg chg="mod">
          <ac:chgData name="GASPARD Albane" userId="c22d8735-7adb-4db3-900d-8da53efedcd8" providerId="ADAL" clId="{B2701F5C-767F-461E-8BE2-C8664743DB6D}" dt="2022-10-04T11:26:14.541" v="1124" actId="1036"/>
          <ac:spMkLst>
            <pc:docMk/>
            <pc:sldMk cId="3926979710" sldId="652"/>
            <ac:spMk id="19" creationId="{1F9BF45C-F4C8-4293-9D55-0F5A33579745}"/>
          </ac:spMkLst>
        </pc:spChg>
        <pc:spChg chg="mod">
          <ac:chgData name="GASPARD Albane" userId="c22d8735-7adb-4db3-900d-8da53efedcd8" providerId="ADAL" clId="{B2701F5C-767F-461E-8BE2-C8664743DB6D}" dt="2022-10-04T11:26:09.428" v="1118" actId="1037"/>
          <ac:spMkLst>
            <pc:docMk/>
            <pc:sldMk cId="3926979710" sldId="652"/>
            <ac:spMk id="20" creationId="{9B8E7601-FC09-40C0-A64F-918D60CDE8BB}"/>
          </ac:spMkLst>
        </pc:spChg>
        <pc:spChg chg="mod">
          <ac:chgData name="GASPARD Albane" userId="c22d8735-7adb-4db3-900d-8da53efedcd8" providerId="ADAL" clId="{B2701F5C-767F-461E-8BE2-C8664743DB6D}" dt="2022-10-04T11:25:47.419" v="1073" actId="404"/>
          <ac:spMkLst>
            <pc:docMk/>
            <pc:sldMk cId="3926979710" sldId="652"/>
            <ac:spMk id="21" creationId="{7AB0CD7F-3E05-4353-A96B-CFDD7222BDFC}"/>
          </ac:spMkLst>
        </pc:spChg>
        <pc:spChg chg="mod">
          <ac:chgData name="GASPARD Albane" userId="c22d8735-7adb-4db3-900d-8da53efedcd8" providerId="ADAL" clId="{B2701F5C-767F-461E-8BE2-C8664743DB6D}" dt="2022-10-04T11:25:51.440" v="1074" actId="404"/>
          <ac:spMkLst>
            <pc:docMk/>
            <pc:sldMk cId="3926979710" sldId="652"/>
            <ac:spMk id="23" creationId="{A0A1A0E1-61A9-4B4F-B4B8-5BF3D2F21087}"/>
          </ac:spMkLst>
        </pc:spChg>
      </pc:sldChg>
      <pc:sldChg chg="add del">
        <pc:chgData name="GASPARD Albane" userId="c22d8735-7adb-4db3-900d-8da53efedcd8" providerId="ADAL" clId="{B2701F5C-767F-461E-8BE2-C8664743DB6D}" dt="2022-10-04T12:00:55.164" v="1967" actId="47"/>
        <pc:sldMkLst>
          <pc:docMk/>
          <pc:sldMk cId="381255349" sldId="685"/>
        </pc:sldMkLst>
      </pc:sldChg>
      <pc:sldChg chg="modSp add mod">
        <pc:chgData name="GASPARD Albane" userId="c22d8735-7adb-4db3-900d-8da53efedcd8" providerId="ADAL" clId="{B2701F5C-767F-461E-8BE2-C8664743DB6D}" dt="2022-10-04T12:03:17.514" v="2118" actId="403"/>
        <pc:sldMkLst>
          <pc:docMk/>
          <pc:sldMk cId="1972027266" sldId="709"/>
        </pc:sldMkLst>
        <pc:spChg chg="mod">
          <ac:chgData name="GASPARD Albane" userId="c22d8735-7adb-4db3-900d-8da53efedcd8" providerId="ADAL" clId="{B2701F5C-767F-461E-8BE2-C8664743DB6D}" dt="2022-10-04T12:03:17.514" v="2118" actId="403"/>
          <ac:spMkLst>
            <pc:docMk/>
            <pc:sldMk cId="1972027266" sldId="709"/>
            <ac:spMk id="2" creationId="{00000000-0000-0000-0000-000000000000}"/>
          </ac:spMkLst>
        </pc:spChg>
      </pc:sldChg>
      <pc:sldChg chg="delSp modSp mod">
        <pc:chgData name="GASPARD Albane" userId="c22d8735-7adb-4db3-900d-8da53efedcd8" providerId="ADAL" clId="{B2701F5C-767F-461E-8BE2-C8664743DB6D}" dt="2022-10-04T12:02:11.289" v="2113" actId="14100"/>
        <pc:sldMkLst>
          <pc:docMk/>
          <pc:sldMk cId="2211601101" sldId="893"/>
        </pc:sldMkLst>
        <pc:spChg chg="mod">
          <ac:chgData name="GASPARD Albane" userId="c22d8735-7adb-4db3-900d-8da53efedcd8" providerId="ADAL" clId="{B2701F5C-767F-461E-8BE2-C8664743DB6D}" dt="2022-10-04T12:02:11.289" v="2113" actId="14100"/>
          <ac:spMkLst>
            <pc:docMk/>
            <pc:sldMk cId="2211601101" sldId="893"/>
            <ac:spMk id="10" creationId="{0A34A661-C836-5E19-E1CC-B04803837EF7}"/>
          </ac:spMkLst>
        </pc:spChg>
        <pc:spChg chg="mod">
          <ac:chgData name="GASPARD Albane" userId="c22d8735-7adb-4db3-900d-8da53efedcd8" providerId="ADAL" clId="{B2701F5C-767F-461E-8BE2-C8664743DB6D}" dt="2022-10-04T12:02:09.404" v="2112" actId="14100"/>
          <ac:spMkLst>
            <pc:docMk/>
            <pc:sldMk cId="2211601101" sldId="893"/>
            <ac:spMk id="38" creationId="{78BD3F28-F0E9-68B5-552D-755257AF9565}"/>
          </ac:spMkLst>
        </pc:spChg>
        <pc:picChg chg="del">
          <ac:chgData name="GASPARD Albane" userId="c22d8735-7adb-4db3-900d-8da53efedcd8" providerId="ADAL" clId="{B2701F5C-767F-461E-8BE2-C8664743DB6D}" dt="2022-10-04T12:01:38.960" v="1993" actId="478"/>
          <ac:picMkLst>
            <pc:docMk/>
            <pc:sldMk cId="2211601101" sldId="893"/>
            <ac:picMk id="55" creationId="{CCD98C9C-984F-C9DA-233B-A9AC066A4C18}"/>
          </ac:picMkLst>
        </pc:picChg>
      </pc:sldChg>
      <pc:sldChg chg="del">
        <pc:chgData name="GASPARD Albane" userId="c22d8735-7adb-4db3-900d-8da53efedcd8" providerId="ADAL" clId="{B2701F5C-767F-461E-8BE2-C8664743DB6D}" dt="2022-10-04T10:56:54.462" v="49" actId="47"/>
        <pc:sldMkLst>
          <pc:docMk/>
          <pc:sldMk cId="1063449609" sldId="895"/>
        </pc:sldMkLst>
      </pc:sldChg>
      <pc:sldChg chg="modSp del mod">
        <pc:chgData name="GASPARD Albane" userId="c22d8735-7adb-4db3-900d-8da53efedcd8" providerId="ADAL" clId="{B2701F5C-767F-461E-8BE2-C8664743DB6D}" dt="2022-10-04T11:45:43.011" v="1756" actId="47"/>
        <pc:sldMkLst>
          <pc:docMk/>
          <pc:sldMk cId="2773491234" sldId="899"/>
        </pc:sldMkLst>
        <pc:spChg chg="mod">
          <ac:chgData name="GASPARD Albane" userId="c22d8735-7adb-4db3-900d-8da53efedcd8" providerId="ADAL" clId="{B2701F5C-767F-461E-8BE2-C8664743DB6D}" dt="2022-10-04T10:59:43.692" v="82" actId="20577"/>
          <ac:spMkLst>
            <pc:docMk/>
            <pc:sldMk cId="2773491234" sldId="899"/>
            <ac:spMk id="9" creationId="{E78C7968-97B9-5C3B-2AD7-3559833FF0B6}"/>
          </ac:spMkLst>
        </pc:spChg>
      </pc:sldChg>
      <pc:sldChg chg="del">
        <pc:chgData name="GASPARD Albane" userId="c22d8735-7adb-4db3-900d-8da53efedcd8" providerId="ADAL" clId="{B2701F5C-767F-461E-8BE2-C8664743DB6D}" dt="2022-10-04T11:57:46.177" v="1923" actId="47"/>
        <pc:sldMkLst>
          <pc:docMk/>
          <pc:sldMk cId="1349969836" sldId="900"/>
        </pc:sldMkLst>
      </pc:sldChg>
      <pc:sldChg chg="delSp modSp add mod">
        <pc:chgData name="GASPARD Albane" userId="c22d8735-7adb-4db3-900d-8da53efedcd8" providerId="ADAL" clId="{B2701F5C-767F-461E-8BE2-C8664743DB6D}" dt="2022-10-04T12:04:01.418" v="2130" actId="255"/>
        <pc:sldMkLst>
          <pc:docMk/>
          <pc:sldMk cId="3922856225" sldId="962"/>
        </pc:sldMkLst>
        <pc:spChg chg="mod">
          <ac:chgData name="GASPARD Albane" userId="c22d8735-7adb-4db3-900d-8da53efedcd8" providerId="ADAL" clId="{B2701F5C-767F-461E-8BE2-C8664743DB6D}" dt="2022-10-04T12:04:01.418" v="2130" actId="255"/>
          <ac:spMkLst>
            <pc:docMk/>
            <pc:sldMk cId="3922856225" sldId="962"/>
            <ac:spMk id="28" creationId="{3327945D-575F-04CC-35B3-C0B846C0CE07}"/>
          </ac:spMkLst>
        </pc:spChg>
        <pc:picChg chg="del">
          <ac:chgData name="GASPARD Albane" userId="c22d8735-7adb-4db3-900d-8da53efedcd8" providerId="ADAL" clId="{B2701F5C-767F-461E-8BE2-C8664743DB6D}" dt="2022-10-04T11:57:03.193" v="1905" actId="478"/>
          <ac:picMkLst>
            <pc:docMk/>
            <pc:sldMk cId="3922856225" sldId="962"/>
            <ac:picMk id="5" creationId="{DD1E4C90-8667-0D38-0DF6-3B4B3E78F6BF}"/>
          </ac:picMkLst>
        </pc:picChg>
      </pc:sldChg>
      <pc:sldChg chg="modSp add mod">
        <pc:chgData name="GASPARD Albane" userId="c22d8735-7adb-4db3-900d-8da53efedcd8" providerId="ADAL" clId="{B2701F5C-767F-461E-8BE2-C8664743DB6D}" dt="2022-10-04T12:05:52.258" v="2165" actId="20577"/>
        <pc:sldMkLst>
          <pc:docMk/>
          <pc:sldMk cId="4092444149" sldId="970"/>
        </pc:sldMkLst>
        <pc:spChg chg="mod">
          <ac:chgData name="GASPARD Albane" userId="c22d8735-7adb-4db3-900d-8da53efedcd8" providerId="ADAL" clId="{B2701F5C-767F-461E-8BE2-C8664743DB6D}" dt="2022-10-04T12:05:52.258" v="2165" actId="20577"/>
          <ac:spMkLst>
            <pc:docMk/>
            <pc:sldMk cId="4092444149" sldId="970"/>
            <ac:spMk id="5" creationId="{00000000-0000-0000-0000-000000000000}"/>
          </ac:spMkLst>
        </pc:spChg>
      </pc:sldChg>
      <pc:sldChg chg="modSp add mod">
        <pc:chgData name="GASPARD Albane" userId="c22d8735-7adb-4db3-900d-8da53efedcd8" providerId="ADAL" clId="{B2701F5C-767F-461E-8BE2-C8664743DB6D}" dt="2022-10-04T12:00:31.661" v="1966" actId="1036"/>
        <pc:sldMkLst>
          <pc:docMk/>
          <pc:sldMk cId="676971908" sldId="971"/>
        </pc:sldMkLst>
        <pc:spChg chg="mod">
          <ac:chgData name="GASPARD Albane" userId="c22d8735-7adb-4db3-900d-8da53efedcd8" providerId="ADAL" clId="{B2701F5C-767F-461E-8BE2-C8664743DB6D}" dt="2022-10-04T12:00:31.661" v="1966" actId="1036"/>
          <ac:spMkLst>
            <pc:docMk/>
            <pc:sldMk cId="676971908" sldId="971"/>
            <ac:spMk id="12" creationId="{69737421-22AE-354A-D5CE-5EC7737CA5E0}"/>
          </ac:spMkLst>
        </pc:spChg>
      </pc:sldChg>
      <pc:sldChg chg="modSp add mod">
        <pc:chgData name="GASPARD Albane" userId="c22d8735-7adb-4db3-900d-8da53efedcd8" providerId="ADAL" clId="{B2701F5C-767F-461E-8BE2-C8664743DB6D}" dt="2022-10-04T12:03:53.531" v="2127" actId="403"/>
        <pc:sldMkLst>
          <pc:docMk/>
          <pc:sldMk cId="3838104458" sldId="973"/>
        </pc:sldMkLst>
        <pc:spChg chg="mod">
          <ac:chgData name="GASPARD Albane" userId="c22d8735-7adb-4db3-900d-8da53efedcd8" providerId="ADAL" clId="{B2701F5C-767F-461E-8BE2-C8664743DB6D}" dt="2022-10-04T12:03:53.531" v="2127" actId="403"/>
          <ac:spMkLst>
            <pc:docMk/>
            <pc:sldMk cId="3838104458" sldId="973"/>
            <ac:spMk id="53" creationId="{FC87D9CB-7A2A-7D74-3499-C5D68774FB3E}"/>
          </ac:spMkLst>
        </pc:spChg>
      </pc:sldChg>
      <pc:sldChg chg="ord">
        <pc:chgData name="GASPARD Albane" userId="c22d8735-7adb-4db3-900d-8da53efedcd8" providerId="ADAL" clId="{B2701F5C-767F-461E-8BE2-C8664743DB6D}" dt="2022-10-04T11:20:11.936" v="591"/>
        <pc:sldMkLst>
          <pc:docMk/>
          <pc:sldMk cId="3767314733" sldId="974"/>
        </pc:sldMkLst>
      </pc:sldChg>
      <pc:sldChg chg="add del">
        <pc:chgData name="GASPARD Albane" userId="c22d8735-7adb-4db3-900d-8da53efedcd8" providerId="ADAL" clId="{B2701F5C-767F-461E-8BE2-C8664743DB6D}" dt="2022-10-04T11:05:24.723" v="288" actId="2696"/>
        <pc:sldMkLst>
          <pc:docMk/>
          <pc:sldMk cId="918305392" sldId="975"/>
        </pc:sldMkLst>
      </pc:sldChg>
      <pc:sldChg chg="modSp add mod">
        <pc:chgData name="GASPARD Albane" userId="c22d8735-7adb-4db3-900d-8da53efedcd8" providerId="ADAL" clId="{B2701F5C-767F-461E-8BE2-C8664743DB6D}" dt="2022-10-04T12:03:27.445" v="2119" actId="20577"/>
        <pc:sldMkLst>
          <pc:docMk/>
          <pc:sldMk cId="2105493797" sldId="975"/>
        </pc:sldMkLst>
        <pc:spChg chg="mod">
          <ac:chgData name="GASPARD Albane" userId="c22d8735-7adb-4db3-900d-8da53efedcd8" providerId="ADAL" clId="{B2701F5C-767F-461E-8BE2-C8664743DB6D}" dt="2022-10-04T12:03:27.445" v="2119" actId="20577"/>
          <ac:spMkLst>
            <pc:docMk/>
            <pc:sldMk cId="2105493797" sldId="975"/>
            <ac:spMk id="6" creationId="{D5AB0E1C-12CE-5E83-1EB2-3CD278A4C202}"/>
          </ac:spMkLst>
        </pc:spChg>
        <pc:spChg chg="mod">
          <ac:chgData name="GASPARD Albane" userId="c22d8735-7adb-4db3-900d-8da53efedcd8" providerId="ADAL" clId="{B2701F5C-767F-461E-8BE2-C8664743DB6D}" dt="2022-10-04T11:59:59.125" v="1930" actId="1037"/>
          <ac:spMkLst>
            <pc:docMk/>
            <pc:sldMk cId="2105493797" sldId="975"/>
            <ac:spMk id="63" creationId="{E5907F00-9894-E47B-431C-A9AB05729831}"/>
          </ac:spMkLst>
        </pc:spChg>
      </pc:sldChg>
      <pc:sldChg chg="addSp delSp modSp new mod ord">
        <pc:chgData name="GASPARD Albane" userId="c22d8735-7adb-4db3-900d-8da53efedcd8" providerId="ADAL" clId="{B2701F5C-767F-461E-8BE2-C8664743DB6D}" dt="2022-10-04T12:04:06.922" v="2131" actId="255"/>
        <pc:sldMkLst>
          <pc:docMk/>
          <pc:sldMk cId="1290130299" sldId="976"/>
        </pc:sldMkLst>
        <pc:spChg chg="del">
          <ac:chgData name="GASPARD Albane" userId="c22d8735-7adb-4db3-900d-8da53efedcd8" providerId="ADAL" clId="{B2701F5C-767F-461E-8BE2-C8664743DB6D}" dt="2022-10-04T10:58:45.085" v="54" actId="478"/>
          <ac:spMkLst>
            <pc:docMk/>
            <pc:sldMk cId="1290130299" sldId="976"/>
            <ac:spMk id="2" creationId="{9A688D5E-EED8-803E-19FD-B4C9AD1B35AB}"/>
          </ac:spMkLst>
        </pc:spChg>
        <pc:spChg chg="del">
          <ac:chgData name="GASPARD Albane" userId="c22d8735-7adb-4db3-900d-8da53efedcd8" providerId="ADAL" clId="{B2701F5C-767F-461E-8BE2-C8664743DB6D}" dt="2022-10-04T11:56:30.633" v="1895" actId="478"/>
          <ac:spMkLst>
            <pc:docMk/>
            <pc:sldMk cId="1290130299" sldId="976"/>
            <ac:spMk id="3" creationId="{85B79229-8CB2-F4D5-53BB-1D65918805F3}"/>
          </ac:spMkLst>
        </pc:spChg>
        <pc:spChg chg="del">
          <ac:chgData name="GASPARD Albane" userId="c22d8735-7adb-4db3-900d-8da53efedcd8" providerId="ADAL" clId="{B2701F5C-767F-461E-8BE2-C8664743DB6D}" dt="2022-10-04T11:56:27.655" v="1893" actId="478"/>
          <ac:spMkLst>
            <pc:docMk/>
            <pc:sldMk cId="1290130299" sldId="976"/>
            <ac:spMk id="4" creationId="{7A2B9183-C011-2CE1-420C-7E29329BB8CC}"/>
          </ac:spMkLst>
        </pc:spChg>
        <pc:spChg chg="del">
          <ac:chgData name="GASPARD Albane" userId="c22d8735-7adb-4db3-900d-8da53efedcd8" providerId="ADAL" clId="{B2701F5C-767F-461E-8BE2-C8664743DB6D}" dt="2022-10-04T11:56:29.568" v="1894" actId="478"/>
          <ac:spMkLst>
            <pc:docMk/>
            <pc:sldMk cId="1290130299" sldId="976"/>
            <ac:spMk id="5" creationId="{70D9D5CE-AB82-49F9-527B-5782C2439D08}"/>
          </ac:spMkLst>
        </pc:spChg>
        <pc:spChg chg="del">
          <ac:chgData name="GASPARD Albane" userId="c22d8735-7adb-4db3-900d-8da53efedcd8" providerId="ADAL" clId="{B2701F5C-767F-461E-8BE2-C8664743DB6D}" dt="2022-10-04T10:58:45.085" v="54" actId="478"/>
          <ac:spMkLst>
            <pc:docMk/>
            <pc:sldMk cId="1290130299" sldId="976"/>
            <ac:spMk id="6" creationId="{CEF660CC-22AF-A626-7530-DF92EE8ECFB3}"/>
          </ac:spMkLst>
        </pc:spChg>
        <pc:spChg chg="del">
          <ac:chgData name="GASPARD Albane" userId="c22d8735-7adb-4db3-900d-8da53efedcd8" providerId="ADAL" clId="{B2701F5C-767F-461E-8BE2-C8664743DB6D}" dt="2022-10-04T11:00:59.019" v="110" actId="478"/>
          <ac:spMkLst>
            <pc:docMk/>
            <pc:sldMk cId="1290130299" sldId="976"/>
            <ac:spMk id="7" creationId="{7F7F47CF-247E-4ADB-C8B9-FC1A04A1B497}"/>
          </ac:spMkLst>
        </pc:spChg>
        <pc:spChg chg="add del mod">
          <ac:chgData name="GASPARD Albane" userId="c22d8735-7adb-4db3-900d-8da53efedcd8" providerId="ADAL" clId="{B2701F5C-767F-461E-8BE2-C8664743DB6D}" dt="2022-10-04T11:00:54.775" v="108" actId="478"/>
          <ac:spMkLst>
            <pc:docMk/>
            <pc:sldMk cId="1290130299" sldId="976"/>
            <ac:spMk id="14" creationId="{14FAE7B0-42CB-F685-5C1B-72A22827BE5B}"/>
          </ac:spMkLst>
        </pc:spChg>
        <pc:spChg chg="add mod">
          <ac:chgData name="GASPARD Albane" userId="c22d8735-7adb-4db3-900d-8da53efedcd8" providerId="ADAL" clId="{B2701F5C-767F-461E-8BE2-C8664743DB6D}" dt="2022-10-04T12:04:06.922" v="2131" actId="255"/>
          <ac:spMkLst>
            <pc:docMk/>
            <pc:sldMk cId="1290130299" sldId="976"/>
            <ac:spMk id="15" creationId="{E270F34B-91F5-4F1A-05EF-DF3A376ABFAA}"/>
          </ac:spMkLst>
        </pc:spChg>
        <pc:spChg chg="add mod ord">
          <ac:chgData name="GASPARD Albane" userId="c22d8735-7adb-4db3-900d-8da53efedcd8" providerId="ADAL" clId="{B2701F5C-767F-461E-8BE2-C8664743DB6D}" dt="2022-10-04T11:56:20.263" v="1891" actId="167"/>
          <ac:spMkLst>
            <pc:docMk/>
            <pc:sldMk cId="1290130299" sldId="976"/>
            <ac:spMk id="19" creationId="{60605B89-6859-770B-AED3-4C54CB3844D5}"/>
          </ac:spMkLst>
        </pc:spChg>
        <pc:spChg chg="add mod">
          <ac:chgData name="GASPARD Albane" userId="c22d8735-7adb-4db3-900d-8da53efedcd8" providerId="ADAL" clId="{B2701F5C-767F-461E-8BE2-C8664743DB6D}" dt="2022-10-04T11:57:10.514" v="1912"/>
          <ac:spMkLst>
            <pc:docMk/>
            <pc:sldMk cId="1290130299" sldId="976"/>
            <ac:spMk id="20" creationId="{27011AD8-545E-6E2E-F7FE-2398D3E3A344}"/>
          </ac:spMkLst>
        </pc:spChg>
        <pc:spChg chg="add mod">
          <ac:chgData name="GASPARD Albane" userId="c22d8735-7adb-4db3-900d-8da53efedcd8" providerId="ADAL" clId="{B2701F5C-767F-461E-8BE2-C8664743DB6D}" dt="2022-10-04T11:57:10.514" v="1912"/>
          <ac:spMkLst>
            <pc:docMk/>
            <pc:sldMk cId="1290130299" sldId="976"/>
            <ac:spMk id="21" creationId="{1E51D49A-769E-8AFC-0C23-BAB0FD0CDF2E}"/>
          </ac:spMkLst>
        </pc:spChg>
        <pc:spChg chg="add mod">
          <ac:chgData name="GASPARD Albane" userId="c22d8735-7adb-4db3-900d-8da53efedcd8" providerId="ADAL" clId="{B2701F5C-767F-461E-8BE2-C8664743DB6D}" dt="2022-10-04T11:57:10.514" v="1912"/>
          <ac:spMkLst>
            <pc:docMk/>
            <pc:sldMk cId="1290130299" sldId="976"/>
            <ac:spMk id="22" creationId="{6FBCCFBF-3696-A6C0-F204-B3B2377A312B}"/>
          </ac:spMkLst>
        </pc:spChg>
        <pc:spChg chg="add mod">
          <ac:chgData name="GASPARD Albane" userId="c22d8735-7adb-4db3-900d-8da53efedcd8" providerId="ADAL" clId="{B2701F5C-767F-461E-8BE2-C8664743DB6D}" dt="2022-10-04T11:57:10.514" v="1912"/>
          <ac:spMkLst>
            <pc:docMk/>
            <pc:sldMk cId="1290130299" sldId="976"/>
            <ac:spMk id="23" creationId="{BDA53FB9-7181-7558-DD08-0BBE64F1F5DC}"/>
          </ac:spMkLst>
        </pc:spChg>
        <pc:spChg chg="add mod">
          <ac:chgData name="GASPARD Albane" userId="c22d8735-7adb-4db3-900d-8da53efedcd8" providerId="ADAL" clId="{B2701F5C-767F-461E-8BE2-C8664743DB6D}" dt="2022-10-04T11:57:10.514" v="1912"/>
          <ac:spMkLst>
            <pc:docMk/>
            <pc:sldMk cId="1290130299" sldId="976"/>
            <ac:spMk id="24" creationId="{03D93868-ADEA-0E5B-4E65-1094F628D23E}"/>
          </ac:spMkLst>
        </pc:spChg>
        <pc:spChg chg="add mod">
          <ac:chgData name="GASPARD Albane" userId="c22d8735-7adb-4db3-900d-8da53efedcd8" providerId="ADAL" clId="{B2701F5C-767F-461E-8BE2-C8664743DB6D}" dt="2022-10-04T11:57:10.514" v="1912"/>
          <ac:spMkLst>
            <pc:docMk/>
            <pc:sldMk cId="1290130299" sldId="976"/>
            <ac:spMk id="25" creationId="{641C67FD-C09A-F625-3F65-82E12B4831BF}"/>
          </ac:spMkLst>
        </pc:spChg>
        <pc:spChg chg="add mod">
          <ac:chgData name="GASPARD Albane" userId="c22d8735-7adb-4db3-900d-8da53efedcd8" providerId="ADAL" clId="{B2701F5C-767F-461E-8BE2-C8664743DB6D}" dt="2022-10-04T11:57:10.514" v="1912"/>
          <ac:spMkLst>
            <pc:docMk/>
            <pc:sldMk cId="1290130299" sldId="976"/>
            <ac:spMk id="26" creationId="{6C5E1B7A-9B88-B7FC-C7C8-561A130E4AD0}"/>
          </ac:spMkLst>
        </pc:spChg>
        <pc:spChg chg="add mod">
          <ac:chgData name="GASPARD Albane" userId="c22d8735-7adb-4db3-900d-8da53efedcd8" providerId="ADAL" clId="{B2701F5C-767F-461E-8BE2-C8664743DB6D}" dt="2022-10-04T11:57:10.514" v="1912"/>
          <ac:spMkLst>
            <pc:docMk/>
            <pc:sldMk cId="1290130299" sldId="976"/>
            <ac:spMk id="27" creationId="{AA85FF67-D866-732A-7C24-5CFDB276D430}"/>
          </ac:spMkLst>
        </pc:spChg>
        <pc:spChg chg="add mod">
          <ac:chgData name="GASPARD Albane" userId="c22d8735-7adb-4db3-900d-8da53efedcd8" providerId="ADAL" clId="{B2701F5C-767F-461E-8BE2-C8664743DB6D}" dt="2022-10-04T11:57:10.514" v="1912"/>
          <ac:spMkLst>
            <pc:docMk/>
            <pc:sldMk cId="1290130299" sldId="976"/>
            <ac:spMk id="28" creationId="{D8439DA4-3514-E6EE-B201-C50A88AA1284}"/>
          </ac:spMkLst>
        </pc:spChg>
        <pc:spChg chg="add mod">
          <ac:chgData name="GASPARD Albane" userId="c22d8735-7adb-4db3-900d-8da53efedcd8" providerId="ADAL" clId="{B2701F5C-767F-461E-8BE2-C8664743DB6D}" dt="2022-10-04T11:57:10.514" v="1912"/>
          <ac:spMkLst>
            <pc:docMk/>
            <pc:sldMk cId="1290130299" sldId="976"/>
            <ac:spMk id="29" creationId="{E3F9E482-3EB8-A040-BC6F-1154A3C9DF61}"/>
          </ac:spMkLst>
        </pc:spChg>
        <pc:spChg chg="add mod">
          <ac:chgData name="GASPARD Albane" userId="c22d8735-7adb-4db3-900d-8da53efedcd8" providerId="ADAL" clId="{B2701F5C-767F-461E-8BE2-C8664743DB6D}" dt="2022-10-04T11:57:15.434" v="1913"/>
          <ac:spMkLst>
            <pc:docMk/>
            <pc:sldMk cId="1290130299" sldId="976"/>
            <ac:spMk id="30" creationId="{5005CD1A-932C-031B-D842-FBB08EAC5B96}"/>
          </ac:spMkLst>
        </pc:spChg>
        <pc:spChg chg="add mod">
          <ac:chgData name="GASPARD Albane" userId="c22d8735-7adb-4db3-900d-8da53efedcd8" providerId="ADAL" clId="{B2701F5C-767F-461E-8BE2-C8664743DB6D}" dt="2022-10-04T11:57:15.434" v="1913"/>
          <ac:spMkLst>
            <pc:docMk/>
            <pc:sldMk cId="1290130299" sldId="976"/>
            <ac:spMk id="31" creationId="{A5D35953-B0D3-DA6C-D875-6B693366E9F6}"/>
          </ac:spMkLst>
        </pc:spChg>
        <pc:spChg chg="add mod">
          <ac:chgData name="GASPARD Albane" userId="c22d8735-7adb-4db3-900d-8da53efedcd8" providerId="ADAL" clId="{B2701F5C-767F-461E-8BE2-C8664743DB6D}" dt="2022-10-04T11:57:15.434" v="1913"/>
          <ac:spMkLst>
            <pc:docMk/>
            <pc:sldMk cId="1290130299" sldId="976"/>
            <ac:spMk id="32" creationId="{195DDED8-7DB6-8BB5-F89B-AB4F103B497D}"/>
          </ac:spMkLst>
        </pc:spChg>
        <pc:spChg chg="add mod">
          <ac:chgData name="GASPARD Albane" userId="c22d8735-7adb-4db3-900d-8da53efedcd8" providerId="ADAL" clId="{B2701F5C-767F-461E-8BE2-C8664743DB6D}" dt="2022-10-04T11:57:15.434" v="1913"/>
          <ac:spMkLst>
            <pc:docMk/>
            <pc:sldMk cId="1290130299" sldId="976"/>
            <ac:spMk id="33" creationId="{D3164CE4-7CA1-A78D-253B-B903E1AC3F14}"/>
          </ac:spMkLst>
        </pc:spChg>
        <pc:spChg chg="add mod">
          <ac:chgData name="GASPARD Albane" userId="c22d8735-7adb-4db3-900d-8da53efedcd8" providerId="ADAL" clId="{B2701F5C-767F-461E-8BE2-C8664743DB6D}" dt="2022-10-04T11:57:15.434" v="1913"/>
          <ac:spMkLst>
            <pc:docMk/>
            <pc:sldMk cId="1290130299" sldId="976"/>
            <ac:spMk id="34" creationId="{8DB84802-F11F-00BE-718A-1E37FA141313}"/>
          </ac:spMkLst>
        </pc:spChg>
        <pc:spChg chg="add mod">
          <ac:chgData name="GASPARD Albane" userId="c22d8735-7adb-4db3-900d-8da53efedcd8" providerId="ADAL" clId="{B2701F5C-767F-461E-8BE2-C8664743DB6D}" dt="2022-10-04T11:57:15.434" v="1913"/>
          <ac:spMkLst>
            <pc:docMk/>
            <pc:sldMk cId="1290130299" sldId="976"/>
            <ac:spMk id="35" creationId="{26E718BE-069D-631D-C940-90C57C4FD7AD}"/>
          </ac:spMkLst>
        </pc:spChg>
        <pc:spChg chg="add mod">
          <ac:chgData name="GASPARD Albane" userId="c22d8735-7adb-4db3-900d-8da53efedcd8" providerId="ADAL" clId="{B2701F5C-767F-461E-8BE2-C8664743DB6D}" dt="2022-10-04T11:57:15.434" v="1913"/>
          <ac:spMkLst>
            <pc:docMk/>
            <pc:sldMk cId="1290130299" sldId="976"/>
            <ac:spMk id="36" creationId="{A41B6ED8-A0DD-CD47-3E7A-FA6B70B4EA2A}"/>
          </ac:spMkLst>
        </pc:spChg>
        <pc:spChg chg="add mod">
          <ac:chgData name="GASPARD Albane" userId="c22d8735-7adb-4db3-900d-8da53efedcd8" providerId="ADAL" clId="{B2701F5C-767F-461E-8BE2-C8664743DB6D}" dt="2022-10-04T11:57:15.434" v="1913"/>
          <ac:spMkLst>
            <pc:docMk/>
            <pc:sldMk cId="1290130299" sldId="976"/>
            <ac:spMk id="37" creationId="{677E82D8-A965-1759-2785-3C9CE392C219}"/>
          </ac:spMkLst>
        </pc:spChg>
        <pc:spChg chg="add mod">
          <ac:chgData name="GASPARD Albane" userId="c22d8735-7adb-4db3-900d-8da53efedcd8" providerId="ADAL" clId="{B2701F5C-767F-461E-8BE2-C8664743DB6D}" dt="2022-10-04T11:57:15.434" v="1913"/>
          <ac:spMkLst>
            <pc:docMk/>
            <pc:sldMk cId="1290130299" sldId="976"/>
            <ac:spMk id="38" creationId="{7E0E3D1A-6F6F-1DF5-3C15-FD0BD5DC8599}"/>
          </ac:spMkLst>
        </pc:spChg>
        <pc:spChg chg="add mod">
          <ac:chgData name="GASPARD Albane" userId="c22d8735-7adb-4db3-900d-8da53efedcd8" providerId="ADAL" clId="{B2701F5C-767F-461E-8BE2-C8664743DB6D}" dt="2022-10-04T11:57:15.434" v="1913"/>
          <ac:spMkLst>
            <pc:docMk/>
            <pc:sldMk cId="1290130299" sldId="976"/>
            <ac:spMk id="39" creationId="{27AC3CD7-4655-5F56-B35C-932EE40150CA}"/>
          </ac:spMkLst>
        </pc:spChg>
        <pc:graphicFrameChg chg="add mod modGraphic">
          <ac:chgData name="GASPARD Albane" userId="c22d8735-7adb-4db3-900d-8da53efedcd8" providerId="ADAL" clId="{B2701F5C-767F-461E-8BE2-C8664743DB6D}" dt="2022-10-04T11:57:30.061" v="1917" actId="1035"/>
          <ac:graphicFrameMkLst>
            <pc:docMk/>
            <pc:sldMk cId="1290130299" sldId="976"/>
            <ac:graphicFrameMk id="18" creationId="{9EAA5BFC-3DE7-D086-0A75-318254707CC6}"/>
          </ac:graphicFrameMkLst>
        </pc:graphicFrameChg>
        <pc:picChg chg="add del mod">
          <ac:chgData name="GASPARD Albane" userId="c22d8735-7adb-4db3-900d-8da53efedcd8" providerId="ADAL" clId="{B2701F5C-767F-461E-8BE2-C8664743DB6D}" dt="2022-10-04T11:02:33.278" v="193" actId="478"/>
          <ac:picMkLst>
            <pc:docMk/>
            <pc:sldMk cId="1290130299" sldId="976"/>
            <ac:picMk id="9" creationId="{9A647112-4C08-7DF9-D169-7646423A25F6}"/>
          </ac:picMkLst>
        </pc:picChg>
        <pc:picChg chg="add del mod">
          <ac:chgData name="GASPARD Albane" userId="c22d8735-7adb-4db3-900d-8da53efedcd8" providerId="ADAL" clId="{B2701F5C-767F-461E-8BE2-C8664743DB6D}" dt="2022-10-04T11:02:34.077" v="194" actId="478"/>
          <ac:picMkLst>
            <pc:docMk/>
            <pc:sldMk cId="1290130299" sldId="976"/>
            <ac:picMk id="11" creationId="{14F338C5-13DF-A72D-1E55-6DC8E5AAA131}"/>
          </ac:picMkLst>
        </pc:picChg>
        <pc:picChg chg="add del mod">
          <ac:chgData name="GASPARD Albane" userId="c22d8735-7adb-4db3-900d-8da53efedcd8" providerId="ADAL" clId="{B2701F5C-767F-461E-8BE2-C8664743DB6D}" dt="2022-10-04T11:02:34.548" v="195" actId="478"/>
          <ac:picMkLst>
            <pc:docMk/>
            <pc:sldMk cId="1290130299" sldId="976"/>
            <ac:picMk id="13" creationId="{9B02D033-D601-4B82-3D39-8CC0A6AC6A42}"/>
          </ac:picMkLst>
        </pc:picChg>
        <pc:picChg chg="add mod">
          <ac:chgData name="GASPARD Albane" userId="c22d8735-7adb-4db3-900d-8da53efedcd8" providerId="ADAL" clId="{B2701F5C-767F-461E-8BE2-C8664743DB6D}" dt="2022-10-04T11:57:42.067" v="1922" actId="1035"/>
          <ac:picMkLst>
            <pc:docMk/>
            <pc:sldMk cId="1290130299" sldId="976"/>
            <ac:picMk id="16" creationId="{20540F8E-321D-9C68-A45C-A02509ADE6A1}"/>
          </ac:picMkLst>
        </pc:picChg>
        <pc:picChg chg="add mod">
          <ac:chgData name="GASPARD Albane" userId="c22d8735-7adb-4db3-900d-8da53efedcd8" providerId="ADAL" clId="{B2701F5C-767F-461E-8BE2-C8664743DB6D}" dt="2022-10-04T11:57:42.067" v="1922" actId="1035"/>
          <ac:picMkLst>
            <pc:docMk/>
            <pc:sldMk cId="1290130299" sldId="976"/>
            <ac:picMk id="17" creationId="{ADB651B3-1641-9CC7-12CB-0338012A25C5}"/>
          </ac:picMkLst>
        </pc:picChg>
      </pc:sldChg>
      <pc:sldChg chg="new del">
        <pc:chgData name="GASPARD Albane" userId="c22d8735-7adb-4db3-900d-8da53efedcd8" providerId="ADAL" clId="{B2701F5C-767F-461E-8BE2-C8664743DB6D}" dt="2022-10-04T10:58:41.586" v="52" actId="47"/>
        <pc:sldMkLst>
          <pc:docMk/>
          <pc:sldMk cId="3385297366" sldId="976"/>
        </pc:sldMkLst>
      </pc:sldChg>
      <pc:sldChg chg="modSp add mod">
        <pc:chgData name="GASPARD Albane" userId="c22d8735-7adb-4db3-900d-8da53efedcd8" providerId="ADAL" clId="{B2701F5C-767F-461E-8BE2-C8664743DB6D}" dt="2022-10-04T12:05:55.847" v="2177" actId="20577"/>
        <pc:sldMkLst>
          <pc:docMk/>
          <pc:sldMk cId="595446978" sldId="977"/>
        </pc:sldMkLst>
        <pc:spChg chg="mod">
          <ac:chgData name="GASPARD Albane" userId="c22d8735-7adb-4db3-900d-8da53efedcd8" providerId="ADAL" clId="{B2701F5C-767F-461E-8BE2-C8664743DB6D}" dt="2022-10-04T12:05:55.847" v="2177" actId="20577"/>
          <ac:spMkLst>
            <pc:docMk/>
            <pc:sldMk cId="595446978" sldId="977"/>
            <ac:spMk id="5" creationId="{00000000-0000-0000-0000-000000000000}"/>
          </ac:spMkLst>
        </pc:spChg>
      </pc:sldChg>
      <pc:sldChg chg="modSp add del mod">
        <pc:chgData name="GASPARD Albane" userId="c22d8735-7adb-4db3-900d-8da53efedcd8" providerId="ADAL" clId="{B2701F5C-767F-461E-8BE2-C8664743DB6D}" dt="2022-10-04T11:05:24.723" v="288" actId="2696"/>
        <pc:sldMkLst>
          <pc:docMk/>
          <pc:sldMk cId="3134133242" sldId="977"/>
        </pc:sldMkLst>
        <pc:spChg chg="mod">
          <ac:chgData name="GASPARD Albane" userId="c22d8735-7adb-4db3-900d-8da53efedcd8" providerId="ADAL" clId="{B2701F5C-767F-461E-8BE2-C8664743DB6D}" dt="2022-10-04T10:59:30.324" v="72" actId="20577"/>
          <ac:spMkLst>
            <pc:docMk/>
            <pc:sldMk cId="3134133242" sldId="977"/>
            <ac:spMk id="5" creationId="{00000000-0000-0000-0000-000000000000}"/>
          </ac:spMkLst>
        </pc:spChg>
      </pc:sldChg>
      <pc:sldChg chg="new del">
        <pc:chgData name="GASPARD Albane" userId="c22d8735-7adb-4db3-900d-8da53efedcd8" providerId="ADAL" clId="{B2701F5C-767F-461E-8BE2-C8664743DB6D}" dt="2022-10-04T11:06:46.216" v="392" actId="47"/>
        <pc:sldMkLst>
          <pc:docMk/>
          <pc:sldMk cId="4197407034" sldId="978"/>
        </pc:sldMkLst>
      </pc:sldChg>
      <pc:sldChg chg="addSp delSp modSp new del mod modClrScheme chgLayout">
        <pc:chgData name="GASPARD Albane" userId="c22d8735-7adb-4db3-900d-8da53efedcd8" providerId="ADAL" clId="{B2701F5C-767F-461E-8BE2-C8664743DB6D}" dt="2022-10-04T11:59:38.865" v="1928" actId="47"/>
        <pc:sldMkLst>
          <pc:docMk/>
          <pc:sldMk cId="4069096866" sldId="979"/>
        </pc:sldMkLst>
        <pc:spChg chg="del mod ord">
          <ac:chgData name="GASPARD Albane" userId="c22d8735-7adb-4db3-900d-8da53efedcd8" providerId="ADAL" clId="{B2701F5C-767F-461E-8BE2-C8664743DB6D}" dt="2022-10-04T11:06:41.944" v="390" actId="700"/>
          <ac:spMkLst>
            <pc:docMk/>
            <pc:sldMk cId="4069096866" sldId="979"/>
            <ac:spMk id="2" creationId="{241CD3D5-62FA-7A62-97A4-5FE637F026F8}"/>
          </ac:spMkLst>
        </pc:spChg>
        <pc:spChg chg="del mod ord">
          <ac:chgData name="GASPARD Albane" userId="c22d8735-7adb-4db3-900d-8da53efedcd8" providerId="ADAL" clId="{B2701F5C-767F-461E-8BE2-C8664743DB6D}" dt="2022-10-04T11:09:45.276" v="537" actId="478"/>
          <ac:spMkLst>
            <pc:docMk/>
            <pc:sldMk cId="4069096866" sldId="979"/>
            <ac:spMk id="3" creationId="{4E09E1D8-ECC4-F052-D72B-A69E26A8CAA1}"/>
          </ac:spMkLst>
        </pc:spChg>
        <pc:spChg chg="del mod ord">
          <ac:chgData name="GASPARD Albane" userId="c22d8735-7adb-4db3-900d-8da53efedcd8" providerId="ADAL" clId="{B2701F5C-767F-461E-8BE2-C8664743DB6D}" dt="2022-10-04T11:07:59.143" v="461" actId="478"/>
          <ac:spMkLst>
            <pc:docMk/>
            <pc:sldMk cId="4069096866" sldId="979"/>
            <ac:spMk id="4" creationId="{B5FE523C-1449-A15B-E9F3-521FFC567EA1}"/>
          </ac:spMkLst>
        </pc:spChg>
        <pc:spChg chg="mod ord">
          <ac:chgData name="GASPARD Albane" userId="c22d8735-7adb-4db3-900d-8da53efedcd8" providerId="ADAL" clId="{B2701F5C-767F-461E-8BE2-C8664743DB6D}" dt="2022-10-04T11:06:44.941" v="391" actId="700"/>
          <ac:spMkLst>
            <pc:docMk/>
            <pc:sldMk cId="4069096866" sldId="979"/>
            <ac:spMk id="5" creationId="{90D60D4A-8CC9-EF79-4288-9053A9502580}"/>
          </ac:spMkLst>
        </pc:spChg>
        <pc:spChg chg="del mod ord">
          <ac:chgData name="GASPARD Albane" userId="c22d8735-7adb-4db3-900d-8da53efedcd8" providerId="ADAL" clId="{B2701F5C-767F-461E-8BE2-C8664743DB6D}" dt="2022-10-04T11:06:41.944" v="390" actId="700"/>
          <ac:spMkLst>
            <pc:docMk/>
            <pc:sldMk cId="4069096866" sldId="979"/>
            <ac:spMk id="6" creationId="{A189B0B8-982B-72E2-5C5F-B920D598167B}"/>
          </ac:spMkLst>
        </pc:spChg>
        <pc:spChg chg="del">
          <ac:chgData name="GASPARD Albane" userId="c22d8735-7adb-4db3-900d-8da53efedcd8" providerId="ADAL" clId="{B2701F5C-767F-461E-8BE2-C8664743DB6D}" dt="2022-10-04T11:06:41.944" v="390" actId="700"/>
          <ac:spMkLst>
            <pc:docMk/>
            <pc:sldMk cId="4069096866" sldId="979"/>
            <ac:spMk id="7" creationId="{C7F87CA0-CA8D-423C-4E15-7EC209EF8B13}"/>
          </ac:spMkLst>
        </pc:spChg>
        <pc:spChg chg="del">
          <ac:chgData name="GASPARD Albane" userId="c22d8735-7adb-4db3-900d-8da53efedcd8" providerId="ADAL" clId="{B2701F5C-767F-461E-8BE2-C8664743DB6D}" dt="2022-10-04T11:06:41.944" v="390" actId="700"/>
          <ac:spMkLst>
            <pc:docMk/>
            <pc:sldMk cId="4069096866" sldId="979"/>
            <ac:spMk id="8" creationId="{0A183B15-79FD-0181-38CF-AF035017B373}"/>
          </ac:spMkLst>
        </pc:spChg>
        <pc:spChg chg="add del mod ord">
          <ac:chgData name="GASPARD Albane" userId="c22d8735-7adb-4db3-900d-8da53efedcd8" providerId="ADAL" clId="{B2701F5C-767F-461E-8BE2-C8664743DB6D}" dt="2022-10-04T11:06:44.941" v="391" actId="700"/>
          <ac:spMkLst>
            <pc:docMk/>
            <pc:sldMk cId="4069096866" sldId="979"/>
            <ac:spMk id="9" creationId="{6B6053E3-BC99-DA08-4848-AB2A9DF918F9}"/>
          </ac:spMkLst>
        </pc:spChg>
        <pc:spChg chg="add del mod ord">
          <ac:chgData name="GASPARD Albane" userId="c22d8735-7adb-4db3-900d-8da53efedcd8" providerId="ADAL" clId="{B2701F5C-767F-461E-8BE2-C8664743DB6D}" dt="2022-10-04T11:06:44.941" v="391" actId="700"/>
          <ac:spMkLst>
            <pc:docMk/>
            <pc:sldMk cId="4069096866" sldId="979"/>
            <ac:spMk id="10" creationId="{14737ED8-50F0-CA24-3606-A08835CBFAE4}"/>
          </ac:spMkLst>
        </pc:spChg>
        <pc:spChg chg="add del mod ord">
          <ac:chgData name="GASPARD Albane" userId="c22d8735-7adb-4db3-900d-8da53efedcd8" providerId="ADAL" clId="{B2701F5C-767F-461E-8BE2-C8664743DB6D}" dt="2022-10-04T11:07:01.364" v="393" actId="478"/>
          <ac:spMkLst>
            <pc:docMk/>
            <pc:sldMk cId="4069096866" sldId="979"/>
            <ac:spMk id="11" creationId="{CFEFF073-749E-1EE9-5376-042384E456DD}"/>
          </ac:spMkLst>
        </pc:spChg>
        <pc:spChg chg="add del mod ord">
          <ac:chgData name="GASPARD Albane" userId="c22d8735-7adb-4db3-900d-8da53efedcd8" providerId="ADAL" clId="{B2701F5C-767F-461E-8BE2-C8664743DB6D}" dt="2022-10-04T11:07:16.218" v="429" actId="478"/>
          <ac:spMkLst>
            <pc:docMk/>
            <pc:sldMk cId="4069096866" sldId="979"/>
            <ac:spMk id="12" creationId="{87BB3AE5-B085-59B5-91AA-3C2021179DFC}"/>
          </ac:spMkLst>
        </pc:spChg>
        <pc:spChg chg="add del mod ord">
          <ac:chgData name="GASPARD Albane" userId="c22d8735-7adb-4db3-900d-8da53efedcd8" providerId="ADAL" clId="{B2701F5C-767F-461E-8BE2-C8664743DB6D}" dt="2022-10-04T11:07:06.068" v="395" actId="478"/>
          <ac:spMkLst>
            <pc:docMk/>
            <pc:sldMk cId="4069096866" sldId="979"/>
            <ac:spMk id="13" creationId="{4C9C7596-D5A5-32CE-F27A-EC38EEE49588}"/>
          </ac:spMkLst>
        </pc:spChg>
        <pc:spChg chg="add mod">
          <ac:chgData name="GASPARD Albane" userId="c22d8735-7adb-4db3-900d-8da53efedcd8" providerId="ADAL" clId="{B2701F5C-767F-461E-8BE2-C8664743DB6D}" dt="2022-10-04T11:23:47.637" v="906" actId="20577"/>
          <ac:spMkLst>
            <pc:docMk/>
            <pc:sldMk cId="4069096866" sldId="979"/>
            <ac:spMk id="14" creationId="{C8E69F07-9402-5663-D54A-D55C6B6D6F56}"/>
          </ac:spMkLst>
        </pc:spChg>
        <pc:spChg chg="add mod">
          <ac:chgData name="GASPARD Albane" userId="c22d8735-7adb-4db3-900d-8da53efedcd8" providerId="ADAL" clId="{B2701F5C-767F-461E-8BE2-C8664743DB6D}" dt="2022-10-04T11:07:50.220" v="444" actId="1035"/>
          <ac:spMkLst>
            <pc:docMk/>
            <pc:sldMk cId="4069096866" sldId="979"/>
            <ac:spMk id="21" creationId="{D8A0D606-EAAF-6141-54FC-936F1861BB5D}"/>
          </ac:spMkLst>
        </pc:spChg>
        <pc:spChg chg="add mod">
          <ac:chgData name="GASPARD Albane" userId="c22d8735-7adb-4db3-900d-8da53efedcd8" providerId="ADAL" clId="{B2701F5C-767F-461E-8BE2-C8664743DB6D}" dt="2022-10-04T11:07:23.198" v="430"/>
          <ac:spMkLst>
            <pc:docMk/>
            <pc:sldMk cId="4069096866" sldId="979"/>
            <ac:spMk id="22" creationId="{C19C481B-ACC7-337D-71D3-59B3174A0A1A}"/>
          </ac:spMkLst>
        </pc:spChg>
        <pc:spChg chg="add mod">
          <ac:chgData name="GASPARD Albane" userId="c22d8735-7adb-4db3-900d-8da53efedcd8" providerId="ADAL" clId="{B2701F5C-767F-461E-8BE2-C8664743DB6D}" dt="2022-10-04T11:10:03.456" v="541" actId="404"/>
          <ac:spMkLst>
            <pc:docMk/>
            <pc:sldMk cId="4069096866" sldId="979"/>
            <ac:spMk id="27" creationId="{F5D4C137-59FF-EBE7-9C02-98FEBBA40337}"/>
          </ac:spMkLst>
        </pc:spChg>
        <pc:spChg chg="add mod">
          <ac:chgData name="GASPARD Albane" userId="c22d8735-7adb-4db3-900d-8da53efedcd8" providerId="ADAL" clId="{B2701F5C-767F-461E-8BE2-C8664743DB6D}" dt="2022-10-04T11:09:59.506" v="539" actId="404"/>
          <ac:spMkLst>
            <pc:docMk/>
            <pc:sldMk cId="4069096866" sldId="979"/>
            <ac:spMk id="28" creationId="{5FEFFC8B-7ECE-559D-5DB8-D2BCC93E013C}"/>
          </ac:spMkLst>
        </pc:spChg>
        <pc:spChg chg="add mod">
          <ac:chgData name="GASPARD Albane" userId="c22d8735-7adb-4db3-900d-8da53efedcd8" providerId="ADAL" clId="{B2701F5C-767F-461E-8BE2-C8664743DB6D}" dt="2022-10-04T11:09:16.786" v="527" actId="6549"/>
          <ac:spMkLst>
            <pc:docMk/>
            <pc:sldMk cId="4069096866" sldId="979"/>
            <ac:spMk id="29" creationId="{B3A111FF-FC1F-68B9-80D1-95329EB4A0ED}"/>
          </ac:spMkLst>
        </pc:spChg>
        <pc:spChg chg="add mod">
          <ac:chgData name="GASPARD Albane" userId="c22d8735-7adb-4db3-900d-8da53efedcd8" providerId="ADAL" clId="{B2701F5C-767F-461E-8BE2-C8664743DB6D}" dt="2022-10-04T11:09:14.806" v="526" actId="20577"/>
          <ac:spMkLst>
            <pc:docMk/>
            <pc:sldMk cId="4069096866" sldId="979"/>
            <ac:spMk id="30" creationId="{9EB8DAD2-9516-CEBF-548C-C0B0D18E5A1C}"/>
          </ac:spMkLst>
        </pc:spChg>
        <pc:spChg chg="add mod">
          <ac:chgData name="GASPARD Albane" userId="c22d8735-7adb-4db3-900d-8da53efedcd8" providerId="ADAL" clId="{B2701F5C-767F-461E-8BE2-C8664743DB6D}" dt="2022-10-04T11:07:23.198" v="430"/>
          <ac:spMkLst>
            <pc:docMk/>
            <pc:sldMk cId="4069096866" sldId="979"/>
            <ac:spMk id="31" creationId="{A7B40B55-D1CC-4677-824F-CF1FE2119A25}"/>
          </ac:spMkLst>
        </pc:spChg>
        <pc:spChg chg="add mod">
          <ac:chgData name="GASPARD Albane" userId="c22d8735-7adb-4db3-900d-8da53efedcd8" providerId="ADAL" clId="{B2701F5C-767F-461E-8BE2-C8664743DB6D}" dt="2022-10-04T11:08:17.207" v="492" actId="1036"/>
          <ac:spMkLst>
            <pc:docMk/>
            <pc:sldMk cId="4069096866" sldId="979"/>
            <ac:spMk id="32" creationId="{78464376-5216-00C7-D9A2-6F256B601CB6}"/>
          </ac:spMkLst>
        </pc:spChg>
        <pc:spChg chg="add mod">
          <ac:chgData name="GASPARD Albane" userId="c22d8735-7adb-4db3-900d-8da53efedcd8" providerId="ADAL" clId="{B2701F5C-767F-461E-8BE2-C8664743DB6D}" dt="2022-10-04T11:07:23.198" v="430"/>
          <ac:spMkLst>
            <pc:docMk/>
            <pc:sldMk cId="4069096866" sldId="979"/>
            <ac:spMk id="33" creationId="{098F0F7E-7083-CDFD-930D-A9F390EEB35C}"/>
          </ac:spMkLst>
        </pc:spChg>
        <pc:spChg chg="add mod">
          <ac:chgData name="GASPARD Albane" userId="c22d8735-7adb-4db3-900d-8da53efedcd8" providerId="ADAL" clId="{B2701F5C-767F-461E-8BE2-C8664743DB6D}" dt="2022-10-04T11:08:22.560" v="503" actId="1036"/>
          <ac:spMkLst>
            <pc:docMk/>
            <pc:sldMk cId="4069096866" sldId="979"/>
            <ac:spMk id="34" creationId="{1DDEADEB-4238-1C66-8BE6-7AF4CF6F20FD}"/>
          </ac:spMkLst>
        </pc:spChg>
        <pc:spChg chg="add mod">
          <ac:chgData name="GASPARD Albane" userId="c22d8735-7adb-4db3-900d-8da53efedcd8" providerId="ADAL" clId="{B2701F5C-767F-461E-8BE2-C8664743DB6D}" dt="2022-10-04T11:07:23.198" v="430"/>
          <ac:spMkLst>
            <pc:docMk/>
            <pc:sldMk cId="4069096866" sldId="979"/>
            <ac:spMk id="35" creationId="{927051F1-C98F-F993-6019-AECDF9D5ED08}"/>
          </ac:spMkLst>
        </pc:spChg>
        <pc:spChg chg="add del mod">
          <ac:chgData name="GASPARD Albane" userId="c22d8735-7adb-4db3-900d-8da53efedcd8" providerId="ADAL" clId="{B2701F5C-767F-461E-8BE2-C8664743DB6D}" dt="2022-10-04T11:07:28.350" v="431" actId="478"/>
          <ac:spMkLst>
            <pc:docMk/>
            <pc:sldMk cId="4069096866" sldId="979"/>
            <ac:spMk id="36" creationId="{45C39016-7447-77A7-B89B-061F3E7EB5B6}"/>
          </ac:spMkLst>
        </pc:spChg>
        <pc:spChg chg="add mod ord">
          <ac:chgData name="GASPARD Albane" userId="c22d8735-7adb-4db3-900d-8da53efedcd8" providerId="ADAL" clId="{B2701F5C-767F-461E-8BE2-C8664743DB6D}" dt="2022-10-04T11:09:42.507" v="536" actId="167"/>
          <ac:spMkLst>
            <pc:docMk/>
            <pc:sldMk cId="4069096866" sldId="979"/>
            <ac:spMk id="37" creationId="{11D98034-B064-3EA6-4C2E-52569087B700}"/>
          </ac:spMkLst>
        </pc:spChg>
        <pc:cxnChg chg="add mod">
          <ac:chgData name="GASPARD Albane" userId="c22d8735-7adb-4db3-900d-8da53efedcd8" providerId="ADAL" clId="{B2701F5C-767F-461E-8BE2-C8664743DB6D}" dt="2022-10-04T11:07:23.198" v="430"/>
          <ac:cxnSpMkLst>
            <pc:docMk/>
            <pc:sldMk cId="4069096866" sldId="979"/>
            <ac:cxnSpMk id="15" creationId="{22247DD2-DAC7-539D-D34E-3FEA826D4BE3}"/>
          </ac:cxnSpMkLst>
        </pc:cxnChg>
        <pc:cxnChg chg="add mod">
          <ac:chgData name="GASPARD Albane" userId="c22d8735-7adb-4db3-900d-8da53efedcd8" providerId="ADAL" clId="{B2701F5C-767F-461E-8BE2-C8664743DB6D}" dt="2022-10-04T11:07:23.198" v="430"/>
          <ac:cxnSpMkLst>
            <pc:docMk/>
            <pc:sldMk cId="4069096866" sldId="979"/>
            <ac:cxnSpMk id="16" creationId="{72F39D96-978F-FF18-F43D-9ED5F87AF453}"/>
          </ac:cxnSpMkLst>
        </pc:cxnChg>
        <pc:cxnChg chg="add mod">
          <ac:chgData name="GASPARD Albane" userId="c22d8735-7adb-4db3-900d-8da53efedcd8" providerId="ADAL" clId="{B2701F5C-767F-461E-8BE2-C8664743DB6D}" dt="2022-10-04T11:07:23.198" v="430"/>
          <ac:cxnSpMkLst>
            <pc:docMk/>
            <pc:sldMk cId="4069096866" sldId="979"/>
            <ac:cxnSpMk id="17" creationId="{278049A5-86A3-0D22-5D9E-8925122CFA66}"/>
          </ac:cxnSpMkLst>
        </pc:cxnChg>
        <pc:cxnChg chg="add mod">
          <ac:chgData name="GASPARD Albane" userId="c22d8735-7adb-4db3-900d-8da53efedcd8" providerId="ADAL" clId="{B2701F5C-767F-461E-8BE2-C8664743DB6D}" dt="2022-10-04T11:07:23.198" v="430"/>
          <ac:cxnSpMkLst>
            <pc:docMk/>
            <pc:sldMk cId="4069096866" sldId="979"/>
            <ac:cxnSpMk id="18" creationId="{7E3A7BDC-CDA4-C815-5E76-B02F876F5D06}"/>
          </ac:cxnSpMkLst>
        </pc:cxnChg>
        <pc:cxnChg chg="add mod">
          <ac:chgData name="GASPARD Albane" userId="c22d8735-7adb-4db3-900d-8da53efedcd8" providerId="ADAL" clId="{B2701F5C-767F-461E-8BE2-C8664743DB6D}" dt="2022-10-04T11:07:23.198" v="430"/>
          <ac:cxnSpMkLst>
            <pc:docMk/>
            <pc:sldMk cId="4069096866" sldId="979"/>
            <ac:cxnSpMk id="19" creationId="{EEB7CA61-19BC-B132-65DC-666435AE02B4}"/>
          </ac:cxnSpMkLst>
        </pc:cxnChg>
        <pc:cxnChg chg="add mod">
          <ac:chgData name="GASPARD Albane" userId="c22d8735-7adb-4db3-900d-8da53efedcd8" providerId="ADAL" clId="{B2701F5C-767F-461E-8BE2-C8664743DB6D}" dt="2022-10-04T11:07:23.198" v="430"/>
          <ac:cxnSpMkLst>
            <pc:docMk/>
            <pc:sldMk cId="4069096866" sldId="979"/>
            <ac:cxnSpMk id="20" creationId="{8B861026-81DF-03C4-8A09-6A7FE459319F}"/>
          </ac:cxnSpMkLst>
        </pc:cxnChg>
        <pc:cxnChg chg="add mod">
          <ac:chgData name="GASPARD Albane" userId="c22d8735-7adb-4db3-900d-8da53efedcd8" providerId="ADAL" clId="{B2701F5C-767F-461E-8BE2-C8664743DB6D}" dt="2022-10-04T11:07:23.198" v="430"/>
          <ac:cxnSpMkLst>
            <pc:docMk/>
            <pc:sldMk cId="4069096866" sldId="979"/>
            <ac:cxnSpMk id="23" creationId="{ED830795-78BF-8E61-F7EF-41023FD1E808}"/>
          </ac:cxnSpMkLst>
        </pc:cxnChg>
        <pc:cxnChg chg="add mod">
          <ac:chgData name="GASPARD Albane" userId="c22d8735-7adb-4db3-900d-8da53efedcd8" providerId="ADAL" clId="{B2701F5C-767F-461E-8BE2-C8664743DB6D}" dt="2022-10-04T11:07:23.198" v="430"/>
          <ac:cxnSpMkLst>
            <pc:docMk/>
            <pc:sldMk cId="4069096866" sldId="979"/>
            <ac:cxnSpMk id="24" creationId="{037DB15F-D487-E904-2B1D-B3B70754940E}"/>
          </ac:cxnSpMkLst>
        </pc:cxnChg>
        <pc:cxnChg chg="add mod">
          <ac:chgData name="GASPARD Albane" userId="c22d8735-7adb-4db3-900d-8da53efedcd8" providerId="ADAL" clId="{B2701F5C-767F-461E-8BE2-C8664743DB6D}" dt="2022-10-04T11:07:23.198" v="430"/>
          <ac:cxnSpMkLst>
            <pc:docMk/>
            <pc:sldMk cId="4069096866" sldId="979"/>
            <ac:cxnSpMk id="25" creationId="{918B133F-65DB-3BD0-2701-9594D221EC76}"/>
          </ac:cxnSpMkLst>
        </pc:cxnChg>
        <pc:cxnChg chg="add mod">
          <ac:chgData name="GASPARD Albane" userId="c22d8735-7adb-4db3-900d-8da53efedcd8" providerId="ADAL" clId="{B2701F5C-767F-461E-8BE2-C8664743DB6D}" dt="2022-10-04T11:07:23.198" v="430"/>
          <ac:cxnSpMkLst>
            <pc:docMk/>
            <pc:sldMk cId="4069096866" sldId="979"/>
            <ac:cxnSpMk id="26" creationId="{E1DB15E9-64AD-8855-C4B3-6F3EC30A3961}"/>
          </ac:cxnSpMkLst>
        </pc:cxnChg>
      </pc:sldChg>
      <pc:sldChg chg="addSp delSp modSp new del mod ord">
        <pc:chgData name="GASPARD Albane" userId="c22d8735-7adb-4db3-900d-8da53efedcd8" providerId="ADAL" clId="{B2701F5C-767F-461E-8BE2-C8664743DB6D}" dt="2022-10-04T11:45:24.484" v="1755" actId="47"/>
        <pc:sldMkLst>
          <pc:docMk/>
          <pc:sldMk cId="4212096987" sldId="980"/>
        </pc:sldMkLst>
        <pc:spChg chg="del">
          <ac:chgData name="GASPARD Albane" userId="c22d8735-7adb-4db3-900d-8da53efedcd8" providerId="ADAL" clId="{B2701F5C-767F-461E-8BE2-C8664743DB6D}" dt="2022-10-04T11:10:24.090" v="544" actId="478"/>
          <ac:spMkLst>
            <pc:docMk/>
            <pc:sldMk cId="4212096987" sldId="980"/>
            <ac:spMk id="2" creationId="{0B91EDA2-B879-24E0-6C4B-A93EC140C77B}"/>
          </ac:spMkLst>
        </pc:spChg>
        <pc:spChg chg="del">
          <ac:chgData name="GASPARD Albane" userId="c22d8735-7adb-4db3-900d-8da53efedcd8" providerId="ADAL" clId="{B2701F5C-767F-461E-8BE2-C8664743DB6D}" dt="2022-10-04T11:10:25.807" v="545" actId="478"/>
          <ac:spMkLst>
            <pc:docMk/>
            <pc:sldMk cId="4212096987" sldId="980"/>
            <ac:spMk id="7" creationId="{B0E460D8-FAE4-1EE6-02E3-CDC29044B17D}"/>
          </ac:spMkLst>
        </pc:spChg>
        <pc:spChg chg="add mod">
          <ac:chgData name="GASPARD Albane" userId="c22d8735-7adb-4db3-900d-8da53efedcd8" providerId="ADAL" clId="{B2701F5C-767F-461E-8BE2-C8664743DB6D}" dt="2022-10-04T11:10:41.620" v="578" actId="20577"/>
          <ac:spMkLst>
            <pc:docMk/>
            <pc:sldMk cId="4212096987" sldId="980"/>
            <ac:spMk id="8" creationId="{5F88C480-17B4-D9E5-0CB4-513C42F4C89B}"/>
          </ac:spMkLst>
        </pc:spChg>
      </pc:sldChg>
      <pc:sldChg chg="add del">
        <pc:chgData name="GASPARD Albane" userId="c22d8735-7adb-4db3-900d-8da53efedcd8" providerId="ADAL" clId="{B2701F5C-767F-461E-8BE2-C8664743DB6D}" dt="2022-10-04T11:22:42.085" v="876" actId="47"/>
        <pc:sldMkLst>
          <pc:docMk/>
          <pc:sldMk cId="3133811863" sldId="1305"/>
        </pc:sldMkLst>
      </pc:sldChg>
      <pc:sldChg chg="add del">
        <pc:chgData name="GASPARD Albane" userId="c22d8735-7adb-4db3-900d-8da53efedcd8" providerId="ADAL" clId="{B2701F5C-767F-461E-8BE2-C8664743DB6D}" dt="2022-10-04T11:22:43.047" v="877" actId="47"/>
        <pc:sldMkLst>
          <pc:docMk/>
          <pc:sldMk cId="1891483348" sldId="1306"/>
        </pc:sldMkLst>
      </pc:sldChg>
      <pc:sldChg chg="addSp delSp modSp new del mod modClrScheme chgLayout">
        <pc:chgData name="GASPARD Albane" userId="c22d8735-7adb-4db3-900d-8da53efedcd8" providerId="ADAL" clId="{B2701F5C-767F-461E-8BE2-C8664743DB6D}" dt="2022-10-04T11:59:38.865" v="1928" actId="47"/>
        <pc:sldMkLst>
          <pc:docMk/>
          <pc:sldMk cId="484971956" sldId="1307"/>
        </pc:sldMkLst>
        <pc:spChg chg="del mod ord">
          <ac:chgData name="GASPARD Albane" userId="c22d8735-7adb-4db3-900d-8da53efedcd8" providerId="ADAL" clId="{B2701F5C-767F-461E-8BE2-C8664743DB6D}" dt="2022-10-04T11:20:23.478" v="593" actId="700"/>
          <ac:spMkLst>
            <pc:docMk/>
            <pc:sldMk cId="484971956" sldId="1307"/>
            <ac:spMk id="2" creationId="{55D2EE57-BC6A-E72C-F5B4-B161079BCF50}"/>
          </ac:spMkLst>
        </pc:spChg>
        <pc:spChg chg="mod ord">
          <ac:chgData name="GASPARD Albane" userId="c22d8735-7adb-4db3-900d-8da53efedcd8" providerId="ADAL" clId="{B2701F5C-767F-461E-8BE2-C8664743DB6D}" dt="2022-10-04T11:20:23.478" v="593" actId="700"/>
          <ac:spMkLst>
            <pc:docMk/>
            <pc:sldMk cId="484971956" sldId="1307"/>
            <ac:spMk id="3" creationId="{23AF7E47-817A-6EA8-289B-955EF394C6D8}"/>
          </ac:spMkLst>
        </pc:spChg>
        <pc:spChg chg="del mod ord">
          <ac:chgData name="GASPARD Albane" userId="c22d8735-7adb-4db3-900d-8da53efedcd8" providerId="ADAL" clId="{B2701F5C-767F-461E-8BE2-C8664743DB6D}" dt="2022-10-04T11:23:06.902" v="879" actId="478"/>
          <ac:spMkLst>
            <pc:docMk/>
            <pc:sldMk cId="484971956" sldId="1307"/>
            <ac:spMk id="4" creationId="{B1ACAD9A-2CA2-6734-933E-A93A5A45C101}"/>
          </ac:spMkLst>
        </pc:spChg>
        <pc:spChg chg="mod ord">
          <ac:chgData name="GASPARD Albane" userId="c22d8735-7adb-4db3-900d-8da53efedcd8" providerId="ADAL" clId="{B2701F5C-767F-461E-8BE2-C8664743DB6D}" dt="2022-10-04T11:20:23.478" v="593" actId="700"/>
          <ac:spMkLst>
            <pc:docMk/>
            <pc:sldMk cId="484971956" sldId="1307"/>
            <ac:spMk id="5" creationId="{98965B68-67A6-0BBF-1681-65D5B991D4B1}"/>
          </ac:spMkLst>
        </pc:spChg>
        <pc:spChg chg="del mod ord">
          <ac:chgData name="GASPARD Albane" userId="c22d8735-7adb-4db3-900d-8da53efedcd8" providerId="ADAL" clId="{B2701F5C-767F-461E-8BE2-C8664743DB6D}" dt="2022-10-04T11:20:23.478" v="593" actId="700"/>
          <ac:spMkLst>
            <pc:docMk/>
            <pc:sldMk cId="484971956" sldId="1307"/>
            <ac:spMk id="6" creationId="{8A36FCBC-7487-59EB-4DF2-E14A36FF64C1}"/>
          </ac:spMkLst>
        </pc:spChg>
        <pc:spChg chg="del mod ord">
          <ac:chgData name="GASPARD Albane" userId="c22d8735-7adb-4db3-900d-8da53efedcd8" providerId="ADAL" clId="{B2701F5C-767F-461E-8BE2-C8664743DB6D}" dt="2022-10-04T11:20:23.478" v="593" actId="700"/>
          <ac:spMkLst>
            <pc:docMk/>
            <pc:sldMk cId="484971956" sldId="1307"/>
            <ac:spMk id="7" creationId="{F5852B84-883D-30ED-B36C-07E95FD96C0E}"/>
          </ac:spMkLst>
        </pc:spChg>
        <pc:spChg chg="add del mod ord">
          <ac:chgData name="GASPARD Albane" userId="c22d8735-7adb-4db3-900d-8da53efedcd8" providerId="ADAL" clId="{B2701F5C-767F-461E-8BE2-C8664743DB6D}" dt="2022-10-04T11:20:25.891" v="594" actId="478"/>
          <ac:spMkLst>
            <pc:docMk/>
            <pc:sldMk cId="484971956" sldId="1307"/>
            <ac:spMk id="8" creationId="{EA5998F9-1A9E-0D06-4C93-876554FFFC52}"/>
          </ac:spMkLst>
        </pc:spChg>
        <pc:spChg chg="add del mod ord">
          <ac:chgData name="GASPARD Albane" userId="c22d8735-7adb-4db3-900d-8da53efedcd8" providerId="ADAL" clId="{B2701F5C-767F-461E-8BE2-C8664743DB6D}" dt="2022-10-04T11:38:09.054" v="1383" actId="478"/>
          <ac:spMkLst>
            <pc:docMk/>
            <pc:sldMk cId="484971956" sldId="1307"/>
            <ac:spMk id="9" creationId="{DE5D653D-A18C-C3DD-CEC9-A47785C99B15}"/>
          </ac:spMkLst>
        </pc:spChg>
        <pc:spChg chg="add mod ord">
          <ac:chgData name="GASPARD Albane" userId="c22d8735-7adb-4db3-900d-8da53efedcd8" providerId="ADAL" clId="{B2701F5C-767F-461E-8BE2-C8664743DB6D}" dt="2022-10-04T11:54:33.946" v="1882" actId="14100"/>
          <ac:spMkLst>
            <pc:docMk/>
            <pc:sldMk cId="484971956" sldId="1307"/>
            <ac:spMk id="10" creationId="{30E10E44-2E52-976F-89F7-5E6BA3B9E006}"/>
          </ac:spMkLst>
        </pc:spChg>
        <pc:spChg chg="add del mod ord">
          <ac:chgData name="GASPARD Albane" userId="c22d8735-7adb-4db3-900d-8da53efedcd8" providerId="ADAL" clId="{B2701F5C-767F-461E-8BE2-C8664743DB6D}" dt="2022-10-04T11:20:27.191" v="595" actId="478"/>
          <ac:spMkLst>
            <pc:docMk/>
            <pc:sldMk cId="484971956" sldId="1307"/>
            <ac:spMk id="11" creationId="{8BF6574F-3647-E3AC-5D2B-6D250414EB5E}"/>
          </ac:spMkLst>
        </pc:spChg>
        <pc:spChg chg="add mod">
          <ac:chgData name="GASPARD Albane" userId="c22d8735-7adb-4db3-900d-8da53efedcd8" providerId="ADAL" clId="{B2701F5C-767F-461E-8BE2-C8664743DB6D}" dt="2022-10-04T11:40:58.340" v="1683" actId="20577"/>
          <ac:spMkLst>
            <pc:docMk/>
            <pc:sldMk cId="484971956" sldId="1307"/>
            <ac:spMk id="12" creationId="{C478A523-5227-2D92-890B-50BC88BEF90A}"/>
          </ac:spMkLst>
        </pc:spChg>
        <pc:spChg chg="add mod ord">
          <ac:chgData name="GASPARD Albane" userId="c22d8735-7adb-4db3-900d-8da53efedcd8" providerId="ADAL" clId="{B2701F5C-767F-461E-8BE2-C8664743DB6D}" dt="2022-10-04T11:26:54.248" v="1128" actId="167"/>
          <ac:spMkLst>
            <pc:docMk/>
            <pc:sldMk cId="484971956" sldId="1307"/>
            <ac:spMk id="16" creationId="{FFCFEC92-FBD4-4810-89C9-2AEE7064D4E7}"/>
          </ac:spMkLst>
        </pc:spChg>
        <pc:spChg chg="add del mod">
          <ac:chgData name="GASPARD Albane" userId="c22d8735-7adb-4db3-900d-8da53efedcd8" providerId="ADAL" clId="{B2701F5C-767F-461E-8BE2-C8664743DB6D}" dt="2022-10-04T11:38:10.668" v="1384" actId="478"/>
          <ac:spMkLst>
            <pc:docMk/>
            <pc:sldMk cId="484971956" sldId="1307"/>
            <ac:spMk id="19" creationId="{A6A31550-DF1D-9470-A61D-39E523A017C5}"/>
          </ac:spMkLst>
        </pc:spChg>
        <pc:picChg chg="add mod">
          <ac:chgData name="GASPARD Albane" userId="c22d8735-7adb-4db3-900d-8da53efedcd8" providerId="ADAL" clId="{B2701F5C-767F-461E-8BE2-C8664743DB6D}" dt="2022-10-04T11:54:27.121" v="1879" actId="14100"/>
          <ac:picMkLst>
            <pc:docMk/>
            <pc:sldMk cId="484971956" sldId="1307"/>
            <ac:picMk id="13" creationId="{ED89EBF0-708B-67D6-73C1-A19942EAD2DF}"/>
          </ac:picMkLst>
        </pc:picChg>
        <pc:picChg chg="add del mod">
          <ac:chgData name="GASPARD Albane" userId="c22d8735-7adb-4db3-900d-8da53efedcd8" providerId="ADAL" clId="{B2701F5C-767F-461E-8BE2-C8664743DB6D}" dt="2022-10-04T11:38:09.054" v="1383" actId="478"/>
          <ac:picMkLst>
            <pc:docMk/>
            <pc:sldMk cId="484971956" sldId="1307"/>
            <ac:picMk id="14" creationId="{3CE35C70-A902-FCA2-FC7B-ABE30D31B5EB}"/>
          </ac:picMkLst>
        </pc:picChg>
        <pc:picChg chg="add del mod">
          <ac:chgData name="GASPARD Albane" userId="c22d8735-7adb-4db3-900d-8da53efedcd8" providerId="ADAL" clId="{B2701F5C-767F-461E-8BE2-C8664743DB6D}" dt="2022-10-04T11:38:09.054" v="1383" actId="478"/>
          <ac:picMkLst>
            <pc:docMk/>
            <pc:sldMk cId="484971956" sldId="1307"/>
            <ac:picMk id="15" creationId="{07120277-B229-1DCF-3DB2-69EE94B931A3}"/>
          </ac:picMkLst>
        </pc:picChg>
        <pc:picChg chg="add mod">
          <ac:chgData name="GASPARD Albane" userId="c22d8735-7adb-4db3-900d-8da53efedcd8" providerId="ADAL" clId="{B2701F5C-767F-461E-8BE2-C8664743DB6D}" dt="2022-10-04T11:54:20.129" v="1876" actId="1076"/>
          <ac:picMkLst>
            <pc:docMk/>
            <pc:sldMk cId="484971956" sldId="1307"/>
            <ac:picMk id="17" creationId="{B37B70BF-E187-FC4B-55FE-07E358C4CA0D}"/>
          </ac:picMkLst>
        </pc:picChg>
      </pc:sldChg>
      <pc:sldChg chg="add del">
        <pc:chgData name="GASPARD Albane" userId="c22d8735-7adb-4db3-900d-8da53efedcd8" providerId="ADAL" clId="{B2701F5C-767F-461E-8BE2-C8664743DB6D}" dt="2022-10-04T11:16:57.685" v="588"/>
        <pc:sldMkLst>
          <pc:docMk/>
          <pc:sldMk cId="3842472333" sldId="1307"/>
        </pc:sldMkLst>
      </pc:sldChg>
      <pc:sldChg chg="add del">
        <pc:chgData name="GASPARD Albane" userId="c22d8735-7adb-4db3-900d-8da53efedcd8" providerId="ADAL" clId="{B2701F5C-767F-461E-8BE2-C8664743DB6D}" dt="2022-10-04T11:16:57.685" v="588"/>
        <pc:sldMkLst>
          <pc:docMk/>
          <pc:sldMk cId="1084895366" sldId="1308"/>
        </pc:sldMkLst>
      </pc:sldChg>
      <pc:sldChg chg="addSp delSp modSp add del mod">
        <pc:chgData name="GASPARD Albane" userId="c22d8735-7adb-4db3-900d-8da53efedcd8" providerId="ADAL" clId="{B2701F5C-767F-461E-8BE2-C8664743DB6D}" dt="2022-10-04T11:59:38.865" v="1928" actId="47"/>
        <pc:sldMkLst>
          <pc:docMk/>
          <pc:sldMk cId="1723856810" sldId="1308"/>
        </pc:sldMkLst>
        <pc:spChg chg="add mod">
          <ac:chgData name="GASPARD Albane" userId="c22d8735-7adb-4db3-900d-8da53efedcd8" providerId="ADAL" clId="{B2701F5C-767F-461E-8BE2-C8664743DB6D}" dt="2022-10-04T11:46:10.467" v="1757"/>
          <ac:spMkLst>
            <pc:docMk/>
            <pc:sldMk cId="1723856810" sldId="1308"/>
            <ac:spMk id="8" creationId="{DCC3A887-A0FD-548A-A940-1E68665B9F13}"/>
          </ac:spMkLst>
        </pc:spChg>
        <pc:spChg chg="add del mod">
          <ac:chgData name="GASPARD Albane" userId="c22d8735-7adb-4db3-900d-8da53efedcd8" providerId="ADAL" clId="{B2701F5C-767F-461E-8BE2-C8664743DB6D}" dt="2022-10-04T11:46:13.341" v="1758" actId="478"/>
          <ac:spMkLst>
            <pc:docMk/>
            <pc:sldMk cId="1723856810" sldId="1308"/>
            <ac:spMk id="9" creationId="{6074FBF3-8CF8-51CC-9440-062A02D86B80}"/>
          </ac:spMkLst>
        </pc:spChg>
        <pc:spChg chg="add mod">
          <ac:chgData name="GASPARD Albane" userId="c22d8735-7adb-4db3-900d-8da53efedcd8" providerId="ADAL" clId="{B2701F5C-767F-461E-8BE2-C8664743DB6D}" dt="2022-10-04T11:46:10.467" v="1757"/>
          <ac:spMkLst>
            <pc:docMk/>
            <pc:sldMk cId="1723856810" sldId="1308"/>
            <ac:spMk id="13" creationId="{20DD5965-39B7-E9D1-9A85-D3D9E6752D34}"/>
          </ac:spMkLst>
        </pc:spChg>
        <pc:spChg chg="mod">
          <ac:chgData name="GASPARD Albane" userId="c22d8735-7adb-4db3-900d-8da53efedcd8" providerId="ADAL" clId="{B2701F5C-767F-461E-8BE2-C8664743DB6D}" dt="2022-10-04T11:24:13.536" v="991" actId="14100"/>
          <ac:spMkLst>
            <pc:docMk/>
            <pc:sldMk cId="1723856810" sldId="1308"/>
            <ac:spMk id="14" creationId="{C8E69F07-9402-5663-D54A-D55C6B6D6F56}"/>
          </ac:spMkLst>
        </pc:spChg>
        <pc:spChg chg="del">
          <ac:chgData name="GASPARD Albane" userId="c22d8735-7adb-4db3-900d-8da53efedcd8" providerId="ADAL" clId="{B2701F5C-767F-461E-8BE2-C8664743DB6D}" dt="2022-10-04T11:24:59.929" v="1068" actId="478"/>
          <ac:spMkLst>
            <pc:docMk/>
            <pc:sldMk cId="1723856810" sldId="1308"/>
            <ac:spMk id="21" creationId="{D8A0D606-EAAF-6141-54FC-936F1861BB5D}"/>
          </ac:spMkLst>
        </pc:spChg>
        <pc:spChg chg="del">
          <ac:chgData name="GASPARD Albane" userId="c22d8735-7adb-4db3-900d-8da53efedcd8" providerId="ADAL" clId="{B2701F5C-767F-461E-8BE2-C8664743DB6D}" dt="2022-10-04T11:24:59.929" v="1068" actId="478"/>
          <ac:spMkLst>
            <pc:docMk/>
            <pc:sldMk cId="1723856810" sldId="1308"/>
            <ac:spMk id="22" creationId="{C19C481B-ACC7-337D-71D3-59B3174A0A1A}"/>
          </ac:spMkLst>
        </pc:spChg>
        <pc:spChg chg="del">
          <ac:chgData name="GASPARD Albane" userId="c22d8735-7adb-4db3-900d-8da53efedcd8" providerId="ADAL" clId="{B2701F5C-767F-461E-8BE2-C8664743DB6D}" dt="2022-10-04T11:25:03.512" v="1070" actId="478"/>
          <ac:spMkLst>
            <pc:docMk/>
            <pc:sldMk cId="1723856810" sldId="1308"/>
            <ac:spMk id="27" creationId="{F5D4C137-59FF-EBE7-9C02-98FEBBA40337}"/>
          </ac:spMkLst>
        </pc:spChg>
        <pc:spChg chg="del">
          <ac:chgData name="GASPARD Albane" userId="c22d8735-7adb-4db3-900d-8da53efedcd8" providerId="ADAL" clId="{B2701F5C-767F-461E-8BE2-C8664743DB6D}" dt="2022-10-04T11:28:44.762" v="1170" actId="478"/>
          <ac:spMkLst>
            <pc:docMk/>
            <pc:sldMk cId="1723856810" sldId="1308"/>
            <ac:spMk id="28" creationId="{5FEFFC8B-7ECE-559D-5DB8-D2BCC93E013C}"/>
          </ac:spMkLst>
        </pc:spChg>
        <pc:spChg chg="del">
          <ac:chgData name="GASPARD Albane" userId="c22d8735-7adb-4db3-900d-8da53efedcd8" providerId="ADAL" clId="{B2701F5C-767F-461E-8BE2-C8664743DB6D}" dt="2022-10-04T11:25:02.562" v="1069" actId="478"/>
          <ac:spMkLst>
            <pc:docMk/>
            <pc:sldMk cId="1723856810" sldId="1308"/>
            <ac:spMk id="29" creationId="{B3A111FF-FC1F-68B9-80D1-95329EB4A0ED}"/>
          </ac:spMkLst>
        </pc:spChg>
        <pc:spChg chg="del">
          <ac:chgData name="GASPARD Albane" userId="c22d8735-7adb-4db3-900d-8da53efedcd8" providerId="ADAL" clId="{B2701F5C-767F-461E-8BE2-C8664743DB6D}" dt="2022-10-04T11:25:02.562" v="1069" actId="478"/>
          <ac:spMkLst>
            <pc:docMk/>
            <pc:sldMk cId="1723856810" sldId="1308"/>
            <ac:spMk id="30" creationId="{9EB8DAD2-9516-CEBF-548C-C0B0D18E5A1C}"/>
          </ac:spMkLst>
        </pc:spChg>
        <pc:spChg chg="del">
          <ac:chgData name="GASPARD Albane" userId="c22d8735-7adb-4db3-900d-8da53efedcd8" providerId="ADAL" clId="{B2701F5C-767F-461E-8BE2-C8664743DB6D}" dt="2022-10-04T11:24:59.929" v="1068" actId="478"/>
          <ac:spMkLst>
            <pc:docMk/>
            <pc:sldMk cId="1723856810" sldId="1308"/>
            <ac:spMk id="31" creationId="{A7B40B55-D1CC-4677-824F-CF1FE2119A25}"/>
          </ac:spMkLst>
        </pc:spChg>
        <pc:spChg chg="del">
          <ac:chgData name="GASPARD Albane" userId="c22d8735-7adb-4db3-900d-8da53efedcd8" providerId="ADAL" clId="{B2701F5C-767F-461E-8BE2-C8664743DB6D}" dt="2022-10-04T11:24:59.929" v="1068" actId="478"/>
          <ac:spMkLst>
            <pc:docMk/>
            <pc:sldMk cId="1723856810" sldId="1308"/>
            <ac:spMk id="32" creationId="{78464376-5216-00C7-D9A2-6F256B601CB6}"/>
          </ac:spMkLst>
        </pc:spChg>
        <pc:spChg chg="del">
          <ac:chgData name="GASPARD Albane" userId="c22d8735-7adb-4db3-900d-8da53efedcd8" providerId="ADAL" clId="{B2701F5C-767F-461E-8BE2-C8664743DB6D}" dt="2022-10-04T11:24:59.929" v="1068" actId="478"/>
          <ac:spMkLst>
            <pc:docMk/>
            <pc:sldMk cId="1723856810" sldId="1308"/>
            <ac:spMk id="33" creationId="{098F0F7E-7083-CDFD-930D-A9F390EEB35C}"/>
          </ac:spMkLst>
        </pc:spChg>
        <pc:spChg chg="del">
          <ac:chgData name="GASPARD Albane" userId="c22d8735-7adb-4db3-900d-8da53efedcd8" providerId="ADAL" clId="{B2701F5C-767F-461E-8BE2-C8664743DB6D}" dt="2022-10-04T11:24:59.929" v="1068" actId="478"/>
          <ac:spMkLst>
            <pc:docMk/>
            <pc:sldMk cId="1723856810" sldId="1308"/>
            <ac:spMk id="34" creationId="{1DDEADEB-4238-1C66-8BE6-7AF4CF6F20FD}"/>
          </ac:spMkLst>
        </pc:spChg>
        <pc:spChg chg="del">
          <ac:chgData name="GASPARD Albane" userId="c22d8735-7adb-4db3-900d-8da53efedcd8" providerId="ADAL" clId="{B2701F5C-767F-461E-8BE2-C8664743DB6D}" dt="2022-10-04T11:24:59.929" v="1068" actId="478"/>
          <ac:spMkLst>
            <pc:docMk/>
            <pc:sldMk cId="1723856810" sldId="1308"/>
            <ac:spMk id="35" creationId="{927051F1-C98F-F993-6019-AECDF9D5ED08}"/>
          </ac:spMkLst>
        </pc:spChg>
        <pc:spChg chg="add del mod">
          <ac:chgData name="GASPARD Albane" userId="c22d8735-7adb-4db3-900d-8da53efedcd8" providerId="ADAL" clId="{B2701F5C-767F-461E-8BE2-C8664743DB6D}" dt="2022-10-04T11:46:13.341" v="1758" actId="478"/>
          <ac:spMkLst>
            <pc:docMk/>
            <pc:sldMk cId="1723856810" sldId="1308"/>
            <ac:spMk id="36" creationId="{82963673-C060-0065-678D-460B81CC1D08}"/>
          </ac:spMkLst>
        </pc:spChg>
        <pc:spChg chg="add mod">
          <ac:chgData name="GASPARD Albane" userId="c22d8735-7adb-4db3-900d-8da53efedcd8" providerId="ADAL" clId="{B2701F5C-767F-461E-8BE2-C8664743DB6D}" dt="2022-10-04T11:46:10.467" v="1757"/>
          <ac:spMkLst>
            <pc:docMk/>
            <pc:sldMk cId="1723856810" sldId="1308"/>
            <ac:spMk id="38" creationId="{7AC39071-0663-B70D-4EF2-D34F96F8DF69}"/>
          </ac:spMkLst>
        </pc:spChg>
        <pc:spChg chg="add del mod">
          <ac:chgData name="GASPARD Albane" userId="c22d8735-7adb-4db3-900d-8da53efedcd8" providerId="ADAL" clId="{B2701F5C-767F-461E-8BE2-C8664743DB6D}" dt="2022-10-04T11:46:13.341" v="1758" actId="478"/>
          <ac:spMkLst>
            <pc:docMk/>
            <pc:sldMk cId="1723856810" sldId="1308"/>
            <ac:spMk id="39" creationId="{97EDF605-EB19-A71F-A03A-33D6F5E581F5}"/>
          </ac:spMkLst>
        </pc:spChg>
        <pc:spChg chg="add del mod">
          <ac:chgData name="GASPARD Albane" userId="c22d8735-7adb-4db3-900d-8da53efedcd8" providerId="ADAL" clId="{B2701F5C-767F-461E-8BE2-C8664743DB6D}" dt="2022-10-04T11:46:13.341" v="1758" actId="478"/>
          <ac:spMkLst>
            <pc:docMk/>
            <pc:sldMk cId="1723856810" sldId="1308"/>
            <ac:spMk id="40" creationId="{909FB0E0-7EEB-C6CF-8739-F45BEAEB0543}"/>
          </ac:spMkLst>
        </pc:spChg>
        <pc:cxnChg chg="add mod">
          <ac:chgData name="GASPARD Albane" userId="c22d8735-7adb-4db3-900d-8da53efedcd8" providerId="ADAL" clId="{B2701F5C-767F-461E-8BE2-C8664743DB6D}" dt="2022-10-04T11:46:10.467" v="1757"/>
          <ac:cxnSpMkLst>
            <pc:docMk/>
            <pc:sldMk cId="1723856810" sldId="1308"/>
            <ac:cxnSpMk id="2" creationId="{815C9E60-F1B9-2ADC-DB83-6849BE0FD2C1}"/>
          </ac:cxnSpMkLst>
        </pc:cxnChg>
        <pc:cxnChg chg="add del mod">
          <ac:chgData name="GASPARD Albane" userId="c22d8735-7adb-4db3-900d-8da53efedcd8" providerId="ADAL" clId="{B2701F5C-767F-461E-8BE2-C8664743DB6D}" dt="2022-10-04T11:46:13.341" v="1758" actId="478"/>
          <ac:cxnSpMkLst>
            <pc:docMk/>
            <pc:sldMk cId="1723856810" sldId="1308"/>
            <ac:cxnSpMk id="3" creationId="{DFEA5E03-931D-CFE6-1847-3B787CFBB3F7}"/>
          </ac:cxnSpMkLst>
        </pc:cxnChg>
        <pc:cxnChg chg="add mod">
          <ac:chgData name="GASPARD Albane" userId="c22d8735-7adb-4db3-900d-8da53efedcd8" providerId="ADAL" clId="{B2701F5C-767F-461E-8BE2-C8664743DB6D}" dt="2022-10-04T11:46:10.467" v="1757"/>
          <ac:cxnSpMkLst>
            <pc:docMk/>
            <pc:sldMk cId="1723856810" sldId="1308"/>
            <ac:cxnSpMk id="4" creationId="{683D6E6D-3022-A238-A949-99F6710D9AB6}"/>
          </ac:cxnSpMkLst>
        </pc:cxnChg>
        <pc:cxnChg chg="add del mod">
          <ac:chgData name="GASPARD Albane" userId="c22d8735-7adb-4db3-900d-8da53efedcd8" providerId="ADAL" clId="{B2701F5C-767F-461E-8BE2-C8664743DB6D}" dt="2022-10-04T11:46:13.341" v="1758" actId="478"/>
          <ac:cxnSpMkLst>
            <pc:docMk/>
            <pc:sldMk cId="1723856810" sldId="1308"/>
            <ac:cxnSpMk id="6" creationId="{2055B695-1036-C306-11EC-4A5A59B8DB8A}"/>
          </ac:cxnSpMkLst>
        </pc:cxnChg>
        <pc:cxnChg chg="add del mod">
          <ac:chgData name="GASPARD Albane" userId="c22d8735-7adb-4db3-900d-8da53efedcd8" providerId="ADAL" clId="{B2701F5C-767F-461E-8BE2-C8664743DB6D}" dt="2022-10-04T11:46:13.341" v="1758" actId="478"/>
          <ac:cxnSpMkLst>
            <pc:docMk/>
            <pc:sldMk cId="1723856810" sldId="1308"/>
            <ac:cxnSpMk id="7" creationId="{DA7D4E82-31EB-86CF-B9D1-DB3C9F960648}"/>
          </ac:cxnSpMkLst>
        </pc:cxnChg>
        <pc:cxnChg chg="add mod">
          <ac:chgData name="GASPARD Albane" userId="c22d8735-7adb-4db3-900d-8da53efedcd8" providerId="ADAL" clId="{B2701F5C-767F-461E-8BE2-C8664743DB6D}" dt="2022-10-04T11:51:06.718" v="1827" actId="14100"/>
          <ac:cxnSpMkLst>
            <pc:docMk/>
            <pc:sldMk cId="1723856810" sldId="1308"/>
            <ac:cxnSpMk id="10" creationId="{5FBFEEA7-B3DD-9DDF-38BB-85233984ACE0}"/>
          </ac:cxnSpMkLst>
        </pc:cxnChg>
        <pc:cxnChg chg="add del mod">
          <ac:chgData name="GASPARD Albane" userId="c22d8735-7adb-4db3-900d-8da53efedcd8" providerId="ADAL" clId="{B2701F5C-767F-461E-8BE2-C8664743DB6D}" dt="2022-10-04T11:46:13.341" v="1758" actId="478"/>
          <ac:cxnSpMkLst>
            <pc:docMk/>
            <pc:sldMk cId="1723856810" sldId="1308"/>
            <ac:cxnSpMk id="11" creationId="{04147F2F-A8CF-5C54-088B-643B4B4A2EFF}"/>
          </ac:cxnSpMkLst>
        </pc:cxnChg>
        <pc:cxnChg chg="add del mod">
          <ac:chgData name="GASPARD Albane" userId="c22d8735-7adb-4db3-900d-8da53efedcd8" providerId="ADAL" clId="{B2701F5C-767F-461E-8BE2-C8664743DB6D}" dt="2022-10-04T11:46:13.341" v="1758" actId="478"/>
          <ac:cxnSpMkLst>
            <pc:docMk/>
            <pc:sldMk cId="1723856810" sldId="1308"/>
            <ac:cxnSpMk id="12" creationId="{FD781403-743C-C801-3A47-EC320E16437F}"/>
          </ac:cxnSpMkLst>
        </pc:cxnChg>
        <pc:cxnChg chg="del">
          <ac:chgData name="GASPARD Albane" userId="c22d8735-7adb-4db3-900d-8da53efedcd8" providerId="ADAL" clId="{B2701F5C-767F-461E-8BE2-C8664743DB6D}" dt="2022-10-04T11:24:59.929" v="1068" actId="478"/>
          <ac:cxnSpMkLst>
            <pc:docMk/>
            <pc:sldMk cId="1723856810" sldId="1308"/>
            <ac:cxnSpMk id="15" creationId="{22247DD2-DAC7-539D-D34E-3FEA826D4BE3}"/>
          </ac:cxnSpMkLst>
        </pc:cxnChg>
        <pc:cxnChg chg="del">
          <ac:chgData name="GASPARD Albane" userId="c22d8735-7adb-4db3-900d-8da53efedcd8" providerId="ADAL" clId="{B2701F5C-767F-461E-8BE2-C8664743DB6D}" dt="2022-10-04T11:24:59.929" v="1068" actId="478"/>
          <ac:cxnSpMkLst>
            <pc:docMk/>
            <pc:sldMk cId="1723856810" sldId="1308"/>
            <ac:cxnSpMk id="16" creationId="{72F39D96-978F-FF18-F43D-9ED5F87AF453}"/>
          </ac:cxnSpMkLst>
        </pc:cxnChg>
        <pc:cxnChg chg="del">
          <ac:chgData name="GASPARD Albane" userId="c22d8735-7adb-4db3-900d-8da53efedcd8" providerId="ADAL" clId="{B2701F5C-767F-461E-8BE2-C8664743DB6D}" dt="2022-10-04T11:24:59.929" v="1068" actId="478"/>
          <ac:cxnSpMkLst>
            <pc:docMk/>
            <pc:sldMk cId="1723856810" sldId="1308"/>
            <ac:cxnSpMk id="17" creationId="{278049A5-86A3-0D22-5D9E-8925122CFA66}"/>
          </ac:cxnSpMkLst>
        </pc:cxnChg>
        <pc:cxnChg chg="del">
          <ac:chgData name="GASPARD Albane" userId="c22d8735-7adb-4db3-900d-8da53efedcd8" providerId="ADAL" clId="{B2701F5C-767F-461E-8BE2-C8664743DB6D}" dt="2022-10-04T11:24:59.929" v="1068" actId="478"/>
          <ac:cxnSpMkLst>
            <pc:docMk/>
            <pc:sldMk cId="1723856810" sldId="1308"/>
            <ac:cxnSpMk id="18" creationId="{7E3A7BDC-CDA4-C815-5E76-B02F876F5D06}"/>
          </ac:cxnSpMkLst>
        </pc:cxnChg>
        <pc:cxnChg chg="del">
          <ac:chgData name="GASPARD Albane" userId="c22d8735-7adb-4db3-900d-8da53efedcd8" providerId="ADAL" clId="{B2701F5C-767F-461E-8BE2-C8664743DB6D}" dt="2022-10-04T11:24:59.929" v="1068" actId="478"/>
          <ac:cxnSpMkLst>
            <pc:docMk/>
            <pc:sldMk cId="1723856810" sldId="1308"/>
            <ac:cxnSpMk id="19" creationId="{EEB7CA61-19BC-B132-65DC-666435AE02B4}"/>
          </ac:cxnSpMkLst>
        </pc:cxnChg>
        <pc:cxnChg chg="del">
          <ac:chgData name="GASPARD Albane" userId="c22d8735-7adb-4db3-900d-8da53efedcd8" providerId="ADAL" clId="{B2701F5C-767F-461E-8BE2-C8664743DB6D}" dt="2022-10-04T11:25:02.562" v="1069" actId="478"/>
          <ac:cxnSpMkLst>
            <pc:docMk/>
            <pc:sldMk cId="1723856810" sldId="1308"/>
            <ac:cxnSpMk id="20" creationId="{8B861026-81DF-03C4-8A09-6A7FE459319F}"/>
          </ac:cxnSpMkLst>
        </pc:cxnChg>
        <pc:cxnChg chg="del">
          <ac:chgData name="GASPARD Albane" userId="c22d8735-7adb-4db3-900d-8da53efedcd8" providerId="ADAL" clId="{B2701F5C-767F-461E-8BE2-C8664743DB6D}" dt="2022-10-04T11:24:59.929" v="1068" actId="478"/>
          <ac:cxnSpMkLst>
            <pc:docMk/>
            <pc:sldMk cId="1723856810" sldId="1308"/>
            <ac:cxnSpMk id="23" creationId="{ED830795-78BF-8E61-F7EF-41023FD1E808}"/>
          </ac:cxnSpMkLst>
        </pc:cxnChg>
        <pc:cxnChg chg="del">
          <ac:chgData name="GASPARD Albane" userId="c22d8735-7adb-4db3-900d-8da53efedcd8" providerId="ADAL" clId="{B2701F5C-767F-461E-8BE2-C8664743DB6D}" dt="2022-10-04T11:24:59.929" v="1068" actId="478"/>
          <ac:cxnSpMkLst>
            <pc:docMk/>
            <pc:sldMk cId="1723856810" sldId="1308"/>
            <ac:cxnSpMk id="24" creationId="{037DB15F-D487-E904-2B1D-B3B70754940E}"/>
          </ac:cxnSpMkLst>
        </pc:cxnChg>
        <pc:cxnChg chg="del">
          <ac:chgData name="GASPARD Albane" userId="c22d8735-7adb-4db3-900d-8da53efedcd8" providerId="ADAL" clId="{B2701F5C-767F-461E-8BE2-C8664743DB6D}" dt="2022-10-04T11:24:59.929" v="1068" actId="478"/>
          <ac:cxnSpMkLst>
            <pc:docMk/>
            <pc:sldMk cId="1723856810" sldId="1308"/>
            <ac:cxnSpMk id="25" creationId="{918B133F-65DB-3BD0-2701-9594D221EC76}"/>
          </ac:cxnSpMkLst>
        </pc:cxnChg>
        <pc:cxnChg chg="del">
          <ac:chgData name="GASPARD Albane" userId="c22d8735-7adb-4db3-900d-8da53efedcd8" providerId="ADAL" clId="{B2701F5C-767F-461E-8BE2-C8664743DB6D}" dt="2022-10-04T11:25:02.562" v="1069" actId="478"/>
          <ac:cxnSpMkLst>
            <pc:docMk/>
            <pc:sldMk cId="1723856810" sldId="1308"/>
            <ac:cxnSpMk id="26" creationId="{E1DB15E9-64AD-8855-C4B3-6F3EC30A3961}"/>
          </ac:cxnSpMkLst>
        </pc:cxnChg>
      </pc:sldChg>
      <pc:sldChg chg="add del">
        <pc:chgData name="GASPARD Albane" userId="c22d8735-7adb-4db3-900d-8da53efedcd8" providerId="ADAL" clId="{B2701F5C-767F-461E-8BE2-C8664743DB6D}" dt="2022-10-04T11:16:57.685" v="588"/>
        <pc:sldMkLst>
          <pc:docMk/>
          <pc:sldMk cId="1140718471" sldId="1309"/>
        </pc:sldMkLst>
      </pc:sldChg>
      <pc:sldChg chg="addSp delSp modSp add del mod modClrScheme chgLayout">
        <pc:chgData name="GASPARD Albane" userId="c22d8735-7adb-4db3-900d-8da53efedcd8" providerId="ADAL" clId="{B2701F5C-767F-461E-8BE2-C8664743DB6D}" dt="2022-10-04T11:59:38.865" v="1928" actId="47"/>
        <pc:sldMkLst>
          <pc:docMk/>
          <pc:sldMk cId="4141882217" sldId="1309"/>
        </pc:sldMkLst>
        <pc:spChg chg="add del mod ord">
          <ac:chgData name="GASPARD Albane" userId="c22d8735-7adb-4db3-900d-8da53efedcd8" providerId="ADAL" clId="{B2701F5C-767F-461E-8BE2-C8664743DB6D}" dt="2022-10-04T11:29:00.219" v="1173" actId="478"/>
          <ac:spMkLst>
            <pc:docMk/>
            <pc:sldMk cId="4141882217" sldId="1309"/>
            <ac:spMk id="2" creationId="{9F2B2B21-6A48-6254-A6E0-57FEB7633F55}"/>
          </ac:spMkLst>
        </pc:spChg>
        <pc:spChg chg="add del mod ord">
          <ac:chgData name="GASPARD Albane" userId="c22d8735-7adb-4db3-900d-8da53efedcd8" providerId="ADAL" clId="{B2701F5C-767F-461E-8BE2-C8664743DB6D}" dt="2022-10-04T11:29:03.658" v="1174" actId="478"/>
          <ac:spMkLst>
            <pc:docMk/>
            <pc:sldMk cId="4141882217" sldId="1309"/>
            <ac:spMk id="3" creationId="{607B9993-FD68-D745-FECB-85F794883272}"/>
          </ac:spMkLst>
        </pc:spChg>
        <pc:spChg chg="add del mod ord">
          <ac:chgData name="GASPARD Albane" userId="c22d8735-7adb-4db3-900d-8da53efedcd8" providerId="ADAL" clId="{B2701F5C-767F-461E-8BE2-C8664743DB6D}" dt="2022-10-04T11:29:13.743" v="1180" actId="478"/>
          <ac:spMkLst>
            <pc:docMk/>
            <pc:sldMk cId="4141882217" sldId="1309"/>
            <ac:spMk id="4" creationId="{2CA86178-BA39-25A3-BC5D-E156261E2414}"/>
          </ac:spMkLst>
        </pc:spChg>
        <pc:spChg chg="add mod">
          <ac:chgData name="GASPARD Albane" userId="c22d8735-7adb-4db3-900d-8da53efedcd8" providerId="ADAL" clId="{B2701F5C-767F-461E-8BE2-C8664743DB6D}" dt="2022-10-04T11:29:18.796" v="1181"/>
          <ac:spMkLst>
            <pc:docMk/>
            <pc:sldMk cId="4141882217" sldId="1309"/>
            <ac:spMk id="30" creationId="{0DCDE060-829C-BE1F-9456-B96CAF7E1973}"/>
          </ac:spMkLst>
        </pc:spChg>
        <pc:spChg chg="del">
          <ac:chgData name="GASPARD Albane" userId="c22d8735-7adb-4db3-900d-8da53efedcd8" providerId="ADAL" clId="{B2701F5C-767F-461E-8BE2-C8664743DB6D}" dt="2022-10-04T11:29:11.511" v="1179" actId="478"/>
          <ac:spMkLst>
            <pc:docMk/>
            <pc:sldMk cId="4141882217" sldId="1309"/>
            <ac:spMk id="35" creationId="{68B3C4AD-BD75-4BE5-B64E-11D28231BEEC}"/>
          </ac:spMkLst>
        </pc:spChg>
        <pc:spChg chg="mod">
          <ac:chgData name="GASPARD Albane" userId="c22d8735-7adb-4db3-900d-8da53efedcd8" providerId="ADAL" clId="{B2701F5C-767F-461E-8BE2-C8664743DB6D}" dt="2022-10-04T11:30:36.610" v="1192" actId="1036"/>
          <ac:spMkLst>
            <pc:docMk/>
            <pc:sldMk cId="4141882217" sldId="1309"/>
            <ac:spMk id="48" creationId="{0DEEAC6F-5997-4ED8-A75C-AA01FF73319E}"/>
          </ac:spMkLst>
        </pc:spChg>
        <pc:spChg chg="mod">
          <ac:chgData name="GASPARD Albane" userId="c22d8735-7adb-4db3-900d-8da53efedcd8" providerId="ADAL" clId="{B2701F5C-767F-461E-8BE2-C8664743DB6D}" dt="2022-10-04T11:29:47.411" v="1183" actId="1076"/>
          <ac:spMkLst>
            <pc:docMk/>
            <pc:sldMk cId="4141882217" sldId="1309"/>
            <ac:spMk id="49" creationId="{A5BB394E-9AAC-43BB-8C4F-62E0662C7360}"/>
          </ac:spMkLst>
        </pc:spChg>
        <pc:spChg chg="mod">
          <ac:chgData name="GASPARD Albane" userId="c22d8735-7adb-4db3-900d-8da53efedcd8" providerId="ADAL" clId="{B2701F5C-767F-461E-8BE2-C8664743DB6D}" dt="2022-10-04T11:29:47.411" v="1183" actId="1076"/>
          <ac:spMkLst>
            <pc:docMk/>
            <pc:sldMk cId="4141882217" sldId="1309"/>
            <ac:spMk id="50" creationId="{AB737520-08C9-4D83-8CC9-A270E50C3485}"/>
          </ac:spMkLst>
        </pc:spChg>
        <pc:spChg chg="mod">
          <ac:chgData name="GASPARD Albane" userId="c22d8735-7adb-4db3-900d-8da53efedcd8" providerId="ADAL" clId="{B2701F5C-767F-461E-8BE2-C8664743DB6D}" dt="2022-10-04T11:30:26.066" v="1187" actId="1076"/>
          <ac:spMkLst>
            <pc:docMk/>
            <pc:sldMk cId="4141882217" sldId="1309"/>
            <ac:spMk id="53" creationId="{F61BC673-4490-4574-81AB-CD4E5D770252}"/>
          </ac:spMkLst>
        </pc:spChg>
        <pc:spChg chg="mod">
          <ac:chgData name="GASPARD Albane" userId="c22d8735-7adb-4db3-900d-8da53efedcd8" providerId="ADAL" clId="{B2701F5C-767F-461E-8BE2-C8664743DB6D}" dt="2022-10-04T11:29:47.411" v="1183" actId="1076"/>
          <ac:spMkLst>
            <pc:docMk/>
            <pc:sldMk cId="4141882217" sldId="1309"/>
            <ac:spMk id="54" creationId="{9C9E6228-914A-4C50-9412-F16FD00AED8B}"/>
          </ac:spMkLst>
        </pc:spChg>
        <pc:spChg chg="mod">
          <ac:chgData name="GASPARD Albane" userId="c22d8735-7adb-4db3-900d-8da53efedcd8" providerId="ADAL" clId="{B2701F5C-767F-461E-8BE2-C8664743DB6D}" dt="2022-10-04T11:30:26.066" v="1187" actId="1076"/>
          <ac:spMkLst>
            <pc:docMk/>
            <pc:sldMk cId="4141882217" sldId="1309"/>
            <ac:spMk id="55" creationId="{5D8AFCA2-7F36-4145-A240-477F0EABE945}"/>
          </ac:spMkLst>
        </pc:spChg>
        <pc:spChg chg="del mod">
          <ac:chgData name="GASPARD Albane" userId="c22d8735-7adb-4db3-900d-8da53efedcd8" providerId="ADAL" clId="{B2701F5C-767F-461E-8BE2-C8664743DB6D}" dt="2022-10-04T11:29:08.240" v="1177" actId="478"/>
          <ac:spMkLst>
            <pc:docMk/>
            <pc:sldMk cId="4141882217" sldId="1309"/>
            <ac:spMk id="63" creationId="{3536AD87-4F10-4A6C-9AEE-37DECD3CF79C}"/>
          </ac:spMkLst>
        </pc:spChg>
        <pc:picChg chg="del">
          <ac:chgData name="GASPARD Albane" userId="c22d8735-7adb-4db3-900d-8da53efedcd8" providerId="ADAL" clId="{B2701F5C-767F-461E-8BE2-C8664743DB6D}" dt="2022-10-04T11:29:09.656" v="1178" actId="478"/>
          <ac:picMkLst>
            <pc:docMk/>
            <pc:sldMk cId="4141882217" sldId="1309"/>
            <ac:picMk id="64" creationId="{C6EE5D68-95E8-42DC-B84C-45CE6DDD7940}"/>
          </ac:picMkLst>
        </pc:picChg>
        <pc:picChg chg="del">
          <ac:chgData name="GASPARD Albane" userId="c22d8735-7adb-4db3-900d-8da53efedcd8" providerId="ADAL" clId="{B2701F5C-767F-461E-8BE2-C8664743DB6D}" dt="2022-10-04T11:29:07.042" v="1176" actId="478"/>
          <ac:picMkLst>
            <pc:docMk/>
            <pc:sldMk cId="4141882217" sldId="1309"/>
            <ac:picMk id="92" creationId="{D569FF96-AB8F-4A35-A22C-9AEB9779095B}"/>
          </ac:picMkLst>
        </pc:picChg>
        <pc:cxnChg chg="mod">
          <ac:chgData name="GASPARD Albane" userId="c22d8735-7adb-4db3-900d-8da53efedcd8" providerId="ADAL" clId="{B2701F5C-767F-461E-8BE2-C8664743DB6D}" dt="2022-10-04T11:30:26.066" v="1187" actId="1076"/>
          <ac:cxnSpMkLst>
            <pc:docMk/>
            <pc:sldMk cId="4141882217" sldId="1309"/>
            <ac:cxnSpMk id="26" creationId="{08D7E470-C3E0-4114-BB23-F32623683A73}"/>
          </ac:cxnSpMkLst>
        </pc:cxnChg>
        <pc:cxnChg chg="mod">
          <ac:chgData name="GASPARD Albane" userId="c22d8735-7adb-4db3-900d-8da53efedcd8" providerId="ADAL" clId="{B2701F5C-767F-461E-8BE2-C8664743DB6D}" dt="2022-10-04T11:30:26.066" v="1187" actId="1076"/>
          <ac:cxnSpMkLst>
            <pc:docMk/>
            <pc:sldMk cId="4141882217" sldId="1309"/>
            <ac:cxnSpMk id="27" creationId="{8C436E71-401F-4482-AE50-51D13E221CA1}"/>
          </ac:cxnSpMkLst>
        </pc:cxnChg>
        <pc:cxnChg chg="mod">
          <ac:chgData name="GASPARD Albane" userId="c22d8735-7adb-4db3-900d-8da53efedcd8" providerId="ADAL" clId="{B2701F5C-767F-461E-8BE2-C8664743DB6D}" dt="2022-10-04T11:30:26.066" v="1187" actId="1076"/>
          <ac:cxnSpMkLst>
            <pc:docMk/>
            <pc:sldMk cId="4141882217" sldId="1309"/>
            <ac:cxnSpMk id="28" creationId="{72F844E8-D1B3-4829-A2BE-3823BD90386C}"/>
          </ac:cxnSpMkLst>
        </pc:cxnChg>
        <pc:cxnChg chg="mod">
          <ac:chgData name="GASPARD Albane" userId="c22d8735-7adb-4db3-900d-8da53efedcd8" providerId="ADAL" clId="{B2701F5C-767F-461E-8BE2-C8664743DB6D}" dt="2022-10-04T11:30:26.066" v="1187" actId="1076"/>
          <ac:cxnSpMkLst>
            <pc:docMk/>
            <pc:sldMk cId="4141882217" sldId="1309"/>
            <ac:cxnSpMk id="29" creationId="{42D0F37E-425A-4B02-B395-F4515E78E957}"/>
          </ac:cxnSpMkLst>
        </pc:cxnChg>
        <pc:cxnChg chg="mod">
          <ac:chgData name="GASPARD Albane" userId="c22d8735-7adb-4db3-900d-8da53efedcd8" providerId="ADAL" clId="{B2701F5C-767F-461E-8BE2-C8664743DB6D}" dt="2022-10-04T11:29:47.411" v="1183" actId="1076"/>
          <ac:cxnSpMkLst>
            <pc:docMk/>
            <pc:sldMk cId="4141882217" sldId="1309"/>
            <ac:cxnSpMk id="37" creationId="{5BD46243-D32D-4817-A84A-B96938644740}"/>
          </ac:cxnSpMkLst>
        </pc:cxnChg>
        <pc:cxnChg chg="mod">
          <ac:chgData name="GASPARD Albane" userId="c22d8735-7adb-4db3-900d-8da53efedcd8" providerId="ADAL" clId="{B2701F5C-767F-461E-8BE2-C8664743DB6D}" dt="2022-10-04T11:29:47.411" v="1183" actId="1076"/>
          <ac:cxnSpMkLst>
            <pc:docMk/>
            <pc:sldMk cId="4141882217" sldId="1309"/>
            <ac:cxnSpMk id="38" creationId="{F0BEB9DD-7237-426A-BEE0-5438B355EAB2}"/>
          </ac:cxnSpMkLst>
        </pc:cxnChg>
        <pc:cxnChg chg="mod">
          <ac:chgData name="GASPARD Albane" userId="c22d8735-7adb-4db3-900d-8da53efedcd8" providerId="ADAL" clId="{B2701F5C-767F-461E-8BE2-C8664743DB6D}" dt="2022-10-04T11:29:47.411" v="1183" actId="1076"/>
          <ac:cxnSpMkLst>
            <pc:docMk/>
            <pc:sldMk cId="4141882217" sldId="1309"/>
            <ac:cxnSpMk id="39" creationId="{386F3BA7-3C7D-454E-85A4-5D027F1CA018}"/>
          </ac:cxnSpMkLst>
        </pc:cxnChg>
        <pc:cxnChg chg="mod">
          <ac:chgData name="GASPARD Albane" userId="c22d8735-7adb-4db3-900d-8da53efedcd8" providerId="ADAL" clId="{B2701F5C-767F-461E-8BE2-C8664743DB6D}" dt="2022-10-04T11:29:47.411" v="1183" actId="1076"/>
          <ac:cxnSpMkLst>
            <pc:docMk/>
            <pc:sldMk cId="4141882217" sldId="1309"/>
            <ac:cxnSpMk id="40" creationId="{A40171B8-7F4A-4962-9F89-62AE4DAE8F7E}"/>
          </ac:cxnSpMkLst>
        </pc:cxnChg>
        <pc:cxnChg chg="mod">
          <ac:chgData name="GASPARD Albane" userId="c22d8735-7adb-4db3-900d-8da53efedcd8" providerId="ADAL" clId="{B2701F5C-767F-461E-8BE2-C8664743DB6D}" dt="2022-10-04T11:30:01.393" v="1184" actId="1076"/>
          <ac:cxnSpMkLst>
            <pc:docMk/>
            <pc:sldMk cId="4141882217" sldId="1309"/>
            <ac:cxnSpMk id="41" creationId="{E3902DD8-0E2C-4220-9CD0-CE18C0F438F3}"/>
          </ac:cxnSpMkLst>
        </pc:cxnChg>
        <pc:cxnChg chg="mod">
          <ac:chgData name="GASPARD Albane" userId="c22d8735-7adb-4db3-900d-8da53efedcd8" providerId="ADAL" clId="{B2701F5C-767F-461E-8BE2-C8664743DB6D}" dt="2022-10-04T11:29:31.664" v="1182" actId="1076"/>
          <ac:cxnSpMkLst>
            <pc:docMk/>
            <pc:sldMk cId="4141882217" sldId="1309"/>
            <ac:cxnSpMk id="58" creationId="{2DD37397-FAAC-7E2F-080B-CAD27A39BDA4}"/>
          </ac:cxnSpMkLst>
        </pc:cxnChg>
      </pc:sldChg>
      <pc:sldChg chg="addSp delSp modSp add del mod ord">
        <pc:chgData name="GASPARD Albane" userId="c22d8735-7adb-4db3-900d-8da53efedcd8" providerId="ADAL" clId="{B2701F5C-767F-461E-8BE2-C8664743DB6D}" dt="2022-10-04T11:59:38.865" v="1928" actId="47"/>
        <pc:sldMkLst>
          <pc:docMk/>
          <pc:sldMk cId="2387350362" sldId="1310"/>
        </pc:sldMkLst>
        <pc:spChg chg="add del mod">
          <ac:chgData name="GASPARD Albane" userId="c22d8735-7adb-4db3-900d-8da53efedcd8" providerId="ADAL" clId="{B2701F5C-767F-461E-8BE2-C8664743DB6D}" dt="2022-10-04T11:36:23.961" v="1197" actId="478"/>
          <ac:spMkLst>
            <pc:docMk/>
            <pc:sldMk cId="2387350362" sldId="1310"/>
            <ac:spMk id="4" creationId="{E76673EC-4113-1B03-CBCE-EDB0EABE2270}"/>
          </ac:spMkLst>
        </pc:spChg>
        <pc:spChg chg="mod">
          <ac:chgData name="GASPARD Albane" userId="c22d8735-7adb-4db3-900d-8da53efedcd8" providerId="ADAL" clId="{B2701F5C-767F-461E-8BE2-C8664743DB6D}" dt="2022-10-04T11:40:24.530" v="1555" actId="1036"/>
          <ac:spMkLst>
            <pc:docMk/>
            <pc:sldMk cId="2387350362" sldId="1310"/>
            <ac:spMk id="9" creationId="{DE5D653D-A18C-C3DD-CEC9-A47785C99B15}"/>
          </ac:spMkLst>
        </pc:spChg>
        <pc:spChg chg="del">
          <ac:chgData name="GASPARD Albane" userId="c22d8735-7adb-4db3-900d-8da53efedcd8" providerId="ADAL" clId="{B2701F5C-767F-461E-8BE2-C8664743DB6D}" dt="2022-10-04T11:36:21.932" v="1196" actId="478"/>
          <ac:spMkLst>
            <pc:docMk/>
            <pc:sldMk cId="2387350362" sldId="1310"/>
            <ac:spMk id="10" creationId="{30E10E44-2E52-976F-89F7-5E6BA3B9E006}"/>
          </ac:spMkLst>
        </pc:spChg>
        <pc:spChg chg="mod">
          <ac:chgData name="GASPARD Albane" userId="c22d8735-7adb-4db3-900d-8da53efedcd8" providerId="ADAL" clId="{B2701F5C-767F-461E-8BE2-C8664743DB6D}" dt="2022-10-04T11:40:17.204" v="1537" actId="20577"/>
          <ac:spMkLst>
            <pc:docMk/>
            <pc:sldMk cId="2387350362" sldId="1310"/>
            <ac:spMk id="12" creationId="{C478A523-5227-2D92-890B-50BC88BEF90A}"/>
          </ac:spMkLst>
        </pc:spChg>
        <pc:picChg chg="del">
          <ac:chgData name="GASPARD Albane" userId="c22d8735-7adb-4db3-900d-8da53efedcd8" providerId="ADAL" clId="{B2701F5C-767F-461E-8BE2-C8664743DB6D}" dt="2022-10-04T11:36:21.932" v="1196" actId="478"/>
          <ac:picMkLst>
            <pc:docMk/>
            <pc:sldMk cId="2387350362" sldId="1310"/>
            <ac:picMk id="13" creationId="{ED89EBF0-708B-67D6-73C1-A19942EAD2DF}"/>
          </ac:picMkLst>
        </pc:picChg>
        <pc:picChg chg="mod">
          <ac:chgData name="GASPARD Albane" userId="c22d8735-7adb-4db3-900d-8da53efedcd8" providerId="ADAL" clId="{B2701F5C-767F-461E-8BE2-C8664743DB6D}" dt="2022-10-04T11:40:31.215" v="1577" actId="1036"/>
          <ac:picMkLst>
            <pc:docMk/>
            <pc:sldMk cId="2387350362" sldId="1310"/>
            <ac:picMk id="14" creationId="{3CE35C70-A902-FCA2-FC7B-ABE30D31B5EB}"/>
          </ac:picMkLst>
        </pc:picChg>
        <pc:picChg chg="mod">
          <ac:chgData name="GASPARD Albane" userId="c22d8735-7adb-4db3-900d-8da53efedcd8" providerId="ADAL" clId="{B2701F5C-767F-461E-8BE2-C8664743DB6D}" dt="2022-10-04T11:40:25.838" v="1558" actId="1038"/>
          <ac:picMkLst>
            <pc:docMk/>
            <pc:sldMk cId="2387350362" sldId="1310"/>
            <ac:picMk id="15" creationId="{07120277-B229-1DCF-3DB2-69EE94B931A3}"/>
          </ac:picMkLst>
        </pc:picChg>
        <pc:picChg chg="del">
          <ac:chgData name="GASPARD Albane" userId="c22d8735-7adb-4db3-900d-8da53efedcd8" providerId="ADAL" clId="{B2701F5C-767F-461E-8BE2-C8664743DB6D}" dt="2022-10-04T11:36:21.932" v="1196" actId="478"/>
          <ac:picMkLst>
            <pc:docMk/>
            <pc:sldMk cId="2387350362" sldId="1310"/>
            <ac:picMk id="17" creationId="{B37B70BF-E187-FC4B-55FE-07E358C4CA0D}"/>
          </ac:picMkLst>
        </pc:picChg>
      </pc:sldChg>
      <pc:sldChg chg="delSp modSp new del mod modClrScheme chgLayout">
        <pc:chgData name="GASPARD Albane" userId="c22d8735-7adb-4db3-900d-8da53efedcd8" providerId="ADAL" clId="{B2701F5C-767F-461E-8BE2-C8664743DB6D}" dt="2022-10-04T11:45:04.349" v="1754" actId="47"/>
        <pc:sldMkLst>
          <pc:docMk/>
          <pc:sldMk cId="14298491" sldId="1311"/>
        </pc:sldMkLst>
        <pc:spChg chg="del">
          <ac:chgData name="GASPARD Albane" userId="c22d8735-7adb-4db3-900d-8da53efedcd8" providerId="ADAL" clId="{B2701F5C-767F-461E-8BE2-C8664743DB6D}" dt="2022-10-04T11:43:41.581" v="1722" actId="700"/>
          <ac:spMkLst>
            <pc:docMk/>
            <pc:sldMk cId="14298491" sldId="1311"/>
            <ac:spMk id="2" creationId="{BA9C573E-FD54-75B2-1AE5-5DCACD6C3508}"/>
          </ac:spMkLst>
        </pc:spChg>
        <pc:spChg chg="mod ord">
          <ac:chgData name="GASPARD Albane" userId="c22d8735-7adb-4db3-900d-8da53efedcd8" providerId="ADAL" clId="{B2701F5C-767F-461E-8BE2-C8664743DB6D}" dt="2022-10-04T11:43:41.581" v="1722" actId="700"/>
          <ac:spMkLst>
            <pc:docMk/>
            <pc:sldMk cId="14298491" sldId="1311"/>
            <ac:spMk id="3" creationId="{4C1BB529-6986-BAD6-65D9-B42A9726BFEA}"/>
          </ac:spMkLst>
        </pc:spChg>
        <pc:spChg chg="mod ord">
          <ac:chgData name="GASPARD Albane" userId="c22d8735-7adb-4db3-900d-8da53efedcd8" providerId="ADAL" clId="{B2701F5C-767F-461E-8BE2-C8664743DB6D}" dt="2022-10-04T11:43:41.581" v="1722" actId="700"/>
          <ac:spMkLst>
            <pc:docMk/>
            <pc:sldMk cId="14298491" sldId="1311"/>
            <ac:spMk id="4" creationId="{10171A56-1D00-6E94-3B4B-93DD12538331}"/>
          </ac:spMkLst>
        </pc:spChg>
        <pc:spChg chg="mod ord">
          <ac:chgData name="GASPARD Albane" userId="c22d8735-7adb-4db3-900d-8da53efedcd8" providerId="ADAL" clId="{B2701F5C-767F-461E-8BE2-C8664743DB6D}" dt="2022-10-04T11:43:41.581" v="1722" actId="700"/>
          <ac:spMkLst>
            <pc:docMk/>
            <pc:sldMk cId="14298491" sldId="1311"/>
            <ac:spMk id="5" creationId="{E60D9F44-01E0-CDF6-9811-F4ABA160DE44}"/>
          </ac:spMkLst>
        </pc:spChg>
        <pc:spChg chg="del">
          <ac:chgData name="GASPARD Albane" userId="c22d8735-7adb-4db3-900d-8da53efedcd8" providerId="ADAL" clId="{B2701F5C-767F-461E-8BE2-C8664743DB6D}" dt="2022-10-04T11:43:41.581" v="1722" actId="700"/>
          <ac:spMkLst>
            <pc:docMk/>
            <pc:sldMk cId="14298491" sldId="1311"/>
            <ac:spMk id="6" creationId="{C1930BDF-FF3C-D55A-75D6-6CE82AE91EC1}"/>
          </ac:spMkLst>
        </pc:spChg>
        <pc:spChg chg="del">
          <ac:chgData name="GASPARD Albane" userId="c22d8735-7adb-4db3-900d-8da53efedcd8" providerId="ADAL" clId="{B2701F5C-767F-461E-8BE2-C8664743DB6D}" dt="2022-10-04T11:43:41.581" v="1722" actId="700"/>
          <ac:spMkLst>
            <pc:docMk/>
            <pc:sldMk cId="14298491" sldId="1311"/>
            <ac:spMk id="7" creationId="{7092408F-F545-A2FD-B57B-AF2414BE33F6}"/>
          </ac:spMkLst>
        </pc:spChg>
      </pc:sldChg>
      <pc:sldChg chg="modSp add del mod">
        <pc:chgData name="GASPARD Albane" userId="c22d8735-7adb-4db3-900d-8da53efedcd8" providerId="ADAL" clId="{B2701F5C-767F-461E-8BE2-C8664743DB6D}" dt="2022-10-04T11:59:38.865" v="1928" actId="47"/>
        <pc:sldMkLst>
          <pc:docMk/>
          <pc:sldMk cId="2293131887" sldId="1312"/>
        </pc:sldMkLst>
        <pc:spChg chg="mod">
          <ac:chgData name="GASPARD Albane" userId="c22d8735-7adb-4db3-900d-8da53efedcd8" providerId="ADAL" clId="{B2701F5C-767F-461E-8BE2-C8664743DB6D}" dt="2022-10-04T11:44:00.028" v="1725" actId="404"/>
          <ac:spMkLst>
            <pc:docMk/>
            <pc:sldMk cId="2293131887" sldId="1312"/>
            <ac:spMk id="11" creationId="{8C0D42E7-60DE-4EC2-8820-A74A64ECE989}"/>
          </ac:spMkLst>
        </pc:spChg>
        <pc:spChg chg="mod">
          <ac:chgData name="GASPARD Albane" userId="c22d8735-7adb-4db3-900d-8da53efedcd8" providerId="ADAL" clId="{B2701F5C-767F-461E-8BE2-C8664743DB6D}" dt="2022-10-04T11:44:35.602" v="1753" actId="1037"/>
          <ac:spMkLst>
            <pc:docMk/>
            <pc:sldMk cId="2293131887" sldId="1312"/>
            <ac:spMk id="17" creationId="{B1C3DD28-9109-4881-8A5A-DB63756AF460}"/>
          </ac:spMkLst>
        </pc:spChg>
        <pc:spChg chg="mod">
          <ac:chgData name="GASPARD Albane" userId="c22d8735-7adb-4db3-900d-8da53efedcd8" providerId="ADAL" clId="{B2701F5C-767F-461E-8BE2-C8664743DB6D}" dt="2022-10-04T11:44:28.511" v="1748" actId="1076"/>
          <ac:spMkLst>
            <pc:docMk/>
            <pc:sldMk cId="2293131887" sldId="1312"/>
            <ac:spMk id="19" creationId="{1F9BF45C-F4C8-4293-9D55-0F5A33579745}"/>
          </ac:spMkLst>
        </pc:spChg>
        <pc:spChg chg="mod">
          <ac:chgData name="GASPARD Albane" userId="c22d8735-7adb-4db3-900d-8da53efedcd8" providerId="ADAL" clId="{B2701F5C-767F-461E-8BE2-C8664743DB6D}" dt="2022-10-04T11:44:31.633" v="1749" actId="14100"/>
          <ac:spMkLst>
            <pc:docMk/>
            <pc:sldMk cId="2293131887" sldId="1312"/>
            <ac:spMk id="20" creationId="{9B8E7601-FC09-40C0-A64F-918D60CDE8BB}"/>
          </ac:spMkLst>
        </pc:spChg>
        <pc:spChg chg="mod">
          <ac:chgData name="GASPARD Albane" userId="c22d8735-7adb-4db3-900d-8da53efedcd8" providerId="ADAL" clId="{B2701F5C-767F-461E-8BE2-C8664743DB6D}" dt="2022-10-04T11:44:05.934" v="1734" actId="1035"/>
          <ac:spMkLst>
            <pc:docMk/>
            <pc:sldMk cId="2293131887" sldId="1312"/>
            <ac:spMk id="21" creationId="{7AB0CD7F-3E05-4353-A96B-CFDD7222BDFC}"/>
          </ac:spMkLst>
        </pc:spChg>
        <pc:spChg chg="mod">
          <ac:chgData name="GASPARD Albane" userId="c22d8735-7adb-4db3-900d-8da53efedcd8" providerId="ADAL" clId="{B2701F5C-767F-461E-8BE2-C8664743DB6D}" dt="2022-10-04T11:44:10.286" v="1741" actId="1035"/>
          <ac:spMkLst>
            <pc:docMk/>
            <pc:sldMk cId="2293131887" sldId="1312"/>
            <ac:spMk id="23" creationId="{A0A1A0E1-61A9-4B4F-B4B8-5BF3D2F21087}"/>
          </ac:spMkLst>
        </pc:spChg>
      </pc:sldChg>
      <pc:sldChg chg="addSp delSp modSp new del mod chgLayout">
        <pc:chgData name="GASPARD Albane" userId="c22d8735-7adb-4db3-900d-8da53efedcd8" providerId="ADAL" clId="{B2701F5C-767F-461E-8BE2-C8664743DB6D}" dt="2022-10-04T11:59:38.865" v="1928" actId="47"/>
        <pc:sldMkLst>
          <pc:docMk/>
          <pc:sldMk cId="1487697706" sldId="1313"/>
        </pc:sldMkLst>
        <pc:spChg chg="del">
          <ac:chgData name="GASPARD Albane" userId="c22d8735-7adb-4db3-900d-8da53efedcd8" providerId="ADAL" clId="{B2701F5C-767F-461E-8BE2-C8664743DB6D}" dt="2022-10-04T11:46:35.572" v="1760" actId="700"/>
          <ac:spMkLst>
            <pc:docMk/>
            <pc:sldMk cId="1487697706" sldId="1313"/>
            <ac:spMk id="2" creationId="{A6B0A372-F51B-CE0B-17BE-59AA301CAD4C}"/>
          </ac:spMkLst>
        </pc:spChg>
        <pc:spChg chg="mod ord">
          <ac:chgData name="GASPARD Albane" userId="c22d8735-7adb-4db3-900d-8da53efedcd8" providerId="ADAL" clId="{B2701F5C-767F-461E-8BE2-C8664743DB6D}" dt="2022-10-04T11:46:35.572" v="1760" actId="700"/>
          <ac:spMkLst>
            <pc:docMk/>
            <pc:sldMk cId="1487697706" sldId="1313"/>
            <ac:spMk id="3" creationId="{123FF691-B669-DB57-F650-D841688AF0B6}"/>
          </ac:spMkLst>
        </pc:spChg>
        <pc:spChg chg="del mod ord">
          <ac:chgData name="GASPARD Albane" userId="c22d8735-7adb-4db3-900d-8da53efedcd8" providerId="ADAL" clId="{B2701F5C-767F-461E-8BE2-C8664743DB6D}" dt="2022-10-04T11:50:32.869" v="1818" actId="478"/>
          <ac:spMkLst>
            <pc:docMk/>
            <pc:sldMk cId="1487697706" sldId="1313"/>
            <ac:spMk id="4" creationId="{3C8440BF-90B8-CBDE-0A5D-180074560532}"/>
          </ac:spMkLst>
        </pc:spChg>
        <pc:spChg chg="mod ord">
          <ac:chgData name="GASPARD Albane" userId="c22d8735-7adb-4db3-900d-8da53efedcd8" providerId="ADAL" clId="{B2701F5C-767F-461E-8BE2-C8664743DB6D}" dt="2022-10-04T11:46:35.572" v="1760" actId="700"/>
          <ac:spMkLst>
            <pc:docMk/>
            <pc:sldMk cId="1487697706" sldId="1313"/>
            <ac:spMk id="5" creationId="{047A6650-7671-5AD2-5547-7A610ED3B470}"/>
          </ac:spMkLst>
        </pc:spChg>
        <pc:spChg chg="del">
          <ac:chgData name="GASPARD Albane" userId="c22d8735-7adb-4db3-900d-8da53efedcd8" providerId="ADAL" clId="{B2701F5C-767F-461E-8BE2-C8664743DB6D}" dt="2022-10-04T11:46:35.572" v="1760" actId="700"/>
          <ac:spMkLst>
            <pc:docMk/>
            <pc:sldMk cId="1487697706" sldId="1313"/>
            <ac:spMk id="6" creationId="{647DBB85-017C-E4EC-92AE-920F321BFDF5}"/>
          </ac:spMkLst>
        </pc:spChg>
        <pc:spChg chg="del">
          <ac:chgData name="GASPARD Albane" userId="c22d8735-7adb-4db3-900d-8da53efedcd8" providerId="ADAL" clId="{B2701F5C-767F-461E-8BE2-C8664743DB6D}" dt="2022-10-04T11:46:35.572" v="1760" actId="700"/>
          <ac:spMkLst>
            <pc:docMk/>
            <pc:sldMk cId="1487697706" sldId="1313"/>
            <ac:spMk id="7" creationId="{ABA10237-5E06-75B1-10CA-6CC26EF3B010}"/>
          </ac:spMkLst>
        </pc:spChg>
        <pc:spChg chg="add del mod ord">
          <ac:chgData name="GASPARD Albane" userId="c22d8735-7adb-4db3-900d-8da53efedcd8" providerId="ADAL" clId="{B2701F5C-767F-461E-8BE2-C8664743DB6D}" dt="2022-10-04T11:46:36.932" v="1761" actId="478"/>
          <ac:spMkLst>
            <pc:docMk/>
            <pc:sldMk cId="1487697706" sldId="1313"/>
            <ac:spMk id="8" creationId="{FBC84859-C560-F907-2B91-7B4A10648665}"/>
          </ac:spMkLst>
        </pc:spChg>
        <pc:spChg chg="add del mod ord">
          <ac:chgData name="GASPARD Albane" userId="c22d8735-7adb-4db3-900d-8da53efedcd8" providerId="ADAL" clId="{B2701F5C-767F-461E-8BE2-C8664743DB6D}" dt="2022-10-04T11:46:37.887" v="1762" actId="478"/>
          <ac:spMkLst>
            <pc:docMk/>
            <pc:sldMk cId="1487697706" sldId="1313"/>
            <ac:spMk id="9" creationId="{60284956-1F62-21AD-8F66-0C36696FA969}"/>
          </ac:spMkLst>
        </pc:spChg>
        <pc:spChg chg="add del mod ord">
          <ac:chgData name="GASPARD Albane" userId="c22d8735-7adb-4db3-900d-8da53efedcd8" providerId="ADAL" clId="{B2701F5C-767F-461E-8BE2-C8664743DB6D}" dt="2022-10-04T11:46:38.535" v="1763" actId="478"/>
          <ac:spMkLst>
            <pc:docMk/>
            <pc:sldMk cId="1487697706" sldId="1313"/>
            <ac:spMk id="10" creationId="{984A0BDC-E4BC-910D-694B-6345BA783E1A}"/>
          </ac:spMkLst>
        </pc:spChg>
        <pc:spChg chg="add mod">
          <ac:chgData name="GASPARD Albane" userId="c22d8735-7adb-4db3-900d-8da53efedcd8" providerId="ADAL" clId="{B2701F5C-767F-461E-8BE2-C8664743DB6D}" dt="2022-10-04T11:46:54.306" v="1764"/>
          <ac:spMkLst>
            <pc:docMk/>
            <pc:sldMk cId="1487697706" sldId="1313"/>
            <ac:spMk id="13" creationId="{40A61171-70CF-39F6-8B60-6811266BA2F5}"/>
          </ac:spMkLst>
        </pc:spChg>
        <pc:spChg chg="add mod">
          <ac:chgData name="GASPARD Albane" userId="c22d8735-7adb-4db3-900d-8da53efedcd8" providerId="ADAL" clId="{B2701F5C-767F-461E-8BE2-C8664743DB6D}" dt="2022-10-04T11:46:54.306" v="1764"/>
          <ac:spMkLst>
            <pc:docMk/>
            <pc:sldMk cId="1487697706" sldId="1313"/>
            <ac:spMk id="14" creationId="{72D31998-C99C-C307-05BD-77583BB4502D}"/>
          </ac:spMkLst>
        </pc:spChg>
        <pc:spChg chg="add mod">
          <ac:chgData name="GASPARD Albane" userId="c22d8735-7adb-4db3-900d-8da53efedcd8" providerId="ADAL" clId="{B2701F5C-767F-461E-8BE2-C8664743DB6D}" dt="2022-10-04T11:52:44.400" v="1851" actId="1076"/>
          <ac:spMkLst>
            <pc:docMk/>
            <pc:sldMk cId="1487697706" sldId="1313"/>
            <ac:spMk id="17" creationId="{4225DE43-E6BF-1C14-2F50-EA30095BB2EC}"/>
          </ac:spMkLst>
        </pc:spChg>
        <pc:spChg chg="add mod">
          <ac:chgData name="GASPARD Albane" userId="c22d8735-7adb-4db3-900d-8da53efedcd8" providerId="ADAL" clId="{B2701F5C-767F-461E-8BE2-C8664743DB6D}" dt="2022-10-04T11:46:54.306" v="1764"/>
          <ac:spMkLst>
            <pc:docMk/>
            <pc:sldMk cId="1487697706" sldId="1313"/>
            <ac:spMk id="18" creationId="{0C52C22D-9A77-F96C-3981-1EEC9BF18A13}"/>
          </ac:spMkLst>
        </pc:spChg>
        <pc:spChg chg="add mod">
          <ac:chgData name="GASPARD Albane" userId="c22d8735-7adb-4db3-900d-8da53efedcd8" providerId="ADAL" clId="{B2701F5C-767F-461E-8BE2-C8664743DB6D}" dt="2022-10-04T11:46:54.306" v="1764"/>
          <ac:spMkLst>
            <pc:docMk/>
            <pc:sldMk cId="1487697706" sldId="1313"/>
            <ac:spMk id="19" creationId="{B6561E4B-7A34-1A22-3849-1D44DF96753F}"/>
          </ac:spMkLst>
        </pc:spChg>
        <pc:spChg chg="add del mod">
          <ac:chgData name="GASPARD Albane" userId="c22d8735-7adb-4db3-900d-8da53efedcd8" providerId="ADAL" clId="{B2701F5C-767F-461E-8BE2-C8664743DB6D}" dt="2022-10-04T11:50:10.684" v="1810" actId="478"/>
          <ac:spMkLst>
            <pc:docMk/>
            <pc:sldMk cId="1487697706" sldId="1313"/>
            <ac:spMk id="23" creationId="{D1741960-A82C-8E37-B640-0A1B42103388}"/>
          </ac:spMkLst>
        </pc:spChg>
        <pc:spChg chg="add del mod">
          <ac:chgData name="GASPARD Albane" userId="c22d8735-7adb-4db3-900d-8da53efedcd8" providerId="ADAL" clId="{B2701F5C-767F-461E-8BE2-C8664743DB6D}" dt="2022-10-04T11:50:10.684" v="1810" actId="478"/>
          <ac:spMkLst>
            <pc:docMk/>
            <pc:sldMk cId="1487697706" sldId="1313"/>
            <ac:spMk id="24" creationId="{787F6856-9196-766D-7D6B-792474515040}"/>
          </ac:spMkLst>
        </pc:spChg>
        <pc:spChg chg="add del mod">
          <ac:chgData name="GASPARD Albane" userId="c22d8735-7adb-4db3-900d-8da53efedcd8" providerId="ADAL" clId="{B2701F5C-767F-461E-8BE2-C8664743DB6D}" dt="2022-10-04T11:50:10.684" v="1810" actId="478"/>
          <ac:spMkLst>
            <pc:docMk/>
            <pc:sldMk cId="1487697706" sldId="1313"/>
            <ac:spMk id="25" creationId="{DC98C77B-C9BB-D65C-8BAC-4CEE884566F4}"/>
          </ac:spMkLst>
        </pc:spChg>
        <pc:spChg chg="add del mod">
          <ac:chgData name="GASPARD Albane" userId="c22d8735-7adb-4db3-900d-8da53efedcd8" providerId="ADAL" clId="{B2701F5C-767F-461E-8BE2-C8664743DB6D}" dt="2022-10-04T11:50:10.684" v="1810" actId="478"/>
          <ac:spMkLst>
            <pc:docMk/>
            <pc:sldMk cId="1487697706" sldId="1313"/>
            <ac:spMk id="26" creationId="{55730073-12CF-3668-D3F3-B7EF196A2533}"/>
          </ac:spMkLst>
        </pc:spChg>
        <pc:spChg chg="add del mod">
          <ac:chgData name="GASPARD Albane" userId="c22d8735-7adb-4db3-900d-8da53efedcd8" providerId="ADAL" clId="{B2701F5C-767F-461E-8BE2-C8664743DB6D}" dt="2022-10-04T11:50:10.684" v="1810" actId="478"/>
          <ac:spMkLst>
            <pc:docMk/>
            <pc:sldMk cId="1487697706" sldId="1313"/>
            <ac:spMk id="29" creationId="{FBEEE218-0014-E4FD-A382-A685B12C8E59}"/>
          </ac:spMkLst>
        </pc:spChg>
        <pc:spChg chg="add del mod">
          <ac:chgData name="GASPARD Albane" userId="c22d8735-7adb-4db3-900d-8da53efedcd8" providerId="ADAL" clId="{B2701F5C-767F-461E-8BE2-C8664743DB6D}" dt="2022-10-04T11:50:10.684" v="1810" actId="478"/>
          <ac:spMkLst>
            <pc:docMk/>
            <pc:sldMk cId="1487697706" sldId="1313"/>
            <ac:spMk id="30" creationId="{3086898D-BAE6-BC81-0397-EE0ADC30638A}"/>
          </ac:spMkLst>
        </pc:spChg>
        <pc:spChg chg="add del mod">
          <ac:chgData name="GASPARD Albane" userId="c22d8735-7adb-4db3-900d-8da53efedcd8" providerId="ADAL" clId="{B2701F5C-767F-461E-8BE2-C8664743DB6D}" dt="2022-10-04T11:50:10.684" v="1810" actId="478"/>
          <ac:spMkLst>
            <pc:docMk/>
            <pc:sldMk cId="1487697706" sldId="1313"/>
            <ac:spMk id="31" creationId="{F770C921-7EA6-C8D1-84B7-8F5B03F9416E}"/>
          </ac:spMkLst>
        </pc:spChg>
        <pc:spChg chg="add del mod">
          <ac:chgData name="GASPARD Albane" userId="c22d8735-7adb-4db3-900d-8da53efedcd8" providerId="ADAL" clId="{B2701F5C-767F-461E-8BE2-C8664743DB6D}" dt="2022-10-04T11:50:10.684" v="1810" actId="478"/>
          <ac:spMkLst>
            <pc:docMk/>
            <pc:sldMk cId="1487697706" sldId="1313"/>
            <ac:spMk id="32" creationId="{4179954E-A031-C30A-E76D-2719B5B56E83}"/>
          </ac:spMkLst>
        </pc:spChg>
        <pc:spChg chg="add del mod">
          <ac:chgData name="GASPARD Albane" userId="c22d8735-7adb-4db3-900d-8da53efedcd8" providerId="ADAL" clId="{B2701F5C-767F-461E-8BE2-C8664743DB6D}" dt="2022-10-04T11:50:10.684" v="1810" actId="478"/>
          <ac:spMkLst>
            <pc:docMk/>
            <pc:sldMk cId="1487697706" sldId="1313"/>
            <ac:spMk id="33" creationId="{772DDED5-E4FE-F5B6-822C-83C9933F9B0C}"/>
          </ac:spMkLst>
        </pc:spChg>
        <pc:spChg chg="add del mod">
          <ac:chgData name="GASPARD Albane" userId="c22d8735-7adb-4db3-900d-8da53efedcd8" providerId="ADAL" clId="{B2701F5C-767F-461E-8BE2-C8664743DB6D}" dt="2022-10-04T11:50:10.684" v="1810" actId="478"/>
          <ac:spMkLst>
            <pc:docMk/>
            <pc:sldMk cId="1487697706" sldId="1313"/>
            <ac:spMk id="34" creationId="{D88133C8-2C27-63C1-1982-E1BD7CA17288}"/>
          </ac:spMkLst>
        </pc:spChg>
        <pc:spChg chg="add del mod">
          <ac:chgData name="GASPARD Albane" userId="c22d8735-7adb-4db3-900d-8da53efedcd8" providerId="ADAL" clId="{B2701F5C-767F-461E-8BE2-C8664743DB6D}" dt="2022-10-04T11:50:41.115" v="1822" actId="478"/>
          <ac:spMkLst>
            <pc:docMk/>
            <pc:sldMk cId="1487697706" sldId="1313"/>
            <ac:spMk id="35" creationId="{AD94A1F0-C82C-3D09-2E72-10BD3D5D6643}"/>
          </ac:spMkLst>
        </pc:spChg>
        <pc:spChg chg="add del mod">
          <ac:chgData name="GASPARD Albane" userId="c22d8735-7adb-4db3-900d-8da53efedcd8" providerId="ADAL" clId="{B2701F5C-767F-461E-8BE2-C8664743DB6D}" dt="2022-10-04T11:50:10.684" v="1810" actId="478"/>
          <ac:spMkLst>
            <pc:docMk/>
            <pc:sldMk cId="1487697706" sldId="1313"/>
            <ac:spMk id="36" creationId="{9DE65237-4D1C-35C3-D31B-30F97FA8A01F}"/>
          </ac:spMkLst>
        </pc:spChg>
        <pc:spChg chg="add del mod">
          <ac:chgData name="GASPARD Albane" userId="c22d8735-7adb-4db3-900d-8da53efedcd8" providerId="ADAL" clId="{B2701F5C-767F-461E-8BE2-C8664743DB6D}" dt="2022-10-04T11:50:10.684" v="1810" actId="478"/>
          <ac:spMkLst>
            <pc:docMk/>
            <pc:sldMk cId="1487697706" sldId="1313"/>
            <ac:spMk id="37" creationId="{38633C8D-07DE-CEB6-C5F0-3F8DE6B32415}"/>
          </ac:spMkLst>
        </pc:spChg>
        <pc:spChg chg="add del mod">
          <ac:chgData name="GASPARD Albane" userId="c22d8735-7adb-4db3-900d-8da53efedcd8" providerId="ADAL" clId="{B2701F5C-767F-461E-8BE2-C8664743DB6D}" dt="2022-10-04T11:50:10.684" v="1810" actId="478"/>
          <ac:spMkLst>
            <pc:docMk/>
            <pc:sldMk cId="1487697706" sldId="1313"/>
            <ac:spMk id="38" creationId="{DFB4897E-5443-3760-2B38-27440AE8ED3E}"/>
          </ac:spMkLst>
        </pc:spChg>
        <pc:spChg chg="add mod ord">
          <ac:chgData name="GASPARD Albane" userId="c22d8735-7adb-4db3-900d-8da53efedcd8" providerId="ADAL" clId="{B2701F5C-767F-461E-8BE2-C8664743DB6D}" dt="2022-10-04T11:50:29.139" v="1817" actId="167"/>
          <ac:spMkLst>
            <pc:docMk/>
            <pc:sldMk cId="1487697706" sldId="1313"/>
            <ac:spMk id="40" creationId="{16430B21-22F9-6910-57C4-CB388D2BD0E1}"/>
          </ac:spMkLst>
        </pc:spChg>
        <pc:picChg chg="add mod">
          <ac:chgData name="GASPARD Albane" userId="c22d8735-7adb-4db3-900d-8da53efedcd8" providerId="ADAL" clId="{B2701F5C-767F-461E-8BE2-C8664743DB6D}" dt="2022-10-04T11:50:47.817" v="1824" actId="1076"/>
          <ac:picMkLst>
            <pc:docMk/>
            <pc:sldMk cId="1487697706" sldId="1313"/>
            <ac:picMk id="39" creationId="{6BD0D63D-FE15-27A6-AA66-3F945125F652}"/>
          </ac:picMkLst>
        </pc:picChg>
        <pc:cxnChg chg="add mod">
          <ac:chgData name="GASPARD Albane" userId="c22d8735-7adb-4db3-900d-8da53efedcd8" providerId="ADAL" clId="{B2701F5C-767F-461E-8BE2-C8664743DB6D}" dt="2022-10-04T11:46:54.306" v="1764"/>
          <ac:cxnSpMkLst>
            <pc:docMk/>
            <pc:sldMk cId="1487697706" sldId="1313"/>
            <ac:cxnSpMk id="11" creationId="{472998E0-3BB4-A8EA-10E3-348B75652AFE}"/>
          </ac:cxnSpMkLst>
        </pc:cxnChg>
        <pc:cxnChg chg="add mod">
          <ac:chgData name="GASPARD Albane" userId="c22d8735-7adb-4db3-900d-8da53efedcd8" providerId="ADAL" clId="{B2701F5C-767F-461E-8BE2-C8664743DB6D}" dt="2022-10-04T11:46:54.306" v="1764"/>
          <ac:cxnSpMkLst>
            <pc:docMk/>
            <pc:sldMk cId="1487697706" sldId="1313"/>
            <ac:cxnSpMk id="12" creationId="{1E2AD95B-1DCD-E2D2-2235-8FAA289EE3DD}"/>
          </ac:cxnSpMkLst>
        </pc:cxnChg>
        <pc:cxnChg chg="add mod">
          <ac:chgData name="GASPARD Albane" userId="c22d8735-7adb-4db3-900d-8da53efedcd8" providerId="ADAL" clId="{B2701F5C-767F-461E-8BE2-C8664743DB6D}" dt="2022-10-04T11:47:24.343" v="1767" actId="14100"/>
          <ac:cxnSpMkLst>
            <pc:docMk/>
            <pc:sldMk cId="1487697706" sldId="1313"/>
            <ac:cxnSpMk id="15" creationId="{20D34F3B-8E0B-8031-E909-354D3AEE748E}"/>
          </ac:cxnSpMkLst>
        </pc:cxnChg>
        <pc:cxnChg chg="add mod">
          <ac:chgData name="GASPARD Albane" userId="c22d8735-7adb-4db3-900d-8da53efedcd8" providerId="ADAL" clId="{B2701F5C-767F-461E-8BE2-C8664743DB6D}" dt="2022-10-04T11:47:19.780" v="1766" actId="14100"/>
          <ac:cxnSpMkLst>
            <pc:docMk/>
            <pc:sldMk cId="1487697706" sldId="1313"/>
            <ac:cxnSpMk id="16" creationId="{30A65569-F413-4EEE-B98E-EC4B6C060BB1}"/>
          </ac:cxnSpMkLst>
        </pc:cxnChg>
        <pc:cxnChg chg="add mod">
          <ac:chgData name="GASPARD Albane" userId="c22d8735-7adb-4db3-900d-8da53efedcd8" providerId="ADAL" clId="{B2701F5C-767F-461E-8BE2-C8664743DB6D}" dt="2022-10-04T11:47:13.831" v="1765"/>
          <ac:cxnSpMkLst>
            <pc:docMk/>
            <pc:sldMk cId="1487697706" sldId="1313"/>
            <ac:cxnSpMk id="20" creationId="{EDE592A4-A8D5-7EC5-16FD-8C653ED8400D}"/>
          </ac:cxnSpMkLst>
        </pc:cxnChg>
        <pc:cxnChg chg="add del mod">
          <ac:chgData name="GASPARD Albane" userId="c22d8735-7adb-4db3-900d-8da53efedcd8" providerId="ADAL" clId="{B2701F5C-767F-461E-8BE2-C8664743DB6D}" dt="2022-10-04T11:50:10.684" v="1810" actId="478"/>
          <ac:cxnSpMkLst>
            <pc:docMk/>
            <pc:sldMk cId="1487697706" sldId="1313"/>
            <ac:cxnSpMk id="27" creationId="{A53C6045-CA31-E4DE-A80C-BD2A68775F76}"/>
          </ac:cxnSpMkLst>
        </pc:cxnChg>
        <pc:cxnChg chg="add del mod">
          <ac:chgData name="GASPARD Albane" userId="c22d8735-7adb-4db3-900d-8da53efedcd8" providerId="ADAL" clId="{B2701F5C-767F-461E-8BE2-C8664743DB6D}" dt="2022-10-04T11:50:10.684" v="1810" actId="478"/>
          <ac:cxnSpMkLst>
            <pc:docMk/>
            <pc:sldMk cId="1487697706" sldId="1313"/>
            <ac:cxnSpMk id="28" creationId="{A91795EF-84D2-D0CB-B3F5-B98D9B3746D8}"/>
          </ac:cxnSpMkLst>
        </pc:cxnChg>
      </pc:sldChg>
      <pc:sldChg chg="new del">
        <pc:chgData name="GASPARD Albane" userId="c22d8735-7adb-4db3-900d-8da53efedcd8" providerId="ADAL" clId="{B2701F5C-767F-461E-8BE2-C8664743DB6D}" dt="2022-10-04T11:59:38.865" v="1928" actId="47"/>
        <pc:sldMkLst>
          <pc:docMk/>
          <pc:sldMk cId="1309447325" sldId="1314"/>
        </pc:sldMkLst>
      </pc:sldChg>
      <pc:sldChg chg="addSp delSp modSp new del mod">
        <pc:chgData name="GASPARD Albane" userId="c22d8735-7adb-4db3-900d-8da53efedcd8" providerId="ADAL" clId="{B2701F5C-767F-461E-8BE2-C8664743DB6D}" dt="2022-10-04T11:50:52.943" v="1825" actId="2696"/>
        <pc:sldMkLst>
          <pc:docMk/>
          <pc:sldMk cId="1681111913" sldId="1314"/>
        </pc:sldMkLst>
        <pc:spChg chg="del">
          <ac:chgData name="GASPARD Albane" userId="c22d8735-7adb-4db3-900d-8da53efedcd8" providerId="ADAL" clId="{B2701F5C-767F-461E-8BE2-C8664743DB6D}" dt="2022-10-04T11:48:41.714" v="1772" actId="478"/>
          <ac:spMkLst>
            <pc:docMk/>
            <pc:sldMk cId="1681111913" sldId="1314"/>
            <ac:spMk id="2" creationId="{F7B2F08E-AE4F-E6B9-F0A6-4F9DA0E37307}"/>
          </ac:spMkLst>
        </pc:spChg>
        <pc:spChg chg="del">
          <ac:chgData name="GASPARD Albane" userId="c22d8735-7adb-4db3-900d-8da53efedcd8" providerId="ADAL" clId="{B2701F5C-767F-461E-8BE2-C8664743DB6D}" dt="2022-10-04T11:48:40.528" v="1771" actId="478"/>
          <ac:spMkLst>
            <pc:docMk/>
            <pc:sldMk cId="1681111913" sldId="1314"/>
            <ac:spMk id="6" creationId="{385472F8-470F-D75D-3725-5EFEF31C4EE7}"/>
          </ac:spMkLst>
        </pc:spChg>
        <pc:spChg chg="del">
          <ac:chgData name="GASPARD Albane" userId="c22d8735-7adb-4db3-900d-8da53efedcd8" providerId="ADAL" clId="{B2701F5C-767F-461E-8BE2-C8664743DB6D}" dt="2022-10-04T11:49:35.434" v="1797" actId="478"/>
          <ac:spMkLst>
            <pc:docMk/>
            <pc:sldMk cId="1681111913" sldId="1314"/>
            <ac:spMk id="7" creationId="{9CE59D5F-4BCA-4679-FACA-E2ED62F03E97}"/>
          </ac:spMkLst>
        </pc:spChg>
        <pc:spChg chg="add mod">
          <ac:chgData name="GASPARD Albane" userId="c22d8735-7adb-4db3-900d-8da53efedcd8" providerId="ADAL" clId="{B2701F5C-767F-461E-8BE2-C8664743DB6D}" dt="2022-10-04T11:48:42.568" v="1773"/>
          <ac:spMkLst>
            <pc:docMk/>
            <pc:sldMk cId="1681111913" sldId="1314"/>
            <ac:spMk id="8" creationId="{42B25C8A-0845-8B62-1F41-07D6E76F3972}"/>
          </ac:spMkLst>
        </pc:spChg>
        <pc:spChg chg="add mod">
          <ac:chgData name="GASPARD Albane" userId="c22d8735-7adb-4db3-900d-8da53efedcd8" providerId="ADAL" clId="{B2701F5C-767F-461E-8BE2-C8664743DB6D}" dt="2022-10-04T11:48:42.568" v="1773"/>
          <ac:spMkLst>
            <pc:docMk/>
            <pc:sldMk cId="1681111913" sldId="1314"/>
            <ac:spMk id="9" creationId="{3C8DA7FF-FDCA-22D0-CC21-9DB7BCE7A9E4}"/>
          </ac:spMkLst>
        </pc:spChg>
        <pc:spChg chg="add mod">
          <ac:chgData name="GASPARD Albane" userId="c22d8735-7adb-4db3-900d-8da53efedcd8" providerId="ADAL" clId="{B2701F5C-767F-461E-8BE2-C8664743DB6D}" dt="2022-10-04T11:48:42.568" v="1773"/>
          <ac:spMkLst>
            <pc:docMk/>
            <pc:sldMk cId="1681111913" sldId="1314"/>
            <ac:spMk id="10" creationId="{CDAF364D-F1E1-1E13-4C8B-C4C21944FCCE}"/>
          </ac:spMkLst>
        </pc:spChg>
        <pc:spChg chg="add mod">
          <ac:chgData name="GASPARD Albane" userId="c22d8735-7adb-4db3-900d-8da53efedcd8" providerId="ADAL" clId="{B2701F5C-767F-461E-8BE2-C8664743DB6D}" dt="2022-10-04T11:48:42.568" v="1773"/>
          <ac:spMkLst>
            <pc:docMk/>
            <pc:sldMk cId="1681111913" sldId="1314"/>
            <ac:spMk id="11" creationId="{6D0AF6BB-966A-0898-38F2-926B6AE7E207}"/>
          </ac:spMkLst>
        </pc:spChg>
        <pc:spChg chg="add mod">
          <ac:chgData name="GASPARD Albane" userId="c22d8735-7adb-4db3-900d-8da53efedcd8" providerId="ADAL" clId="{B2701F5C-767F-461E-8BE2-C8664743DB6D}" dt="2022-10-04T11:48:42.568" v="1773"/>
          <ac:spMkLst>
            <pc:docMk/>
            <pc:sldMk cId="1681111913" sldId="1314"/>
            <ac:spMk id="14" creationId="{0D391307-D20E-A2D2-5EC4-34CE30BE0FDA}"/>
          </ac:spMkLst>
        </pc:spChg>
        <pc:spChg chg="add mod">
          <ac:chgData name="GASPARD Albane" userId="c22d8735-7adb-4db3-900d-8da53efedcd8" providerId="ADAL" clId="{B2701F5C-767F-461E-8BE2-C8664743DB6D}" dt="2022-10-04T11:48:42.568" v="1773"/>
          <ac:spMkLst>
            <pc:docMk/>
            <pc:sldMk cId="1681111913" sldId="1314"/>
            <ac:spMk id="15" creationId="{0CCF097B-80F6-2D3E-9CD1-07393373773F}"/>
          </ac:spMkLst>
        </pc:spChg>
        <pc:spChg chg="add mod">
          <ac:chgData name="GASPARD Albane" userId="c22d8735-7adb-4db3-900d-8da53efedcd8" providerId="ADAL" clId="{B2701F5C-767F-461E-8BE2-C8664743DB6D}" dt="2022-10-04T11:48:42.568" v="1773"/>
          <ac:spMkLst>
            <pc:docMk/>
            <pc:sldMk cId="1681111913" sldId="1314"/>
            <ac:spMk id="16" creationId="{DF655677-B7DD-504C-FDB6-D74C9B4FA513}"/>
          </ac:spMkLst>
        </pc:spChg>
        <pc:spChg chg="add mod">
          <ac:chgData name="GASPARD Albane" userId="c22d8735-7adb-4db3-900d-8da53efedcd8" providerId="ADAL" clId="{B2701F5C-767F-461E-8BE2-C8664743DB6D}" dt="2022-10-04T11:48:42.568" v="1773"/>
          <ac:spMkLst>
            <pc:docMk/>
            <pc:sldMk cId="1681111913" sldId="1314"/>
            <ac:spMk id="17" creationId="{120A7CA0-DA02-D10A-9F1C-B14BDA70CB68}"/>
          </ac:spMkLst>
        </pc:spChg>
        <pc:spChg chg="add mod">
          <ac:chgData name="GASPARD Albane" userId="c22d8735-7adb-4db3-900d-8da53efedcd8" providerId="ADAL" clId="{B2701F5C-767F-461E-8BE2-C8664743DB6D}" dt="2022-10-04T11:48:42.568" v="1773"/>
          <ac:spMkLst>
            <pc:docMk/>
            <pc:sldMk cId="1681111913" sldId="1314"/>
            <ac:spMk id="18" creationId="{8ABEF945-F3B8-16D1-A17D-831E4EB2AE0B}"/>
          </ac:spMkLst>
        </pc:spChg>
        <pc:spChg chg="add mod">
          <ac:chgData name="GASPARD Albane" userId="c22d8735-7adb-4db3-900d-8da53efedcd8" providerId="ADAL" clId="{B2701F5C-767F-461E-8BE2-C8664743DB6D}" dt="2022-10-04T11:48:42.568" v="1773"/>
          <ac:spMkLst>
            <pc:docMk/>
            <pc:sldMk cId="1681111913" sldId="1314"/>
            <ac:spMk id="19" creationId="{45325494-0C78-7744-90DC-FFB194F250ED}"/>
          </ac:spMkLst>
        </pc:spChg>
        <pc:spChg chg="add mod">
          <ac:chgData name="GASPARD Albane" userId="c22d8735-7adb-4db3-900d-8da53efedcd8" providerId="ADAL" clId="{B2701F5C-767F-461E-8BE2-C8664743DB6D}" dt="2022-10-04T11:49:40.180" v="1807" actId="20577"/>
          <ac:spMkLst>
            <pc:docMk/>
            <pc:sldMk cId="1681111913" sldId="1314"/>
            <ac:spMk id="20" creationId="{EEB2D83B-91BF-B968-F781-A90F4AB5753E}"/>
          </ac:spMkLst>
        </pc:spChg>
        <pc:spChg chg="add mod">
          <ac:chgData name="GASPARD Albane" userId="c22d8735-7adb-4db3-900d-8da53efedcd8" providerId="ADAL" clId="{B2701F5C-767F-461E-8BE2-C8664743DB6D}" dt="2022-10-04T11:48:42.568" v="1773"/>
          <ac:spMkLst>
            <pc:docMk/>
            <pc:sldMk cId="1681111913" sldId="1314"/>
            <ac:spMk id="21" creationId="{D9B03432-0F26-8E8F-49C9-8CDB5B93AA31}"/>
          </ac:spMkLst>
        </pc:spChg>
        <pc:spChg chg="add mod">
          <ac:chgData name="GASPARD Albane" userId="c22d8735-7adb-4db3-900d-8da53efedcd8" providerId="ADAL" clId="{B2701F5C-767F-461E-8BE2-C8664743DB6D}" dt="2022-10-04T11:48:42.568" v="1773"/>
          <ac:spMkLst>
            <pc:docMk/>
            <pc:sldMk cId="1681111913" sldId="1314"/>
            <ac:spMk id="22" creationId="{62226B29-C4AA-F134-7D8C-F04933C5CADB}"/>
          </ac:spMkLst>
        </pc:spChg>
        <pc:spChg chg="add mod">
          <ac:chgData name="GASPARD Albane" userId="c22d8735-7adb-4db3-900d-8da53efedcd8" providerId="ADAL" clId="{B2701F5C-767F-461E-8BE2-C8664743DB6D}" dt="2022-10-04T11:48:42.568" v="1773"/>
          <ac:spMkLst>
            <pc:docMk/>
            <pc:sldMk cId="1681111913" sldId="1314"/>
            <ac:spMk id="23" creationId="{F552CF11-1ABB-2EBE-F114-375EDED913C5}"/>
          </ac:spMkLst>
        </pc:spChg>
        <pc:picChg chg="add mod">
          <ac:chgData name="GASPARD Albane" userId="c22d8735-7adb-4db3-900d-8da53efedcd8" providerId="ADAL" clId="{B2701F5C-767F-461E-8BE2-C8664743DB6D}" dt="2022-10-04T11:49:21.041" v="1796" actId="1076"/>
          <ac:picMkLst>
            <pc:docMk/>
            <pc:sldMk cId="1681111913" sldId="1314"/>
            <ac:picMk id="24" creationId="{D4EE681D-1A23-8E09-B28B-77E34D5789E4}"/>
          </ac:picMkLst>
        </pc:picChg>
        <pc:cxnChg chg="add mod">
          <ac:chgData name="GASPARD Albane" userId="c22d8735-7adb-4db3-900d-8da53efedcd8" providerId="ADAL" clId="{B2701F5C-767F-461E-8BE2-C8664743DB6D}" dt="2022-10-04T11:48:42.568" v="1773"/>
          <ac:cxnSpMkLst>
            <pc:docMk/>
            <pc:sldMk cId="1681111913" sldId="1314"/>
            <ac:cxnSpMk id="12" creationId="{2B51DC70-BA52-724B-1317-43D988EEC5EA}"/>
          </ac:cxnSpMkLst>
        </pc:cxnChg>
        <pc:cxnChg chg="add mod">
          <ac:chgData name="GASPARD Albane" userId="c22d8735-7adb-4db3-900d-8da53efedcd8" providerId="ADAL" clId="{B2701F5C-767F-461E-8BE2-C8664743DB6D}" dt="2022-10-04T11:48:42.568" v="1773"/>
          <ac:cxnSpMkLst>
            <pc:docMk/>
            <pc:sldMk cId="1681111913" sldId="1314"/>
            <ac:cxnSpMk id="13" creationId="{4A8B60A2-5645-3EB4-05B7-B4C48DF1CD07}"/>
          </ac:cxnSpMkLst>
        </pc:cxnChg>
      </pc:sldChg>
      <pc:sldChg chg="addSp delSp modSp add del mod ord">
        <pc:chgData name="GASPARD Albane" userId="c22d8735-7adb-4db3-900d-8da53efedcd8" providerId="ADAL" clId="{B2701F5C-767F-461E-8BE2-C8664743DB6D}" dt="2022-10-04T11:59:38.865" v="1928" actId="47"/>
        <pc:sldMkLst>
          <pc:docMk/>
          <pc:sldMk cId="180450699" sldId="1315"/>
        </pc:sldMkLst>
        <pc:spChg chg="add mod">
          <ac:chgData name="GASPARD Albane" userId="c22d8735-7adb-4db3-900d-8da53efedcd8" providerId="ADAL" clId="{B2701F5C-767F-461E-8BE2-C8664743DB6D}" dt="2022-10-04T11:53:20.922" v="1873" actId="20577"/>
          <ac:spMkLst>
            <pc:docMk/>
            <pc:sldMk cId="180450699" sldId="1315"/>
            <ac:spMk id="6" creationId="{37212D81-851B-A3A0-40C2-02AC99CCD2CD}"/>
          </ac:spMkLst>
        </pc:spChg>
        <pc:spChg chg="del">
          <ac:chgData name="GASPARD Albane" userId="c22d8735-7adb-4db3-900d-8da53efedcd8" providerId="ADAL" clId="{B2701F5C-767F-461E-8BE2-C8664743DB6D}" dt="2022-10-04T11:51:30.039" v="1831" actId="478"/>
          <ac:spMkLst>
            <pc:docMk/>
            <pc:sldMk cId="180450699" sldId="1315"/>
            <ac:spMk id="27" creationId="{F5D4C137-59FF-EBE7-9C02-98FEBBA40337}"/>
          </ac:spMkLst>
        </pc:spChg>
        <pc:spChg chg="del">
          <ac:chgData name="GASPARD Albane" userId="c22d8735-7adb-4db3-900d-8da53efedcd8" providerId="ADAL" clId="{B2701F5C-767F-461E-8BE2-C8664743DB6D}" dt="2022-10-04T11:51:30.039" v="1831" actId="478"/>
          <ac:spMkLst>
            <pc:docMk/>
            <pc:sldMk cId="180450699" sldId="1315"/>
            <ac:spMk id="28" creationId="{5FEFFC8B-7ECE-559D-5DB8-D2BCC93E013C}"/>
          </ac:spMkLst>
        </pc:spChg>
        <pc:spChg chg="del">
          <ac:chgData name="GASPARD Albane" userId="c22d8735-7adb-4db3-900d-8da53efedcd8" providerId="ADAL" clId="{B2701F5C-767F-461E-8BE2-C8664743DB6D}" dt="2022-10-04T11:51:55.484" v="1839" actId="478"/>
          <ac:spMkLst>
            <pc:docMk/>
            <pc:sldMk cId="180450699" sldId="1315"/>
            <ac:spMk id="30" creationId="{9EB8DAD2-9516-CEBF-548C-C0B0D18E5A1C}"/>
          </ac:spMkLst>
        </pc:spChg>
        <pc:spChg chg="del">
          <ac:chgData name="GASPARD Albane" userId="c22d8735-7adb-4db3-900d-8da53efedcd8" providerId="ADAL" clId="{B2701F5C-767F-461E-8BE2-C8664743DB6D}" dt="2022-10-04T11:51:30.039" v="1831" actId="478"/>
          <ac:spMkLst>
            <pc:docMk/>
            <pc:sldMk cId="180450699" sldId="1315"/>
            <ac:spMk id="32" creationId="{78464376-5216-00C7-D9A2-6F256B601CB6}"/>
          </ac:spMkLst>
        </pc:spChg>
        <pc:spChg chg="del mod">
          <ac:chgData name="GASPARD Albane" userId="c22d8735-7adb-4db3-900d-8da53efedcd8" providerId="ADAL" clId="{B2701F5C-767F-461E-8BE2-C8664743DB6D}" dt="2022-10-04T11:51:35.403" v="1834" actId="478"/>
          <ac:spMkLst>
            <pc:docMk/>
            <pc:sldMk cId="180450699" sldId="1315"/>
            <ac:spMk id="33" creationId="{098F0F7E-7083-CDFD-930D-A9F390EEB35C}"/>
          </ac:spMkLst>
        </pc:spChg>
        <pc:cxnChg chg="del">
          <ac:chgData name="GASPARD Albane" userId="c22d8735-7adb-4db3-900d-8da53efedcd8" providerId="ADAL" clId="{B2701F5C-767F-461E-8BE2-C8664743DB6D}" dt="2022-10-04T11:51:36.353" v="1835" actId="478"/>
          <ac:cxnSpMkLst>
            <pc:docMk/>
            <pc:sldMk cId="180450699" sldId="1315"/>
            <ac:cxnSpMk id="17" creationId="{278049A5-86A3-0D22-5D9E-8925122CFA66}"/>
          </ac:cxnSpMkLst>
        </pc:cxnChg>
        <pc:cxnChg chg="del">
          <ac:chgData name="GASPARD Albane" userId="c22d8735-7adb-4db3-900d-8da53efedcd8" providerId="ADAL" clId="{B2701F5C-767F-461E-8BE2-C8664743DB6D}" dt="2022-10-04T11:51:32.203" v="1832" actId="478"/>
          <ac:cxnSpMkLst>
            <pc:docMk/>
            <pc:sldMk cId="180450699" sldId="1315"/>
            <ac:cxnSpMk id="18" creationId="{7E3A7BDC-CDA4-C815-5E76-B02F876F5D06}"/>
          </ac:cxnSpMkLst>
        </pc:cxnChg>
        <pc:cxnChg chg="mod">
          <ac:chgData name="GASPARD Albane" userId="c22d8735-7adb-4db3-900d-8da53efedcd8" providerId="ADAL" clId="{B2701F5C-767F-461E-8BE2-C8664743DB6D}" dt="2022-10-04T11:51:50.176" v="1837" actId="14100"/>
          <ac:cxnSpMkLst>
            <pc:docMk/>
            <pc:sldMk cId="180450699" sldId="1315"/>
            <ac:cxnSpMk id="23" creationId="{ED830795-78BF-8E61-F7EF-41023FD1E808}"/>
          </ac:cxnSpMkLst>
        </pc:cxnChg>
        <pc:cxnChg chg="mod">
          <ac:chgData name="GASPARD Albane" userId="c22d8735-7adb-4db3-900d-8da53efedcd8" providerId="ADAL" clId="{B2701F5C-767F-461E-8BE2-C8664743DB6D}" dt="2022-10-04T11:51:46.096" v="1836" actId="14100"/>
          <ac:cxnSpMkLst>
            <pc:docMk/>
            <pc:sldMk cId="180450699" sldId="1315"/>
            <ac:cxnSpMk id="24" creationId="{037DB15F-D487-E904-2B1D-B3B70754940E}"/>
          </ac:cxnSpMkLst>
        </pc:cxnChg>
        <pc:cxnChg chg="mod">
          <ac:chgData name="GASPARD Albane" userId="c22d8735-7adb-4db3-900d-8da53efedcd8" providerId="ADAL" clId="{B2701F5C-767F-461E-8BE2-C8664743DB6D}" dt="2022-10-04T11:51:59.999" v="1841" actId="14100"/>
          <ac:cxnSpMkLst>
            <pc:docMk/>
            <pc:sldMk cId="180450699" sldId="1315"/>
            <ac:cxnSpMk id="25" creationId="{918B133F-65DB-3BD0-2701-9594D221EC76}"/>
          </ac:cxnSpMkLst>
        </pc:cxnChg>
        <pc:cxnChg chg="del">
          <ac:chgData name="GASPARD Albane" userId="c22d8735-7adb-4db3-900d-8da53efedcd8" providerId="ADAL" clId="{B2701F5C-767F-461E-8BE2-C8664743DB6D}" dt="2022-10-04T11:51:56.343" v="1840" actId="478"/>
          <ac:cxnSpMkLst>
            <pc:docMk/>
            <pc:sldMk cId="180450699" sldId="1315"/>
            <ac:cxnSpMk id="26" creationId="{E1DB15E9-64AD-8855-C4B3-6F3EC30A3961}"/>
          </ac:cxnSpMkLst>
        </pc:cxnChg>
      </pc:sldChg>
      <pc:sldChg chg="delSp modSp add del mod">
        <pc:chgData name="GASPARD Albane" userId="c22d8735-7adb-4db3-900d-8da53efedcd8" providerId="ADAL" clId="{B2701F5C-767F-461E-8BE2-C8664743DB6D}" dt="2022-10-04T11:59:38.865" v="1928" actId="47"/>
        <pc:sldMkLst>
          <pc:docMk/>
          <pc:sldMk cId="1189152746" sldId="1316"/>
        </pc:sldMkLst>
        <pc:spChg chg="del">
          <ac:chgData name="GASPARD Albane" userId="c22d8735-7adb-4db3-900d-8da53efedcd8" providerId="ADAL" clId="{B2701F5C-767F-461E-8BE2-C8664743DB6D}" dt="2022-10-04T11:52:04.131" v="1842" actId="478"/>
          <ac:spMkLst>
            <pc:docMk/>
            <pc:sldMk cId="1189152746" sldId="1316"/>
            <ac:spMk id="29" creationId="{B3A111FF-FC1F-68B9-80D1-95329EB4A0ED}"/>
          </ac:spMkLst>
        </pc:spChg>
        <pc:cxnChg chg="del">
          <ac:chgData name="GASPARD Albane" userId="c22d8735-7adb-4db3-900d-8da53efedcd8" providerId="ADAL" clId="{B2701F5C-767F-461E-8BE2-C8664743DB6D}" dt="2022-10-04T11:52:04.951" v="1843" actId="478"/>
          <ac:cxnSpMkLst>
            <pc:docMk/>
            <pc:sldMk cId="1189152746" sldId="1316"/>
            <ac:cxnSpMk id="20" creationId="{8B861026-81DF-03C4-8A09-6A7FE459319F}"/>
          </ac:cxnSpMkLst>
        </pc:cxnChg>
        <pc:cxnChg chg="mod">
          <ac:chgData name="GASPARD Albane" userId="c22d8735-7adb-4db3-900d-8da53efedcd8" providerId="ADAL" clId="{B2701F5C-767F-461E-8BE2-C8664743DB6D}" dt="2022-10-04T11:52:07.457" v="1844" actId="14100"/>
          <ac:cxnSpMkLst>
            <pc:docMk/>
            <pc:sldMk cId="1189152746" sldId="1316"/>
            <ac:cxnSpMk id="25" creationId="{918B133F-65DB-3BD0-2701-9594D221EC76}"/>
          </ac:cxnSpMkLst>
        </pc:cxnChg>
      </pc:sldChg>
      <pc:sldChg chg="add">
        <pc:chgData name="GASPARD Albane" userId="c22d8735-7adb-4db3-900d-8da53efedcd8" providerId="ADAL" clId="{B2701F5C-767F-461E-8BE2-C8664743DB6D}" dt="2022-10-04T11:58:27.244" v="1924"/>
        <pc:sldMkLst>
          <pc:docMk/>
          <pc:sldMk cId="1672665151" sldId="1323"/>
        </pc:sldMkLst>
      </pc:sldChg>
      <pc:sldMasterChg chg="delSldLayout">
        <pc:chgData name="GASPARD Albane" userId="c22d8735-7adb-4db3-900d-8da53efedcd8" providerId="ADAL" clId="{B2701F5C-767F-461E-8BE2-C8664743DB6D}" dt="2022-10-04T12:00:55.164" v="1967" actId="47"/>
        <pc:sldMasterMkLst>
          <pc:docMk/>
          <pc:sldMasterMk cId="449709411" sldId="2147483648"/>
        </pc:sldMasterMkLst>
        <pc:sldLayoutChg chg="del">
          <pc:chgData name="GASPARD Albane" userId="c22d8735-7adb-4db3-900d-8da53efedcd8" providerId="ADAL" clId="{B2701F5C-767F-461E-8BE2-C8664743DB6D}" dt="2022-10-04T11:10:10.994" v="542" actId="47"/>
          <pc:sldLayoutMkLst>
            <pc:docMk/>
            <pc:sldMasterMk cId="449709411" sldId="2147483648"/>
            <pc:sldLayoutMk cId="3011546029" sldId="2147483667"/>
          </pc:sldLayoutMkLst>
        </pc:sldLayoutChg>
        <pc:sldLayoutChg chg="del">
          <pc:chgData name="GASPARD Albane" userId="c22d8735-7adb-4db3-900d-8da53efedcd8" providerId="ADAL" clId="{B2701F5C-767F-461E-8BE2-C8664743DB6D}" dt="2022-10-04T12:00:55.164" v="1967" actId="47"/>
          <pc:sldLayoutMkLst>
            <pc:docMk/>
            <pc:sldMasterMk cId="449709411" sldId="2147483648"/>
            <pc:sldLayoutMk cId="3286137693" sldId="214748366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E54C70-9D95-46E2-8493-7BEB43EAE6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18004D4-6B5A-4EAC-95E6-C9FBB8329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A7CC79-3EA3-47D5-9432-E4DEE515EF44}" type="datetimeFigureOut">
              <a:rPr lang="fr-FR" smtClean="0"/>
              <a:t>01/06/2023</a:t>
            </a:fld>
            <a:endParaRPr lang="fr-FR"/>
          </a:p>
        </p:txBody>
      </p:sp>
      <p:sp>
        <p:nvSpPr>
          <p:cNvPr id="4" name="Espace réservé du pied de page 3">
            <a:extLst>
              <a:ext uri="{FF2B5EF4-FFF2-40B4-BE49-F238E27FC236}">
                <a16:creationId xmlns:a16="http://schemas.microsoft.com/office/drawing/2014/main" id="{A262E7F7-2BCF-4D39-A347-B5077F9D1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8323E3-6426-44E1-A977-3DD6AAE11F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8DB145-C3D8-4849-B591-73DCEE2880D6}" type="slidenum">
              <a:rPr lang="fr-FR" smtClean="0"/>
              <a:t>‹N°›</a:t>
            </a:fld>
            <a:endParaRPr lang="fr-FR"/>
          </a:p>
        </p:txBody>
      </p:sp>
    </p:spTree>
    <p:extLst>
      <p:ext uri="{BB962C8B-B14F-4D97-AF65-F5344CB8AC3E}">
        <p14:creationId xmlns:p14="http://schemas.microsoft.com/office/powerpoint/2010/main" val="36092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8B1B2-75BF-4E26-8C2C-204C19F73978}" type="datetimeFigureOut">
              <a:rPr lang="fr-FR" smtClean="0"/>
              <a:t>01/06/2023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F2C3B-CA45-4175-9520-CE406756BE8A}" type="slidenum">
              <a:rPr lang="fr-FR" smtClean="0"/>
              <a:t>‹N°›</a:t>
            </a:fld>
            <a:endParaRPr lang="fr-FR"/>
          </a:p>
        </p:txBody>
      </p:sp>
    </p:spTree>
    <p:extLst>
      <p:ext uri="{BB962C8B-B14F-4D97-AF65-F5344CB8AC3E}">
        <p14:creationId xmlns:p14="http://schemas.microsoft.com/office/powerpoint/2010/main" val="378890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Concernant les enjeux clés de la transition écologique et environnementale dans le bâtiment, différentes phases dans la vie d’un bâtiment vont contribuer à son impact environnemental. On va d’abord s’intéresser à la phase de construction du bâtiment. La fabrication de matériaux d’équipements, les chantiers, etc. consomment de l’énergie. J’ai indiqué quelques ordres de grandeur, en sachant que cela ne tient compte que des consommations d’énergie en France. Les premières estimations dont on dispose montrent que l’impact carbone du bâtiment et de la construction est d’environ 40 % en France et de 60 % en dehors de nos frontières.</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S’agissant de la construction neuve et de son impact environnemental, on a eu une augmentation dans les logements de la surface par personne depuis une trentaine d’années. Les analyses statistiques ont montré que cette augmentation de la surface par personne a annulé tous les gains en termes de carbone que l’on avait gagné grâce à la rénovation énergétique des logements. On a fait des gains de rénovation énergétique qui ont été annulés par le fait qu’il y a de plus en plus de logements, de plus en plus grands.</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Deuxième point, il y a des impacts de la construction neuve en termes d’artificialisation des sols. On voit des décorrélations entre la surface artificialisée et la croissance de la population. La surface artificialisée ne se fait pas forcément aux endroits où la population est la plus concentrée, dans les zones tendues du marché immobilier.</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On considère que les produits de construction et équipements représentent entre 65 et 85 % des émissions carbone liées au cycle de vie du bâtiment neuf, donc cela pèse énormément.</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Enfin, on a calculé combien pesait un logement collectif neuf. Il est intéressant de comparer le résultat avec le poids de la rénovation d’un même mètre carré de logements collectifs neufs. Il y a un écart significatif entre 1 600 kilos par mètre carré d’un côté et 20 kilos de l’autre.</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Ces enjeux nous poussent à explorer des leviers d’action. La sobriété correspond à une limitation de la demande, donc limiter la construction neuve et limiter la surface par personne. L’efficacité, c’est être plus efficace, donc utiliser moins de ressources pour un service rendu. C’est utiliser des matériaux moins </a:t>
            </a:r>
            <a:r>
              <a:rPr lang="fr-FR" sz="1800" dirty="0" err="1">
                <a:effectLst/>
                <a:latin typeface="Calibri" panose="020F0502020204030204" pitchFamily="34" charset="0"/>
                <a:ea typeface="Times New Roman" panose="02020603050405020304" pitchFamily="18" charset="0"/>
              </a:rPr>
              <a:t>impactants</a:t>
            </a:r>
            <a:r>
              <a:rPr lang="fr-FR" sz="1800" dirty="0">
                <a:effectLst/>
                <a:latin typeface="Calibri" panose="020F0502020204030204" pitchFamily="34" charset="0"/>
                <a:ea typeface="Times New Roman" panose="02020603050405020304" pitchFamily="18" charset="0"/>
              </a:rPr>
              <a:t> que sont le biosourcé, le bois, etc. Il faut une meilleure gestion des chantiers et utiliser des énergies moins carbonées, notamment dans la production industrielle. C’est la phase amont du bâtiment.</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La phase d’usage du bâtiment correspond à environ 40 % de la consommation d’énergie à l’échelle française, dont 70 % dédiée au chauffage et à l’eau chaude sanitaire, ce qui montre le poids que peut avoir la rénovation énergétique.</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On a des leviers de sobriété : utiliser moins d’équipements, mieux les dimensionner – par exemple, les chauffe-eau sont surdimensionnés, donc mieux les dimensionner, c’est moins consommer –, moins utiliser les équipements. On peut mutualiser un certain nombre d’équipements, notamment des équipements du quotidien.</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Les leviers d’efficacité sont l’isolation thermique et l’amélioration du rendement des équipements. Un point très important dans la lutte contre le changement climatique est l’utilisation d’énergies moins carbonées, c’est‑à‑dire basculer du fioul et du gaz à des vecteurs tels que l’électricité </a:t>
            </a:r>
            <a:r>
              <a:rPr lang="fr-FR" sz="1800" i="1" dirty="0">
                <a:effectLst/>
                <a:latin typeface="Calibri" panose="020F0502020204030204" pitchFamily="34" charset="0"/>
                <a:ea typeface="Times New Roman" panose="02020603050405020304" pitchFamily="18" charset="0"/>
              </a:rPr>
              <a:t>via</a:t>
            </a:r>
            <a:r>
              <a:rPr lang="fr-FR" sz="1800" dirty="0">
                <a:effectLst/>
                <a:latin typeface="Calibri" panose="020F0502020204030204" pitchFamily="34" charset="0"/>
                <a:ea typeface="Times New Roman" panose="02020603050405020304" pitchFamily="18" charset="0"/>
              </a:rPr>
              <a:t> les pompes à chaleur, le bois, etc., qui sont moins intensifs en carbone.</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La fin de vie d’un bâtiment a aussi des impacts. On considère qu’environ 42 millions de tonnes de déchets sont produites par an dans le bâtiment, ce qui est du même ordre de grandeur que les déchets ménagers et assimilés. Le taux de réemploi est de moins de 1,5 %. Ce sont des taux de réemploi très faibles de matériaux qui sortiraient de bâtiments pour être réemployés dans d’autres.</a:t>
            </a:r>
            <a:endParaRPr lang="fr-FR" sz="1800" dirty="0">
              <a:effectLst/>
              <a:latin typeface="Times New Roman" panose="02020603050405020304" pitchFamily="18" charset="0"/>
              <a:ea typeface="Times New Roman" panose="02020603050405020304" pitchFamily="18" charset="0"/>
            </a:endParaRPr>
          </a:p>
          <a:p>
            <a:pPr algn="just">
              <a:lnSpc>
                <a:spcPct val="150000"/>
              </a:lnSpc>
              <a:tabLst>
                <a:tab pos="2790825" algn="l"/>
              </a:tabLst>
            </a:pPr>
            <a:r>
              <a:rPr lang="fr-FR" sz="1800" dirty="0">
                <a:effectLst/>
                <a:latin typeface="Calibri" panose="020F0502020204030204" pitchFamily="34" charset="0"/>
                <a:ea typeface="Times New Roman" panose="02020603050405020304" pitchFamily="18" charset="0"/>
              </a:rPr>
              <a:t>Tout cela </a:t>
            </a:r>
            <a:r>
              <a:rPr lang="fr-FR" sz="1800" u="none" dirty="0">
                <a:effectLst/>
                <a:latin typeface="Calibri" panose="020F0502020204030204" pitchFamily="34" charset="0"/>
                <a:ea typeface="Times New Roman" panose="02020603050405020304" pitchFamily="18" charset="0"/>
              </a:rPr>
              <a:t>correspond à l’impact environnemental, mais il faut avoir en tête que les enjeux de transition sont aussi des enjeux d’adaptation au changement climatique. Pour illustrer, on considère qu’à l’heure actuelle, </a:t>
            </a:r>
            <a:r>
              <a:rPr lang="fr-FR" sz="1800" u="none"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55% des maisons françaises sont à risque fort de retrait et gonflement des argiles liés à la sécheresse</a:t>
            </a:r>
            <a:r>
              <a:rPr lang="fr-FR" sz="1800" u="none" dirty="0">
                <a:effectLst/>
                <a:latin typeface="Times New Roman" panose="02020603050405020304" pitchFamily="18"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 ce qui entraîne des enjeux de fissures dans les murs et des problèmes sur la structure des bâtiments.</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p>
          <a:p>
            <a:endParaRPr lang="fr-FR" dirty="0"/>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3</a:t>
            </a:fld>
            <a:endParaRPr lang="fr-FR"/>
          </a:p>
        </p:txBody>
      </p:sp>
    </p:spTree>
    <p:extLst>
      <p:ext uri="{BB962C8B-B14F-4D97-AF65-F5344CB8AC3E}">
        <p14:creationId xmlns:p14="http://schemas.microsoft.com/office/powerpoint/2010/main" val="125562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4</a:t>
            </a:fld>
            <a:endParaRPr lang="fr-FR"/>
          </a:p>
        </p:txBody>
      </p:sp>
    </p:spTree>
    <p:extLst>
      <p:ext uri="{BB962C8B-B14F-4D97-AF65-F5344CB8AC3E}">
        <p14:creationId xmlns:p14="http://schemas.microsoft.com/office/powerpoint/2010/main" val="81251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Si les besoins en constructions neuves restent importants  pour la décennie 2020, l’ensemble des scénarios fait le constat partagé du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ralentissement de la croissance démographique, qui induit une baisse du besoin de construction neuve </a:t>
            </a:r>
            <a:r>
              <a:rPr lang="fr-FR" sz="1200" dirty="0">
                <a:effectLst/>
                <a:latin typeface="Calibri" panose="020F0502020204030204" pitchFamily="34" charset="0"/>
                <a:ea typeface="Calibri" panose="020F0502020204030204" pitchFamily="34" charset="0"/>
                <a:cs typeface="Times New Roman" panose="02020603050405020304" pitchFamily="18" charset="0"/>
              </a:rPr>
              <a:t>qui suit la tenance actuelle à court terme puis se renforce  à moyen terme :</a:t>
            </a:r>
          </a:p>
          <a:p>
            <a:pPr marL="342900" lvl="0" indent="-342900" algn="just">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Il s’agit d’une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tendance de fond qui s’accentue.</a:t>
            </a:r>
            <a:r>
              <a:rPr lang="fr-FR" sz="1200" dirty="0">
                <a:effectLst/>
                <a:latin typeface="Calibri" panose="020F0502020204030204" pitchFamily="34" charset="0"/>
                <a:ea typeface="Calibri" panose="020F0502020204030204" pitchFamily="34" charset="0"/>
                <a:cs typeface="Times New Roman" panose="02020603050405020304" pitchFamily="18" charset="0"/>
              </a:rPr>
              <a:t> Elle était déjà présente dans la SNBC 2, elle apparait dans tous les scénarios étudiés ici. Au vu des nouvelles projections démographiques de l’INSEE parues fin 2021, elle sera même amenée à s’accentuer dans les décennies à venir</a:t>
            </a:r>
          </a:p>
          <a:p>
            <a:pPr marL="342900" lvl="0" indent="-342900" algn="just">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C’est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un signal fort pour la filière</a:t>
            </a:r>
            <a:r>
              <a:rPr lang="fr-FR" sz="1200" dirty="0">
                <a:effectLst/>
                <a:latin typeface="Calibri" panose="020F0502020204030204" pitchFamily="34" charset="0"/>
                <a:ea typeface="Calibri" panose="020F0502020204030204" pitchFamily="34" charset="0"/>
                <a:cs typeface="Times New Roman" panose="02020603050405020304" pitchFamily="18" charset="0"/>
              </a:rPr>
              <a:t>. Il est important pour les acteurs de la construction neuve de prendre en compte cette tendance de fond et d’anticiper ses implications pour leur activités (à la fois en termes de défis – baisse du nombre de logements construits et d’opportunités – relais de croissance dans la rénovation).</a:t>
            </a:r>
            <a:endParaRPr lang="fr-FR" dirty="0"/>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6</a:t>
            </a:fld>
            <a:endParaRPr lang="fr-FR"/>
          </a:p>
        </p:txBody>
      </p:sp>
    </p:spTree>
    <p:extLst>
      <p:ext uri="{BB962C8B-B14F-4D97-AF65-F5344CB8AC3E}">
        <p14:creationId xmlns:p14="http://schemas.microsoft.com/office/powerpoint/2010/main" val="274140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Certains scénarios explorent des voies différentes : déconstruction-reconstruction d’ampleur (ADEME S3) ou continuation des tendances passées (ADEME S4). La construction neuve étant plus performante en phase d’usage, une part importante de construction neuve dans le parc en 2050 permet d’en réduire la consommation.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Cependant, il faut regarder l’impact environnemental du bâtiment sur l’ensemble de son cycle de vie</a:t>
            </a:r>
            <a:r>
              <a:rPr lang="fr-FR" sz="1200" dirty="0">
                <a:effectLst/>
                <a:latin typeface="Calibri" panose="020F0502020204030204" pitchFamily="34" charset="0"/>
                <a:ea typeface="Calibri" panose="020F0502020204030204" pitchFamily="34" charset="0"/>
                <a:cs typeface="Times New Roman" panose="02020603050405020304" pitchFamily="18" charset="0"/>
              </a:rPr>
              <a:t> : ces scénarios un impact environnemental plus important en termes de consommation d’espace et d’énergie pour produire les matériaux et équipements nécessaires, et de production de déchets. Ainsi, ils transfèrent une partie de la responsabilité de la transition sur d’autres secteurs (décarbonation de l’industrie, compensation en  espaces à renaturer pour contrebalancer ceux artificialisés, mais sans garantie de retrouver des espaces de même valeur écologique). A titre d’exemple, les surfaces à renaturer pour l’année 2050 dans les scénarios ADEME S3 représentent plus de 30 kha, soit une superficie égale à 3 fois la ville de Paris   ou encore plus d’un terrain de foot dans chaque commune de France.</a:t>
            </a:r>
          </a:p>
          <a:p>
            <a:pPr algn="just">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Plus généralement, ces scénarios (ADEME S3 et S4) sont les deux des quatre scénarios de l’ADEME où les émissions carbone sont les plus élevées en 2050, et qui nécessitent le plus le recours à des puits carbone technologiques. Le scénario S4 amène à faire un pari sur des technologies encore peu matures aujourd’hui. </a:t>
            </a:r>
          </a:p>
          <a:p>
            <a:endParaRPr lang="fr-FR" dirty="0"/>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7</a:t>
            </a:fld>
            <a:endParaRPr lang="fr-FR"/>
          </a:p>
        </p:txBody>
      </p:sp>
    </p:spTree>
    <p:extLst>
      <p:ext uri="{BB962C8B-B14F-4D97-AF65-F5344CB8AC3E}">
        <p14:creationId xmlns:p14="http://schemas.microsoft.com/office/powerpoint/2010/main" val="231163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Certains scénarios explorent des voies différentes : déconstruction-reconstruction d’ampleur (ADEME S3) ou continuation des tendances passées (ADEME S4). La construction neuve étant plus performante en phase d’usage, une part importante de construction neuve dans le parc en 2050 permet d’en réduire la consommation.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Cependant, il faut regarder l’impact environnemental du bâtiment sur l’ensemble de son cycle de vie</a:t>
            </a:r>
            <a:r>
              <a:rPr lang="fr-FR" sz="1200" dirty="0">
                <a:effectLst/>
                <a:latin typeface="Calibri" panose="020F0502020204030204" pitchFamily="34" charset="0"/>
                <a:ea typeface="Calibri" panose="020F0502020204030204" pitchFamily="34" charset="0"/>
                <a:cs typeface="Times New Roman" panose="02020603050405020304" pitchFamily="18" charset="0"/>
              </a:rPr>
              <a:t> : ces scénarios un impact environnemental plus important en termes de consommation d’espace et d’énergie pour produire les matériaux et équipements nécessaires, et de production de déchets. Ainsi, ils transfèrent une partie de la responsabilité de la transition sur d’autres secteurs (décarbonation de l’industrie, compensation en  espaces à renaturer pour contrebalancer ceux artificialisés, mais sans garantie de retrouver des espaces de même valeur écologique). A titre d’exemple, les surfaces à renaturer pour l’année 2050 dans les scénarios ADEME S3 représentent plus de 30 kha, soit une superficie égale à 3 fois la ville de Paris   ou encore plus d’un terrain de foot dans chaque commune de France.</a:t>
            </a:r>
          </a:p>
          <a:p>
            <a:endParaRPr lang="fr-FR" dirty="0"/>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8</a:t>
            </a:fld>
            <a:endParaRPr lang="fr-FR"/>
          </a:p>
        </p:txBody>
      </p:sp>
    </p:spTree>
    <p:extLst>
      <p:ext uri="{BB962C8B-B14F-4D97-AF65-F5344CB8AC3E}">
        <p14:creationId xmlns:p14="http://schemas.microsoft.com/office/powerpoint/2010/main" val="1488695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14</a:t>
            </a:fld>
            <a:endParaRPr lang="fr-FR"/>
          </a:p>
        </p:txBody>
      </p:sp>
    </p:spTree>
    <p:extLst>
      <p:ext uri="{BB962C8B-B14F-4D97-AF65-F5344CB8AC3E}">
        <p14:creationId xmlns:p14="http://schemas.microsoft.com/office/powerpoint/2010/main" val="1159563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6CE12A0-A835-40B2-93D9-54E4417B91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0714" y="215727"/>
            <a:ext cx="2165372" cy="1961865"/>
          </a:xfrm>
          <a:prstGeom prst="rect">
            <a:avLst/>
          </a:prstGeom>
        </p:spPr>
      </p:pic>
      <p:sp>
        <p:nvSpPr>
          <p:cNvPr id="2" name="Titre 1">
            <a:extLst>
              <a:ext uri="{FF2B5EF4-FFF2-40B4-BE49-F238E27FC236}">
                <a16:creationId xmlns:a16="http://schemas.microsoft.com/office/drawing/2014/main" id="{F51AF2CC-CA7A-4160-BCB8-EE1B7E4FB5C6}"/>
              </a:ext>
            </a:extLst>
          </p:cNvPr>
          <p:cNvSpPr>
            <a:spLocks noGrp="1"/>
          </p:cNvSpPr>
          <p:nvPr>
            <p:ph type="ctrTitle" hasCustomPrompt="1"/>
          </p:nvPr>
        </p:nvSpPr>
        <p:spPr>
          <a:xfrm>
            <a:off x="401542" y="3081866"/>
            <a:ext cx="11388902" cy="1253061"/>
          </a:xfrm>
        </p:spPr>
        <p:txBody>
          <a:bodyPr anchor="t">
            <a:normAutofit/>
          </a:bodyPr>
          <a:lstStyle>
            <a:lvl1pPr algn="l">
              <a:defRPr sz="4200" b="1"/>
            </a:lvl1pPr>
          </a:lstStyle>
          <a:p>
            <a:r>
              <a:rPr lang="fr-FR" dirty="0"/>
              <a:t>MODIFIEZ LE STYLE DU TITRE</a:t>
            </a:r>
          </a:p>
        </p:txBody>
      </p:sp>
      <p:sp>
        <p:nvSpPr>
          <p:cNvPr id="3" name="Sous-titre 2">
            <a:extLst>
              <a:ext uri="{FF2B5EF4-FFF2-40B4-BE49-F238E27FC236}">
                <a16:creationId xmlns:a16="http://schemas.microsoft.com/office/drawing/2014/main" id="{D89E80AB-5566-4154-891E-B4A2B914C05A}"/>
              </a:ext>
            </a:extLst>
          </p:cNvPr>
          <p:cNvSpPr>
            <a:spLocks noGrp="1"/>
          </p:cNvSpPr>
          <p:nvPr>
            <p:ph type="subTitle" idx="1"/>
          </p:nvPr>
        </p:nvSpPr>
        <p:spPr>
          <a:xfrm>
            <a:off x="401543" y="4559827"/>
            <a:ext cx="11388902" cy="462662"/>
          </a:xfrm>
        </p:spPr>
        <p:txBody>
          <a:bodyPr>
            <a:no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AD02B6FF-75EA-449F-A611-DB245605330A}"/>
              </a:ext>
            </a:extLst>
          </p:cNvPr>
          <p:cNvSpPr>
            <a:spLocks noGrp="1"/>
          </p:cNvSpPr>
          <p:nvPr>
            <p:ph type="dt" sz="half" idx="10"/>
          </p:nvPr>
        </p:nvSpPr>
        <p:spPr>
          <a:xfrm>
            <a:off x="10645422" y="6398170"/>
            <a:ext cx="1145036" cy="365125"/>
          </a:xfrm>
        </p:spPr>
        <p:txBody>
          <a:bodyPr/>
          <a:lstStyle/>
          <a:p>
            <a:fld id="{33433553-D0CE-4839-9B43-53BF64EE9B8E}" type="datetime1">
              <a:rPr lang="fr-FR" smtClean="0"/>
              <a:t>01/06/2023</a:t>
            </a:fld>
            <a:endParaRPr lang="fr-FR"/>
          </a:p>
        </p:txBody>
      </p:sp>
      <p:sp>
        <p:nvSpPr>
          <p:cNvPr id="5" name="Espace réservé du pied de page 4">
            <a:extLst>
              <a:ext uri="{FF2B5EF4-FFF2-40B4-BE49-F238E27FC236}">
                <a16:creationId xmlns:a16="http://schemas.microsoft.com/office/drawing/2014/main" id="{3866E786-3773-4911-80B4-D2313E6B9F49}"/>
              </a:ext>
            </a:extLst>
          </p:cNvPr>
          <p:cNvSpPr>
            <a:spLocks noGrp="1"/>
          </p:cNvSpPr>
          <p:nvPr>
            <p:ph type="ftr" sz="quarter" idx="11"/>
          </p:nvPr>
        </p:nvSpPr>
        <p:spPr>
          <a:xfrm>
            <a:off x="401542" y="6398170"/>
            <a:ext cx="4085550" cy="365125"/>
          </a:xfrm>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D2BFC73-3D1E-4F51-8954-158EBF717458}"/>
              </a:ext>
            </a:extLst>
          </p:cNvPr>
          <p:cNvSpPr>
            <a:spLocks noGrp="1"/>
          </p:cNvSpPr>
          <p:nvPr>
            <p:ph type="sldNum" sz="quarter" idx="12"/>
          </p:nvPr>
        </p:nvSpPr>
        <p:spPr>
          <a:xfrm>
            <a:off x="9550400" y="6398170"/>
            <a:ext cx="714828" cy="365125"/>
          </a:xfrm>
        </p:spPr>
        <p:txBody>
          <a:bodyPr/>
          <a:lstStyle/>
          <a:p>
            <a:fld id="{07C99ADF-20A6-40EF-AAB9-F326D6E12C60}" type="slidenum">
              <a:rPr lang="fr-FR" smtClean="0"/>
              <a:t>‹N°›</a:t>
            </a:fld>
            <a:endParaRPr lang="fr-FR"/>
          </a:p>
        </p:txBody>
      </p:sp>
      <p:pic>
        <p:nvPicPr>
          <p:cNvPr id="25" name="Graphique 24">
            <a:extLst>
              <a:ext uri="{FF2B5EF4-FFF2-40B4-BE49-F238E27FC236}">
                <a16:creationId xmlns:a16="http://schemas.microsoft.com/office/drawing/2014/main" id="{0BE7EFDA-176E-45B6-896B-A98F6FB9973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5518" y="309561"/>
            <a:ext cx="1554994" cy="1773239"/>
          </a:xfrm>
          <a:prstGeom prst="rect">
            <a:avLst/>
          </a:prstGeom>
        </p:spPr>
      </p:pic>
    </p:spTree>
    <p:extLst>
      <p:ext uri="{BB962C8B-B14F-4D97-AF65-F5344CB8AC3E}">
        <p14:creationId xmlns:p14="http://schemas.microsoft.com/office/powerpoint/2010/main" val="313176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E2E71-B4D5-4161-8E8F-4CE1E8EAC901}"/>
              </a:ext>
            </a:extLst>
          </p:cNvPr>
          <p:cNvSpPr>
            <a:spLocks noGrp="1"/>
          </p:cNvSpPr>
          <p:nvPr>
            <p:ph type="dt" sz="half" idx="10"/>
          </p:nvPr>
        </p:nvSpPr>
        <p:spPr/>
        <p:txBody>
          <a:bodyPr/>
          <a:lstStyle/>
          <a:p>
            <a:fld id="{FB25E1FC-3DE7-4AB2-ABE2-142B6DEDDFCD}" type="datetime1">
              <a:rPr lang="fr-FR" smtClean="0"/>
              <a:t>01/06/2023</a:t>
            </a:fld>
            <a:endParaRPr lang="fr-FR"/>
          </a:p>
        </p:txBody>
      </p:sp>
      <p:sp>
        <p:nvSpPr>
          <p:cNvPr id="3" name="Espace réservé du pied de page 2">
            <a:extLst>
              <a:ext uri="{FF2B5EF4-FFF2-40B4-BE49-F238E27FC236}">
                <a16:creationId xmlns:a16="http://schemas.microsoft.com/office/drawing/2014/main" id="{6994512E-A4E3-432B-A9AE-2D9B5183289B}"/>
              </a:ext>
            </a:extLst>
          </p:cNvPr>
          <p:cNvSpPr>
            <a:spLocks noGrp="1"/>
          </p:cNvSpPr>
          <p:nvPr>
            <p:ph type="ftr" sz="quarter" idx="11"/>
          </p:nvPr>
        </p:nvSpPr>
        <p:spPr/>
        <p:txBody>
          <a:bodyPr/>
          <a:lstStyle/>
          <a:p>
            <a:r>
              <a:rPr lang="fr-FR"/>
              <a:t>Intitulé de la direction/service</a:t>
            </a:r>
          </a:p>
        </p:txBody>
      </p:sp>
      <p:sp>
        <p:nvSpPr>
          <p:cNvPr id="4" name="Espace réservé du numéro de diapositive 3">
            <a:extLst>
              <a:ext uri="{FF2B5EF4-FFF2-40B4-BE49-F238E27FC236}">
                <a16:creationId xmlns:a16="http://schemas.microsoft.com/office/drawing/2014/main" id="{7E40B0F5-2DD9-489D-817B-987E0AFC3619}"/>
              </a:ext>
            </a:extLst>
          </p:cNvPr>
          <p:cNvSpPr>
            <a:spLocks noGrp="1"/>
          </p:cNvSpPr>
          <p:nvPr>
            <p:ph type="sldNum" sz="quarter" idx="12"/>
          </p:nvPr>
        </p:nvSpPr>
        <p:spPr/>
        <p:txBody>
          <a:bodyPr/>
          <a:lstStyle/>
          <a:p>
            <a:fld id="{07C99ADF-20A6-40EF-AAB9-F326D6E12C60}" type="slidenum">
              <a:rPr lang="fr-FR" smtClean="0"/>
              <a:t>‹N°›</a:t>
            </a:fld>
            <a:endParaRPr lang="fr-FR"/>
          </a:p>
        </p:txBody>
      </p:sp>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65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3F8332E-96D7-4962-8D67-873DB7E88E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6832" y="234637"/>
            <a:ext cx="4298373" cy="3894401"/>
          </a:xfrm>
          <a:prstGeom prst="rect">
            <a:avLst/>
          </a:prstGeom>
        </p:spPr>
      </p:pic>
      <p:pic>
        <p:nvPicPr>
          <p:cNvPr id="16" name="Graphique 15">
            <a:extLst>
              <a:ext uri="{FF2B5EF4-FFF2-40B4-BE49-F238E27FC236}">
                <a16:creationId xmlns:a16="http://schemas.microsoft.com/office/drawing/2014/main" id="{740748C0-9B94-4E16-844B-BFC559539F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568872" y="522073"/>
            <a:ext cx="1847274" cy="2106542"/>
          </a:xfrm>
          <a:prstGeom prst="rect">
            <a:avLst/>
          </a:prstGeom>
        </p:spPr>
      </p:pic>
      <p:sp>
        <p:nvSpPr>
          <p:cNvPr id="17" name="Espace réservé du contenu 5">
            <a:extLst>
              <a:ext uri="{FF2B5EF4-FFF2-40B4-BE49-F238E27FC236}">
                <a16:creationId xmlns:a16="http://schemas.microsoft.com/office/drawing/2014/main" id="{7C173263-137C-4EFC-BD01-26F8DC39B5E7}"/>
              </a:ext>
            </a:extLst>
          </p:cNvPr>
          <p:cNvSpPr>
            <a:spLocks noGrp="1"/>
          </p:cNvSpPr>
          <p:nvPr>
            <p:ph sz="quarter" idx="4"/>
          </p:nvPr>
        </p:nvSpPr>
        <p:spPr>
          <a:xfrm>
            <a:off x="903961" y="4990810"/>
            <a:ext cx="3614277" cy="1500188"/>
          </a:xfrm>
        </p:spPr>
        <p:txBody>
          <a:bodyPr anchor="b"/>
          <a:lstStyle>
            <a:lvl1pPr marL="0" indent="0">
              <a:lnSpc>
                <a:spcPct val="100000"/>
              </a:lnSpc>
              <a:spcBef>
                <a:spcPts val="0"/>
              </a:spcBef>
              <a:spcAft>
                <a:spcPts val="1200"/>
              </a:spcAft>
              <a:buFont typeface="+mj-lt"/>
              <a:buNone/>
              <a:defRPr sz="1600" b="1"/>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252847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291222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dirty="0"/>
              <a:t>Sommaire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16AC39D3-8513-452C-8CF8-A7790FBFBDCF}" type="datetime1">
              <a:rPr lang="fr-FR" smtClean="0"/>
              <a:t>01/06/2023</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22" name="Connecteur droit 21">
            <a:extLst>
              <a:ext uri="{FF2B5EF4-FFF2-40B4-BE49-F238E27FC236}">
                <a16:creationId xmlns:a16="http://schemas.microsoft.com/office/drawing/2014/main" id="{FC36484D-BB1A-474C-B0F5-C8D0C79DA0C4}"/>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83105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11388916"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01/06/2023</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7F1165D-0DBB-4343-96DD-6E8FA9F6076A}"/>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13">
            <a:extLst>
              <a:ext uri="{FF2B5EF4-FFF2-40B4-BE49-F238E27FC236}">
                <a16:creationId xmlns:a16="http://schemas.microsoft.com/office/drawing/2014/main" id="{B0B57733-763C-45E9-9A99-1B7E912A7B88}"/>
              </a:ext>
            </a:extLst>
          </p:cNvPr>
          <p:cNvSpPr>
            <a:spLocks noGrp="1"/>
          </p:cNvSpPr>
          <p:nvPr>
            <p:ph type="pic" sz="quarter" idx="13"/>
          </p:nvPr>
        </p:nvSpPr>
        <p:spPr>
          <a:xfrm>
            <a:off x="1" y="969963"/>
            <a:ext cx="12192000" cy="5356225"/>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268717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01/06/2023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110596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01/06/2023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356025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us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01/06/2023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33233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us 1 colonne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01/06/2023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112845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us 2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01/06/2023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296245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us 3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01/06/2023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360994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6DB780-74F7-4FC9-9D7D-FA459DE5025C}"/>
              </a:ext>
            </a:extLst>
          </p:cNvPr>
          <p:cNvSpPr>
            <a:spLocks noGrp="1"/>
          </p:cNvSpPr>
          <p:nvPr>
            <p:ph type="title"/>
          </p:nvPr>
        </p:nvSpPr>
        <p:spPr>
          <a:xfrm>
            <a:off x="401542" y="365125"/>
            <a:ext cx="11388916"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79036DE-422F-44CC-BF88-4B490C5BCBD5}"/>
              </a:ext>
            </a:extLst>
          </p:cNvPr>
          <p:cNvSpPr>
            <a:spLocks noGrp="1"/>
          </p:cNvSpPr>
          <p:nvPr>
            <p:ph type="body" idx="1"/>
          </p:nvPr>
        </p:nvSpPr>
        <p:spPr>
          <a:xfrm>
            <a:off x="401542" y="1825625"/>
            <a:ext cx="1138891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A228CDF5-D17E-46B0-B1D6-AC26E3C71546}"/>
              </a:ext>
            </a:extLst>
          </p:cNvPr>
          <p:cNvSpPr>
            <a:spLocks noGrp="1"/>
          </p:cNvSpPr>
          <p:nvPr>
            <p:ph type="dt" sz="half" idx="2"/>
          </p:nvPr>
        </p:nvSpPr>
        <p:spPr>
          <a:xfrm>
            <a:off x="10645422" y="6370462"/>
            <a:ext cx="1145036" cy="365125"/>
          </a:xfrm>
          <a:prstGeom prst="rect">
            <a:avLst/>
          </a:prstGeom>
        </p:spPr>
        <p:txBody>
          <a:bodyPr vert="horz" lIns="91440" tIns="45720" rIns="91440" bIns="45720" rtlCol="0" anchor="ctr"/>
          <a:lstStyle>
            <a:lvl1pPr algn="r">
              <a:defRPr sz="1200" b="0">
                <a:solidFill>
                  <a:schemeClr val="tx1"/>
                </a:solidFill>
              </a:defRPr>
            </a:lvl1pPr>
          </a:lstStyle>
          <a:p>
            <a:fld id="{E65E6AF5-34FA-4DFE-86EB-E804FE14CCC2}" type="datetime1">
              <a:rPr lang="fr-FR" smtClean="0"/>
              <a:t>01/06/2023</a:t>
            </a:fld>
            <a:endParaRPr lang="fr-FR" dirty="0"/>
          </a:p>
        </p:txBody>
      </p:sp>
      <p:sp>
        <p:nvSpPr>
          <p:cNvPr id="5" name="Espace réservé du pied de page 4">
            <a:extLst>
              <a:ext uri="{FF2B5EF4-FFF2-40B4-BE49-F238E27FC236}">
                <a16:creationId xmlns:a16="http://schemas.microsoft.com/office/drawing/2014/main" id="{6D6F6DA1-FDF9-4717-886C-6A67F547279E}"/>
              </a:ext>
            </a:extLst>
          </p:cNvPr>
          <p:cNvSpPr>
            <a:spLocks noGrp="1"/>
          </p:cNvSpPr>
          <p:nvPr>
            <p:ph type="ftr" sz="quarter" idx="3"/>
          </p:nvPr>
        </p:nvSpPr>
        <p:spPr>
          <a:xfrm>
            <a:off x="401542" y="6370462"/>
            <a:ext cx="4085550" cy="365125"/>
          </a:xfrm>
          <a:prstGeom prst="rect">
            <a:avLst/>
          </a:prstGeom>
        </p:spPr>
        <p:txBody>
          <a:bodyPr vert="horz" lIns="91440" tIns="45720" rIns="91440" bIns="45720" rtlCol="0" anchor="ctr"/>
          <a:lstStyle>
            <a:lvl1pPr algn="l">
              <a:defRPr sz="1200" b="0">
                <a:solidFill>
                  <a:schemeClr val="tx1"/>
                </a:solidFill>
              </a:defRPr>
            </a:lvl1pPr>
          </a:lstStyle>
          <a:p>
            <a:r>
              <a:rPr lang="fr-FR"/>
              <a:t>Intitulé de la direction/service</a:t>
            </a:r>
            <a:endParaRPr lang="fr-FR" dirty="0"/>
          </a:p>
        </p:txBody>
      </p:sp>
      <p:sp>
        <p:nvSpPr>
          <p:cNvPr id="6" name="Espace réservé du numéro de diapositive 5">
            <a:extLst>
              <a:ext uri="{FF2B5EF4-FFF2-40B4-BE49-F238E27FC236}">
                <a16:creationId xmlns:a16="http://schemas.microsoft.com/office/drawing/2014/main" id="{080EB3D9-6B18-4640-ADFF-1EE86CD6060A}"/>
              </a:ext>
            </a:extLst>
          </p:cNvPr>
          <p:cNvSpPr>
            <a:spLocks noGrp="1"/>
          </p:cNvSpPr>
          <p:nvPr>
            <p:ph type="sldNum" sz="quarter" idx="4"/>
          </p:nvPr>
        </p:nvSpPr>
        <p:spPr>
          <a:xfrm>
            <a:off x="9550400" y="6370462"/>
            <a:ext cx="714828" cy="365125"/>
          </a:xfrm>
          <a:prstGeom prst="rect">
            <a:avLst/>
          </a:prstGeom>
        </p:spPr>
        <p:txBody>
          <a:bodyPr vert="horz" lIns="91440" tIns="45720" rIns="91440" bIns="45720" rtlCol="0" anchor="ctr"/>
          <a:lstStyle>
            <a:lvl1pPr algn="r">
              <a:defRPr sz="1200" b="0">
                <a:solidFill>
                  <a:schemeClr val="tx1"/>
                </a:solidFill>
              </a:defRPr>
            </a:lvl1pPr>
          </a:lstStyle>
          <a:p>
            <a:fld id="{07C99ADF-20A6-40EF-AAB9-F326D6E12C60}" type="slidenum">
              <a:rPr lang="fr-FR" smtClean="0"/>
              <a:pPr/>
              <a:t>‹N°›</a:t>
            </a:fld>
            <a:endParaRPr lang="fr-FR"/>
          </a:p>
        </p:txBody>
      </p:sp>
    </p:spTree>
    <p:extLst>
      <p:ext uri="{BB962C8B-B14F-4D97-AF65-F5344CB8AC3E}">
        <p14:creationId xmlns:p14="http://schemas.microsoft.com/office/powerpoint/2010/main" val="44970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2" r:id="rId6"/>
    <p:sldLayoutId id="2147483663" r:id="rId7"/>
    <p:sldLayoutId id="2147483664" r:id="rId8"/>
    <p:sldLayoutId id="2147483665" r:id="rId9"/>
    <p:sldLayoutId id="2147483655" r:id="rId10"/>
    <p:sldLayoutId id="2147483651" r:id="rId11"/>
    <p:sldLayoutId id="2147483666" r:id="rId12"/>
  </p:sldLayoutIdLst>
  <p:hf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hyperlink" Target="https://www.linkedin.com/company/build-up-skills-2-france/" TargetMode="Externa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hyperlink" Target="https://librairie.ademe.fr/urbanisme-et-batiment/5182-la-climatisation-dans-le-batiment.html" TargetMode="External"/><Relationship Id="rId18" Type="http://schemas.openxmlformats.org/officeDocument/2006/relationships/hyperlink" Target="https://librairie.ademe.fr/cadic/6939/feuilleton_modes_de_vie_transitions2050_ademe.pdf" TargetMode="External"/><Relationship Id="rId3" Type="http://schemas.openxmlformats.org/officeDocument/2006/relationships/image" Target="../media/image36.jpeg"/><Relationship Id="rId7" Type="http://schemas.openxmlformats.org/officeDocument/2006/relationships/image" Target="../media/image38.emf"/><Relationship Id="rId12" Type="http://schemas.openxmlformats.org/officeDocument/2006/relationships/hyperlink" Target="https://librairie.ademe.fr/cadic/6938/feuilleton_adaptation_changement_climatique_transitions2050_ademe.pdf" TargetMode="External"/><Relationship Id="rId17" Type="http://schemas.openxmlformats.org/officeDocument/2006/relationships/hyperlink" Target="https://librairie.ademe.fr/energies-renouvelables-reseaux-et-stockage/5352-prospective-transitions-2050-feuilleton-mix-electrique.html" TargetMode="External"/><Relationship Id="rId2" Type="http://schemas.openxmlformats.org/officeDocument/2006/relationships/notesSlide" Target="../notesSlides/notesSlide6.xml"/><Relationship Id="rId16" Type="http://schemas.openxmlformats.org/officeDocument/2006/relationships/hyperlink" Target="https://librairie.ademe.fr/cadic/6940/feuilleton_macroeconomie_transitions2050_ademe.pdf" TargetMode="Externa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hyperlink" Target="https://data-transitions2050.ademe.fr/" TargetMode="External"/><Relationship Id="rId5" Type="http://schemas.openxmlformats.org/officeDocument/2006/relationships/hyperlink" Target="https://librairie.ademe.fr/cadic/6936/feuilleton_sols_transitions2050_ademe.pdf" TargetMode="External"/><Relationship Id="rId15" Type="http://schemas.openxmlformats.org/officeDocument/2006/relationships/hyperlink" Target="https://www.negawatt.org/Construction-neuve-et-renovation-les-points-communs-des-scenarios" TargetMode="External"/><Relationship Id="rId10" Type="http://schemas.openxmlformats.org/officeDocument/2006/relationships/hyperlink" Target="https://librairie.ademe.fr/urbanisme-et-batiment/5751-les-enjeux-de-l-adaptation-au-changement-climatique-du-secteur-immobilier-dans-les-scenarios-transitions-2050.html" TargetMode="External"/><Relationship Id="rId19" Type="http://schemas.openxmlformats.org/officeDocument/2006/relationships/hyperlink" Target="https://transitions2050.ademe.fr/" TargetMode="External"/><Relationship Id="rId4" Type="http://schemas.openxmlformats.org/officeDocument/2006/relationships/hyperlink" Target="https://librairie.ademe.fr/cadic/6943/feuilleton_filieres_construction_neuve_transitions2050_ademe.pdf" TargetMode="External"/><Relationship Id="rId9" Type="http://schemas.openxmlformats.org/officeDocument/2006/relationships/image" Target="../media/image40.emf"/><Relationship Id="rId14" Type="http://schemas.openxmlformats.org/officeDocument/2006/relationships/image" Target="../media/image4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40FB52E-9197-4F2E-B2FF-74FA20ED8688}"/>
              </a:ext>
            </a:extLst>
          </p:cNvPr>
          <p:cNvSpPr>
            <a:spLocks noGrp="1"/>
          </p:cNvSpPr>
          <p:nvPr>
            <p:ph type="ctrTitle"/>
          </p:nvPr>
        </p:nvSpPr>
        <p:spPr/>
        <p:txBody>
          <a:bodyPr/>
          <a:lstStyle/>
          <a:p>
            <a:r>
              <a:rPr lang="fr-FR" dirty="0"/>
              <a:t>Bâtiment et immobilier à 2050</a:t>
            </a:r>
          </a:p>
        </p:txBody>
      </p:sp>
      <p:sp>
        <p:nvSpPr>
          <p:cNvPr id="7" name="Sous-titre 6">
            <a:extLst>
              <a:ext uri="{FF2B5EF4-FFF2-40B4-BE49-F238E27FC236}">
                <a16:creationId xmlns:a16="http://schemas.microsoft.com/office/drawing/2014/main" id="{A569FEF9-833E-42D5-8722-3906B83576D1}"/>
              </a:ext>
            </a:extLst>
          </p:cNvPr>
          <p:cNvSpPr>
            <a:spLocks noGrp="1"/>
          </p:cNvSpPr>
          <p:nvPr>
            <p:ph type="subTitle" idx="1"/>
          </p:nvPr>
        </p:nvSpPr>
        <p:spPr>
          <a:xfrm>
            <a:off x="401543" y="3848629"/>
            <a:ext cx="11388902" cy="462662"/>
          </a:xfrm>
        </p:spPr>
        <p:txBody>
          <a:bodyPr/>
          <a:lstStyle/>
          <a:p>
            <a:pPr>
              <a:spcBef>
                <a:spcPts val="0"/>
              </a:spcBef>
            </a:pPr>
            <a:r>
              <a:rPr lang="fr-FR" dirty="0"/>
              <a:t>Quelle contribution du secteur à la neutralité carbone ? </a:t>
            </a:r>
          </a:p>
          <a:p>
            <a:pPr>
              <a:spcBef>
                <a:spcPts val="0"/>
              </a:spcBef>
            </a:pPr>
            <a:r>
              <a:rPr lang="fr-FR" dirty="0"/>
              <a:t>Quelles évolutions des métiers ? </a:t>
            </a:r>
          </a:p>
        </p:txBody>
      </p:sp>
      <p:sp>
        <p:nvSpPr>
          <p:cNvPr id="8" name="Espace réservé de la date 7">
            <a:extLst>
              <a:ext uri="{FF2B5EF4-FFF2-40B4-BE49-F238E27FC236}">
                <a16:creationId xmlns:a16="http://schemas.microsoft.com/office/drawing/2014/main" id="{0BFA7890-E93E-4D5A-8ACC-6730D699A205}"/>
              </a:ext>
            </a:extLst>
          </p:cNvPr>
          <p:cNvSpPr>
            <a:spLocks noGrp="1"/>
          </p:cNvSpPr>
          <p:nvPr>
            <p:ph type="dt" sz="half" idx="10"/>
          </p:nvPr>
        </p:nvSpPr>
        <p:spPr/>
        <p:txBody>
          <a:bodyPr/>
          <a:lstStyle/>
          <a:p>
            <a:r>
              <a:rPr lang="fr-FR" dirty="0"/>
              <a:t>01/06/2022</a:t>
            </a:r>
          </a:p>
        </p:txBody>
      </p:sp>
      <p:sp>
        <p:nvSpPr>
          <p:cNvPr id="9" name="Espace réservé du pied de page 8">
            <a:extLst>
              <a:ext uri="{FF2B5EF4-FFF2-40B4-BE49-F238E27FC236}">
                <a16:creationId xmlns:a16="http://schemas.microsoft.com/office/drawing/2014/main" id="{A7FF71CD-C149-4C73-B707-B144246664B8}"/>
              </a:ext>
            </a:extLst>
          </p:cNvPr>
          <p:cNvSpPr>
            <a:spLocks noGrp="1"/>
          </p:cNvSpPr>
          <p:nvPr>
            <p:ph type="ftr" sz="quarter" idx="11"/>
          </p:nvPr>
        </p:nvSpPr>
        <p:spPr>
          <a:xfrm>
            <a:off x="401541" y="6398170"/>
            <a:ext cx="4992093" cy="365125"/>
          </a:xfrm>
        </p:spPr>
        <p:txBody>
          <a:bodyPr/>
          <a:lstStyle/>
          <a:p>
            <a:r>
              <a:rPr lang="fr-FR" dirty="0"/>
              <a:t>Campus des métiers et des qualifications d’excellence de Bretagne</a:t>
            </a:r>
          </a:p>
          <a:p>
            <a:r>
              <a:rPr lang="fr-FR" dirty="0"/>
              <a:t>Albane GASPARD, Service Bâtiment</a:t>
            </a:r>
          </a:p>
        </p:txBody>
      </p:sp>
      <p:pic>
        <p:nvPicPr>
          <p:cNvPr id="2" name="Image 1">
            <a:extLst>
              <a:ext uri="{FF2B5EF4-FFF2-40B4-BE49-F238E27FC236}">
                <a16:creationId xmlns:a16="http://schemas.microsoft.com/office/drawing/2014/main" id="{CFA4DADB-C7C8-9A58-7BFE-C6F1295B1B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542" y="4890303"/>
            <a:ext cx="1422309" cy="928854"/>
          </a:xfrm>
          <a:prstGeom prst="rect">
            <a:avLst/>
          </a:prstGeom>
        </p:spPr>
      </p:pic>
    </p:spTree>
    <p:extLst>
      <p:ext uri="{BB962C8B-B14F-4D97-AF65-F5344CB8AC3E}">
        <p14:creationId xmlns:p14="http://schemas.microsoft.com/office/powerpoint/2010/main" val="4528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0" i="1" dirty="0"/>
              <a:t>Zoom sur : la rénovation énergétique</a:t>
            </a: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10</a:t>
            </a:fld>
            <a:endParaRPr lang="fr-FR"/>
          </a:p>
        </p:txBody>
      </p:sp>
      <p:sp>
        <p:nvSpPr>
          <p:cNvPr id="38" name="Rectangle 37">
            <a:extLst>
              <a:ext uri="{FF2B5EF4-FFF2-40B4-BE49-F238E27FC236}">
                <a16:creationId xmlns:a16="http://schemas.microsoft.com/office/drawing/2014/main" id="{F88C3B1C-6655-45A4-A70A-D570F288A0F4}"/>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1D32F5EA-6B90-4901-BAEC-05F545F54A0B}"/>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9CE5EF65-8078-4FD0-819D-65FE7C4C1C71}"/>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74B5346D-E3A7-495C-B82C-A7DA2A47952E}"/>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E1F710CC-6CE2-4B84-9E78-EE98EB8FC330}"/>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0CB0C5AB-FCA9-4403-A4B1-A59A368A1AA2}"/>
              </a:ext>
            </a:extLst>
          </p:cNvPr>
          <p:cNvSpPr/>
          <p:nvPr/>
        </p:nvSpPr>
        <p:spPr>
          <a:xfrm>
            <a:off x="12033700"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FE55DB7-BFC0-43B4-98E7-191F80B791E4}"/>
              </a:ext>
            </a:extLst>
          </p:cNvPr>
          <p:cNvSpPr/>
          <p:nvPr/>
        </p:nvSpPr>
        <p:spPr>
          <a:xfrm>
            <a:off x="12033700"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65C09822-9213-41AC-8494-606BC7DB20FE}"/>
              </a:ext>
            </a:extLst>
          </p:cNvPr>
          <p:cNvSpPr/>
          <p:nvPr/>
        </p:nvSpPr>
        <p:spPr>
          <a:xfrm>
            <a:off x="12033700"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4EDF1002-DFAA-43C6-9DD5-6F3D849E053C}"/>
              </a:ext>
            </a:extLst>
          </p:cNvPr>
          <p:cNvSpPr/>
          <p:nvPr/>
        </p:nvSpPr>
        <p:spPr>
          <a:xfrm>
            <a:off x="12033700"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63B159F5-018B-40B5-835C-D1C894D2C136}"/>
              </a:ext>
            </a:extLst>
          </p:cNvPr>
          <p:cNvSpPr/>
          <p:nvPr/>
        </p:nvSpPr>
        <p:spPr>
          <a:xfrm>
            <a:off x="12033700"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4821692C-A1F1-4DBE-BCF3-750C7B181C55}"/>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C8082679-0339-49BE-B47F-616D1E5F6DB1}"/>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59475F6-32C6-47F6-A952-23CB0258217D}"/>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8AD87F1-81A2-4E5E-8B74-D80C8C7E85A8}"/>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9ABCFCD-9085-4DB2-87F0-EA79931A1EE1}"/>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DCC2132-8872-47B9-AF4F-927F04A691C6}"/>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572439FE-2E14-4E1C-B2C8-B457C7D77419}"/>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C6D09AAE-610C-42A2-9F86-8956955BB18B}"/>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FD77CB19-8450-4069-A27D-5A2DFCED02A5}"/>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60D0033-87EC-4850-B292-4373E4D8B63C}"/>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544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C448E50-2F76-1637-D699-9EBE3791BDF7}"/>
              </a:ext>
            </a:extLst>
          </p:cNvPr>
          <p:cNvSpPr>
            <a:spLocks noGrp="1"/>
          </p:cNvSpPr>
          <p:nvPr>
            <p:ph type="sldNum" sz="quarter" idx="12"/>
          </p:nvPr>
        </p:nvSpPr>
        <p:spPr/>
        <p:txBody>
          <a:bodyPr/>
          <a:lstStyle/>
          <a:p>
            <a:fld id="{07C99ADF-20A6-40EF-AAB9-F326D6E12C60}" type="slidenum">
              <a:rPr lang="fr-FR" smtClean="0"/>
              <a:t>11</a:t>
            </a:fld>
            <a:endParaRPr lang="fr-FR"/>
          </a:p>
        </p:txBody>
      </p:sp>
      <p:sp>
        <p:nvSpPr>
          <p:cNvPr id="7" name="Rectangle 6">
            <a:extLst>
              <a:ext uri="{FF2B5EF4-FFF2-40B4-BE49-F238E27FC236}">
                <a16:creationId xmlns:a16="http://schemas.microsoft.com/office/drawing/2014/main" id="{46310BDE-F23C-698E-0D76-1787B6EF8E90}"/>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037DDD69-DF0B-83EC-7740-82D8B8D65009}"/>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646E3BF1-787D-F51C-B0E2-EC0E265D0657}"/>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B74492B3-299F-0319-2B0A-FA4C3D6A8DF1}"/>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5F9BB27-783C-194D-555F-B963F684A262}"/>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C9ED133-3AA0-CF38-3420-5BB530FF9EC0}"/>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D118C1B-9A80-D090-2D99-B6D254277EBC}"/>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76FEA4D-5F3A-761D-32F8-018A4664D471}"/>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82CFFA4-9230-360C-A3AE-60198D0EF2D8}"/>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77A90D5-A320-E015-6B06-6CC7BA59B93A}"/>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63CADDFC-A6BB-7113-215D-95D8ADD016B1}"/>
              </a:ext>
            </a:extLst>
          </p:cNvPr>
          <p:cNvSpPr/>
          <p:nvPr/>
        </p:nvSpPr>
        <p:spPr>
          <a:xfrm>
            <a:off x="12033700"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06956738-206D-21B1-B864-EB0C720C7016}"/>
              </a:ext>
            </a:extLst>
          </p:cNvPr>
          <p:cNvSpPr/>
          <p:nvPr/>
        </p:nvSpPr>
        <p:spPr>
          <a:xfrm>
            <a:off x="12033700"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A91DCCBC-990E-FFF6-E782-906DFDEB3728}"/>
              </a:ext>
            </a:extLst>
          </p:cNvPr>
          <p:cNvSpPr/>
          <p:nvPr/>
        </p:nvSpPr>
        <p:spPr>
          <a:xfrm>
            <a:off x="12033700"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C2FF357B-E8ED-01AD-F6FA-7371D6D5FE14}"/>
              </a:ext>
            </a:extLst>
          </p:cNvPr>
          <p:cNvSpPr/>
          <p:nvPr/>
        </p:nvSpPr>
        <p:spPr>
          <a:xfrm>
            <a:off x="12033700"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F299B8D2-468B-0FF4-4F2B-09A034B633DE}"/>
              </a:ext>
            </a:extLst>
          </p:cNvPr>
          <p:cNvSpPr/>
          <p:nvPr/>
        </p:nvSpPr>
        <p:spPr>
          <a:xfrm>
            <a:off x="12033700"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6FAE8D62-1C3E-A4F9-5E39-B783E0059C9C}"/>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787153A8-F31F-29B8-CCDD-AE006B9CB259}"/>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1BD6AFEC-46A5-A27C-8454-AB275DD98D9F}"/>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DFAD5E87-4283-4A3E-C17A-DA802AC5250F}"/>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55EB4C85-0A20-DDE3-5925-260FD99406D8}"/>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9EC0CE3E-1AAD-64E5-17F1-F7DFC422AA5F}"/>
              </a:ext>
            </a:extLst>
          </p:cNvPr>
          <p:cNvSpPr txBox="1"/>
          <p:nvPr/>
        </p:nvSpPr>
        <p:spPr>
          <a:xfrm>
            <a:off x="7975599" y="2238924"/>
            <a:ext cx="3709770" cy="2062103"/>
          </a:xfrm>
          <a:prstGeom prst="rect">
            <a:avLst/>
          </a:prstGeom>
          <a:noFill/>
        </p:spPr>
        <p:txBody>
          <a:bodyPr wrap="square">
            <a:spAutoFit/>
          </a:bodyPr>
          <a:lstStyle/>
          <a:p>
            <a:pPr marL="285750" indent="-285750" algn="just">
              <a:buFont typeface="Arial" panose="020B0604020202020204" pitchFamily="34" charset="0"/>
              <a:buChar char="•"/>
            </a:pPr>
            <a:r>
              <a:rPr lang="fr-FR" sz="1600" dirty="0">
                <a:latin typeface="Marianne Light" panose="02000000000000000000" pitchFamily="50" charset="0"/>
              </a:rPr>
              <a:t>Sortie du fuel, </a:t>
            </a:r>
          </a:p>
          <a:p>
            <a:pPr marL="285750" indent="-285750" algn="just">
              <a:buFont typeface="Arial" panose="020B0604020202020204" pitchFamily="34" charset="0"/>
              <a:buChar char="•"/>
            </a:pPr>
            <a:r>
              <a:rPr lang="fr-FR" sz="1600" dirty="0">
                <a:latin typeface="Marianne Light" panose="02000000000000000000" pitchFamily="50" charset="0"/>
              </a:rPr>
              <a:t>Baisse des bâtiments raccordés au gaz (contrainte du gaz vert)</a:t>
            </a:r>
          </a:p>
          <a:p>
            <a:pPr marL="285750" indent="-285750" algn="just">
              <a:buFont typeface="Arial" panose="020B0604020202020204" pitchFamily="34" charset="0"/>
              <a:buChar char="•"/>
            </a:pPr>
            <a:r>
              <a:rPr lang="fr-FR" sz="1600" dirty="0">
                <a:latin typeface="Marianne Light" panose="02000000000000000000" pitchFamily="50" charset="0"/>
              </a:rPr>
              <a:t>Place grandissante de l’électricité (pompes à chaleur)</a:t>
            </a:r>
          </a:p>
          <a:p>
            <a:pPr marL="285750" indent="-285750" algn="just">
              <a:buFont typeface="Arial" panose="020B0604020202020204" pitchFamily="34" charset="0"/>
              <a:buChar char="•"/>
            </a:pPr>
            <a:r>
              <a:rPr lang="fr-FR" sz="1600" dirty="0">
                <a:latin typeface="Marianne Light" panose="02000000000000000000" pitchFamily="50" charset="0"/>
              </a:rPr>
              <a:t>Place variable du bois, du solaire thermique et des réseaux de chaleur urbain</a:t>
            </a:r>
          </a:p>
        </p:txBody>
      </p:sp>
      <p:sp>
        <p:nvSpPr>
          <p:cNvPr id="50" name="ZoneTexte 49">
            <a:extLst>
              <a:ext uri="{FF2B5EF4-FFF2-40B4-BE49-F238E27FC236}">
                <a16:creationId xmlns:a16="http://schemas.microsoft.com/office/drawing/2014/main" id="{93CE57A1-45EB-448D-56BF-97856105C500}"/>
              </a:ext>
            </a:extLst>
          </p:cNvPr>
          <p:cNvSpPr txBox="1"/>
          <p:nvPr/>
        </p:nvSpPr>
        <p:spPr>
          <a:xfrm>
            <a:off x="477079" y="1784200"/>
            <a:ext cx="7269921" cy="307777"/>
          </a:xfrm>
          <a:prstGeom prst="rect">
            <a:avLst/>
          </a:prstGeom>
          <a:solidFill>
            <a:schemeClr val="bg1">
              <a:lumMod val="65000"/>
            </a:schemeClr>
          </a:solidFill>
        </p:spPr>
        <p:txBody>
          <a:bodyPr wrap="square">
            <a:spAutoFit/>
          </a:bodyPr>
          <a:lstStyle/>
          <a:p>
            <a:pPr algn="ctr"/>
            <a:r>
              <a:rPr lang="fr-FR" sz="1400" b="0" i="0" u="none" strike="noStrike" baseline="0" dirty="0">
                <a:solidFill>
                  <a:schemeClr val="bg1"/>
                </a:solidFill>
                <a:latin typeface="Marianne-Regular" panose="02000000000000000000" pitchFamily="50" charset="0"/>
              </a:rPr>
              <a:t>ACCELERER LE RYTHME DE RENOVATION</a:t>
            </a:r>
            <a:endParaRPr lang="fr-FR" sz="1400" dirty="0">
              <a:solidFill>
                <a:schemeClr val="bg1"/>
              </a:solidFill>
            </a:endParaRPr>
          </a:p>
        </p:txBody>
      </p:sp>
      <p:sp>
        <p:nvSpPr>
          <p:cNvPr id="51" name="ZoneTexte 50">
            <a:extLst>
              <a:ext uri="{FF2B5EF4-FFF2-40B4-BE49-F238E27FC236}">
                <a16:creationId xmlns:a16="http://schemas.microsoft.com/office/drawing/2014/main" id="{C66574F0-D559-FB33-7C1D-BEEB3D44C67F}"/>
              </a:ext>
            </a:extLst>
          </p:cNvPr>
          <p:cNvSpPr txBox="1"/>
          <p:nvPr/>
        </p:nvSpPr>
        <p:spPr>
          <a:xfrm>
            <a:off x="426160" y="2846372"/>
            <a:ext cx="1364129" cy="707886"/>
          </a:xfrm>
          <a:prstGeom prst="rect">
            <a:avLst/>
          </a:prstGeom>
          <a:noFill/>
        </p:spPr>
        <p:txBody>
          <a:bodyPr wrap="square" rtlCol="0">
            <a:spAutoFit/>
          </a:bodyPr>
          <a:lstStyle/>
          <a:p>
            <a:r>
              <a:rPr lang="fr-FR" sz="1000" dirty="0">
                <a:solidFill>
                  <a:schemeClr val="bg1">
                    <a:lumMod val="50000"/>
                  </a:schemeClr>
                </a:solidFill>
                <a:latin typeface="Marianne Light" panose="02000000000000000000" pitchFamily="50" charset="0"/>
                <a:cs typeface="Arial" panose="020B0604020202020204" pitchFamily="34" charset="0"/>
              </a:rPr>
              <a:t>% parc tertiaire ayant suivi la trajectoire Eco-Energie tertiaire</a:t>
            </a:r>
          </a:p>
        </p:txBody>
      </p:sp>
      <p:pic>
        <p:nvPicPr>
          <p:cNvPr id="52" name="Image 51">
            <a:extLst>
              <a:ext uri="{FF2B5EF4-FFF2-40B4-BE49-F238E27FC236}">
                <a16:creationId xmlns:a16="http://schemas.microsoft.com/office/drawing/2014/main" id="{BC7C666A-B12E-3C7A-00F4-28AA2E93B9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90490" y="2250939"/>
            <a:ext cx="1044000" cy="701852"/>
          </a:xfrm>
          <a:prstGeom prst="rect">
            <a:avLst/>
          </a:prstGeom>
        </p:spPr>
      </p:pic>
      <p:pic>
        <p:nvPicPr>
          <p:cNvPr id="53" name="Image 52">
            <a:extLst>
              <a:ext uri="{FF2B5EF4-FFF2-40B4-BE49-F238E27FC236}">
                <a16:creationId xmlns:a16="http://schemas.microsoft.com/office/drawing/2014/main" id="{DEFFA71D-B60D-43EB-7664-38620625AB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12323" y="2237481"/>
            <a:ext cx="1044000" cy="718298"/>
          </a:xfrm>
          <a:prstGeom prst="rect">
            <a:avLst/>
          </a:prstGeom>
        </p:spPr>
      </p:pic>
      <p:pic>
        <p:nvPicPr>
          <p:cNvPr id="54" name="Image 53">
            <a:extLst>
              <a:ext uri="{FF2B5EF4-FFF2-40B4-BE49-F238E27FC236}">
                <a16:creationId xmlns:a16="http://schemas.microsoft.com/office/drawing/2014/main" id="{F47E7BBC-C854-C274-DEEA-C3F4CE1A42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47341" y="2231190"/>
            <a:ext cx="1044000" cy="719398"/>
          </a:xfrm>
          <a:prstGeom prst="rect">
            <a:avLst/>
          </a:prstGeom>
        </p:spPr>
      </p:pic>
      <p:pic>
        <p:nvPicPr>
          <p:cNvPr id="55" name="Image 54">
            <a:extLst>
              <a:ext uri="{FF2B5EF4-FFF2-40B4-BE49-F238E27FC236}">
                <a16:creationId xmlns:a16="http://schemas.microsoft.com/office/drawing/2014/main" id="{C8F92F6E-4BBA-5F89-2BAE-88A7AB95970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85439" y="2231192"/>
            <a:ext cx="1044000" cy="733784"/>
          </a:xfrm>
          <a:prstGeom prst="rect">
            <a:avLst/>
          </a:prstGeom>
        </p:spPr>
      </p:pic>
      <p:sp>
        <p:nvSpPr>
          <p:cNvPr id="56" name="ZoneTexte 55">
            <a:extLst>
              <a:ext uri="{FF2B5EF4-FFF2-40B4-BE49-F238E27FC236}">
                <a16:creationId xmlns:a16="http://schemas.microsoft.com/office/drawing/2014/main" id="{8BC66D32-0DCF-1A08-2382-3CFA90B22B15}"/>
              </a:ext>
            </a:extLst>
          </p:cNvPr>
          <p:cNvSpPr txBox="1"/>
          <p:nvPr/>
        </p:nvSpPr>
        <p:spPr>
          <a:xfrm>
            <a:off x="2537017" y="2542513"/>
            <a:ext cx="612000" cy="276999"/>
          </a:xfrm>
          <a:prstGeom prst="rect">
            <a:avLst/>
          </a:prstGeom>
          <a:noFill/>
        </p:spPr>
        <p:txBody>
          <a:bodyPr wrap="square" rtlCol="0">
            <a:spAutoFit/>
          </a:bodyPr>
          <a:lstStyle/>
          <a:p>
            <a:r>
              <a:rPr lang="fr-FR" sz="1200" b="1" dirty="0">
                <a:solidFill>
                  <a:schemeClr val="bg1">
                    <a:lumMod val="65000"/>
                  </a:schemeClr>
                </a:solidFill>
              </a:rPr>
              <a:t>TEND</a:t>
            </a:r>
          </a:p>
        </p:txBody>
      </p:sp>
      <p:sp>
        <p:nvSpPr>
          <p:cNvPr id="57" name="ZoneTexte 56">
            <a:extLst>
              <a:ext uri="{FF2B5EF4-FFF2-40B4-BE49-F238E27FC236}">
                <a16:creationId xmlns:a16="http://schemas.microsoft.com/office/drawing/2014/main" id="{8EBBA521-054A-35E5-6DA1-DEDDB73B3250}"/>
              </a:ext>
            </a:extLst>
          </p:cNvPr>
          <p:cNvSpPr txBox="1"/>
          <p:nvPr/>
        </p:nvSpPr>
        <p:spPr>
          <a:xfrm>
            <a:off x="2524317" y="3192576"/>
            <a:ext cx="658572" cy="369332"/>
          </a:xfrm>
          <a:prstGeom prst="rect">
            <a:avLst/>
          </a:prstGeom>
          <a:noFill/>
        </p:spPr>
        <p:txBody>
          <a:bodyPr wrap="square" rtlCol="0">
            <a:spAutoFit/>
          </a:bodyPr>
          <a:lstStyle/>
          <a:p>
            <a:r>
              <a:rPr lang="fr-FR" b="1" dirty="0">
                <a:solidFill>
                  <a:schemeClr val="bg1">
                    <a:lumMod val="50000"/>
                  </a:schemeClr>
                </a:solidFill>
              </a:rPr>
              <a:t>50%</a:t>
            </a:r>
          </a:p>
        </p:txBody>
      </p:sp>
      <p:sp>
        <p:nvSpPr>
          <p:cNvPr id="58" name="ZoneTexte 57">
            <a:extLst>
              <a:ext uri="{FF2B5EF4-FFF2-40B4-BE49-F238E27FC236}">
                <a16:creationId xmlns:a16="http://schemas.microsoft.com/office/drawing/2014/main" id="{45065917-E06A-CBA8-CB5B-71E2E983048E}"/>
              </a:ext>
            </a:extLst>
          </p:cNvPr>
          <p:cNvSpPr txBox="1"/>
          <p:nvPr/>
        </p:nvSpPr>
        <p:spPr>
          <a:xfrm>
            <a:off x="3561956" y="3199077"/>
            <a:ext cx="720000" cy="646331"/>
          </a:xfrm>
          <a:prstGeom prst="rect">
            <a:avLst/>
          </a:prstGeom>
          <a:noFill/>
        </p:spPr>
        <p:txBody>
          <a:bodyPr wrap="square" rtlCol="0">
            <a:spAutoFit/>
          </a:bodyPr>
          <a:lstStyle/>
          <a:p>
            <a:r>
              <a:rPr lang="fr-FR" b="1" dirty="0">
                <a:solidFill>
                  <a:srgbClr val="5788C2"/>
                </a:solidFill>
              </a:rPr>
              <a:t>80%</a:t>
            </a:r>
          </a:p>
        </p:txBody>
      </p:sp>
      <p:sp>
        <p:nvSpPr>
          <p:cNvPr id="59" name="ZoneTexte 58">
            <a:extLst>
              <a:ext uri="{FF2B5EF4-FFF2-40B4-BE49-F238E27FC236}">
                <a16:creationId xmlns:a16="http://schemas.microsoft.com/office/drawing/2014/main" id="{04360159-0131-A9AE-FB5B-4D5820CBDE61}"/>
              </a:ext>
            </a:extLst>
          </p:cNvPr>
          <p:cNvSpPr txBox="1"/>
          <p:nvPr/>
        </p:nvSpPr>
        <p:spPr>
          <a:xfrm>
            <a:off x="4621410" y="3195572"/>
            <a:ext cx="720000" cy="646331"/>
          </a:xfrm>
          <a:prstGeom prst="rect">
            <a:avLst/>
          </a:prstGeom>
          <a:noFill/>
        </p:spPr>
        <p:txBody>
          <a:bodyPr wrap="square" rtlCol="0">
            <a:spAutoFit/>
          </a:bodyPr>
          <a:lstStyle/>
          <a:p>
            <a:r>
              <a:rPr lang="fr-FR" b="1" dirty="0">
                <a:solidFill>
                  <a:srgbClr val="9D2A83"/>
                </a:solidFill>
              </a:rPr>
              <a:t>70%</a:t>
            </a:r>
          </a:p>
        </p:txBody>
      </p:sp>
      <p:sp>
        <p:nvSpPr>
          <p:cNvPr id="60" name="ZoneTexte 59">
            <a:extLst>
              <a:ext uri="{FF2B5EF4-FFF2-40B4-BE49-F238E27FC236}">
                <a16:creationId xmlns:a16="http://schemas.microsoft.com/office/drawing/2014/main" id="{28F67011-F822-A636-9314-D1FDA26BA793}"/>
              </a:ext>
            </a:extLst>
          </p:cNvPr>
          <p:cNvSpPr txBox="1"/>
          <p:nvPr/>
        </p:nvSpPr>
        <p:spPr>
          <a:xfrm>
            <a:off x="5776345" y="3172573"/>
            <a:ext cx="720000" cy="646331"/>
          </a:xfrm>
          <a:prstGeom prst="rect">
            <a:avLst/>
          </a:prstGeom>
          <a:noFill/>
        </p:spPr>
        <p:txBody>
          <a:bodyPr wrap="square" rtlCol="0">
            <a:spAutoFit/>
          </a:bodyPr>
          <a:lstStyle/>
          <a:p>
            <a:r>
              <a:rPr lang="fr-FR" b="1" dirty="0">
                <a:solidFill>
                  <a:srgbClr val="7AB145"/>
                </a:solidFill>
              </a:rPr>
              <a:t>70%</a:t>
            </a:r>
          </a:p>
        </p:txBody>
      </p:sp>
      <p:sp>
        <p:nvSpPr>
          <p:cNvPr id="61" name="ZoneTexte 60">
            <a:extLst>
              <a:ext uri="{FF2B5EF4-FFF2-40B4-BE49-F238E27FC236}">
                <a16:creationId xmlns:a16="http://schemas.microsoft.com/office/drawing/2014/main" id="{8D3C769C-4DA2-2E41-8A35-66F63CEF7A76}"/>
              </a:ext>
            </a:extLst>
          </p:cNvPr>
          <p:cNvSpPr txBox="1"/>
          <p:nvPr/>
        </p:nvSpPr>
        <p:spPr>
          <a:xfrm>
            <a:off x="6944996" y="3200674"/>
            <a:ext cx="720000" cy="646331"/>
          </a:xfrm>
          <a:prstGeom prst="rect">
            <a:avLst/>
          </a:prstGeom>
          <a:noFill/>
        </p:spPr>
        <p:txBody>
          <a:bodyPr wrap="square" rtlCol="0">
            <a:spAutoFit/>
          </a:bodyPr>
          <a:lstStyle/>
          <a:p>
            <a:r>
              <a:rPr lang="fr-FR" b="1" dirty="0">
                <a:solidFill>
                  <a:srgbClr val="EC662C"/>
                </a:solidFill>
              </a:rPr>
              <a:t>60%</a:t>
            </a:r>
          </a:p>
        </p:txBody>
      </p:sp>
      <p:sp>
        <p:nvSpPr>
          <p:cNvPr id="62" name="ZoneTexte 61">
            <a:extLst>
              <a:ext uri="{FF2B5EF4-FFF2-40B4-BE49-F238E27FC236}">
                <a16:creationId xmlns:a16="http://schemas.microsoft.com/office/drawing/2014/main" id="{EDDDBB41-19DC-D72A-42C2-95EDBD1F9F86}"/>
              </a:ext>
            </a:extLst>
          </p:cNvPr>
          <p:cNvSpPr txBox="1"/>
          <p:nvPr/>
        </p:nvSpPr>
        <p:spPr>
          <a:xfrm>
            <a:off x="1619530" y="4008806"/>
            <a:ext cx="742703" cy="369332"/>
          </a:xfrm>
          <a:prstGeom prst="rect">
            <a:avLst/>
          </a:prstGeom>
          <a:noFill/>
        </p:spPr>
        <p:txBody>
          <a:bodyPr wrap="square">
            <a:spAutoFit/>
          </a:bodyPr>
          <a:lstStyle/>
          <a:p>
            <a:pPr algn="l"/>
            <a:r>
              <a:rPr lang="fr-FR" dirty="0">
                <a:solidFill>
                  <a:schemeClr val="bg1">
                    <a:lumMod val="50000"/>
                  </a:schemeClr>
                </a:solidFill>
                <a:latin typeface="Marianne" panose="02000000000000000000" pitchFamily="50" charset="0"/>
              </a:rPr>
              <a:t>&lt;</a:t>
            </a:r>
            <a:r>
              <a:rPr lang="fr-FR" i="0" u="none" strike="noStrike" baseline="0" dirty="0">
                <a:solidFill>
                  <a:schemeClr val="bg1">
                    <a:lumMod val="50000"/>
                  </a:schemeClr>
                </a:solidFill>
                <a:latin typeface="Marianne" panose="02000000000000000000" pitchFamily="50" charset="0"/>
              </a:rPr>
              <a:t> 1 %</a:t>
            </a:r>
          </a:p>
        </p:txBody>
      </p:sp>
      <p:sp>
        <p:nvSpPr>
          <p:cNvPr id="63" name="ZoneTexte 62">
            <a:extLst>
              <a:ext uri="{FF2B5EF4-FFF2-40B4-BE49-F238E27FC236}">
                <a16:creationId xmlns:a16="http://schemas.microsoft.com/office/drawing/2014/main" id="{E5907F00-9894-E47B-431C-A9AB05729831}"/>
              </a:ext>
            </a:extLst>
          </p:cNvPr>
          <p:cNvSpPr txBox="1"/>
          <p:nvPr/>
        </p:nvSpPr>
        <p:spPr>
          <a:xfrm>
            <a:off x="461575" y="3659695"/>
            <a:ext cx="1135067" cy="861774"/>
          </a:xfrm>
          <a:prstGeom prst="rect">
            <a:avLst/>
          </a:prstGeom>
          <a:noFill/>
        </p:spPr>
        <p:txBody>
          <a:bodyPr wrap="square">
            <a:spAutoFit/>
          </a:bodyPr>
          <a:lstStyle/>
          <a:p>
            <a:r>
              <a:rPr lang="fr-FR" sz="1000" dirty="0">
                <a:solidFill>
                  <a:schemeClr val="bg1">
                    <a:lumMod val="50000"/>
                  </a:schemeClr>
                </a:solidFill>
                <a:latin typeface="Marianne Light" panose="02000000000000000000" pitchFamily="50" charset="0"/>
                <a:cs typeface="Arial" panose="020B0604020202020204" pitchFamily="34" charset="0"/>
              </a:rPr>
              <a:t>% logements rénovés à un niveau BBC rénovation ou plus</a:t>
            </a:r>
          </a:p>
        </p:txBody>
      </p:sp>
      <p:sp>
        <p:nvSpPr>
          <p:cNvPr id="64" name="ZoneTexte 63">
            <a:extLst>
              <a:ext uri="{FF2B5EF4-FFF2-40B4-BE49-F238E27FC236}">
                <a16:creationId xmlns:a16="http://schemas.microsoft.com/office/drawing/2014/main" id="{FB40D2AA-C555-703C-6721-60F6BD76D2F1}"/>
              </a:ext>
            </a:extLst>
          </p:cNvPr>
          <p:cNvSpPr txBox="1"/>
          <p:nvPr/>
        </p:nvSpPr>
        <p:spPr>
          <a:xfrm>
            <a:off x="2531880" y="3994192"/>
            <a:ext cx="658572" cy="369332"/>
          </a:xfrm>
          <a:prstGeom prst="rect">
            <a:avLst/>
          </a:prstGeom>
          <a:noFill/>
        </p:spPr>
        <p:txBody>
          <a:bodyPr wrap="square" rtlCol="0">
            <a:spAutoFit/>
          </a:bodyPr>
          <a:lstStyle/>
          <a:p>
            <a:r>
              <a:rPr lang="fr-FR" b="1" dirty="0">
                <a:solidFill>
                  <a:schemeClr val="bg1">
                    <a:lumMod val="50000"/>
                  </a:schemeClr>
                </a:solidFill>
              </a:rPr>
              <a:t>16%</a:t>
            </a:r>
          </a:p>
        </p:txBody>
      </p:sp>
      <p:sp>
        <p:nvSpPr>
          <p:cNvPr id="65" name="ZoneTexte 64">
            <a:extLst>
              <a:ext uri="{FF2B5EF4-FFF2-40B4-BE49-F238E27FC236}">
                <a16:creationId xmlns:a16="http://schemas.microsoft.com/office/drawing/2014/main" id="{29498577-7C73-6BE6-16C1-E3AEFECA9202}"/>
              </a:ext>
            </a:extLst>
          </p:cNvPr>
          <p:cNvSpPr txBox="1"/>
          <p:nvPr/>
        </p:nvSpPr>
        <p:spPr>
          <a:xfrm>
            <a:off x="3568256" y="4005602"/>
            <a:ext cx="720000" cy="646331"/>
          </a:xfrm>
          <a:prstGeom prst="rect">
            <a:avLst/>
          </a:prstGeom>
          <a:noFill/>
        </p:spPr>
        <p:txBody>
          <a:bodyPr wrap="square" rtlCol="0">
            <a:spAutoFit/>
          </a:bodyPr>
          <a:lstStyle/>
          <a:p>
            <a:r>
              <a:rPr lang="fr-FR" b="1" dirty="0">
                <a:solidFill>
                  <a:srgbClr val="5788C2"/>
                </a:solidFill>
              </a:rPr>
              <a:t>80%</a:t>
            </a:r>
          </a:p>
        </p:txBody>
      </p:sp>
      <p:sp>
        <p:nvSpPr>
          <p:cNvPr id="66" name="ZoneTexte 65">
            <a:extLst>
              <a:ext uri="{FF2B5EF4-FFF2-40B4-BE49-F238E27FC236}">
                <a16:creationId xmlns:a16="http://schemas.microsoft.com/office/drawing/2014/main" id="{5EDCDD15-5D13-7C0C-39DB-0276D23C4374}"/>
              </a:ext>
            </a:extLst>
          </p:cNvPr>
          <p:cNvSpPr txBox="1"/>
          <p:nvPr/>
        </p:nvSpPr>
        <p:spPr>
          <a:xfrm>
            <a:off x="4643912" y="4005602"/>
            <a:ext cx="720000" cy="646331"/>
          </a:xfrm>
          <a:prstGeom prst="rect">
            <a:avLst/>
          </a:prstGeom>
          <a:noFill/>
        </p:spPr>
        <p:txBody>
          <a:bodyPr wrap="square" rtlCol="0">
            <a:spAutoFit/>
          </a:bodyPr>
          <a:lstStyle/>
          <a:p>
            <a:r>
              <a:rPr lang="fr-FR" b="1" dirty="0">
                <a:solidFill>
                  <a:srgbClr val="9D2A83"/>
                </a:solidFill>
              </a:rPr>
              <a:t>80%</a:t>
            </a:r>
          </a:p>
        </p:txBody>
      </p:sp>
      <p:sp>
        <p:nvSpPr>
          <p:cNvPr id="67" name="ZoneTexte 66">
            <a:extLst>
              <a:ext uri="{FF2B5EF4-FFF2-40B4-BE49-F238E27FC236}">
                <a16:creationId xmlns:a16="http://schemas.microsoft.com/office/drawing/2014/main" id="{54DC04A5-143C-6C3C-8BBF-614EF439F13E}"/>
              </a:ext>
            </a:extLst>
          </p:cNvPr>
          <p:cNvSpPr txBox="1"/>
          <p:nvPr/>
        </p:nvSpPr>
        <p:spPr>
          <a:xfrm>
            <a:off x="5788157" y="4005602"/>
            <a:ext cx="720000" cy="646331"/>
          </a:xfrm>
          <a:prstGeom prst="rect">
            <a:avLst/>
          </a:prstGeom>
          <a:noFill/>
        </p:spPr>
        <p:txBody>
          <a:bodyPr wrap="square" rtlCol="0">
            <a:spAutoFit/>
          </a:bodyPr>
          <a:lstStyle/>
          <a:p>
            <a:r>
              <a:rPr lang="fr-FR" b="1" dirty="0">
                <a:solidFill>
                  <a:srgbClr val="7AB145"/>
                </a:solidFill>
              </a:rPr>
              <a:t>70%</a:t>
            </a:r>
          </a:p>
        </p:txBody>
      </p:sp>
      <p:sp>
        <p:nvSpPr>
          <p:cNvPr id="68" name="ZoneTexte 67">
            <a:extLst>
              <a:ext uri="{FF2B5EF4-FFF2-40B4-BE49-F238E27FC236}">
                <a16:creationId xmlns:a16="http://schemas.microsoft.com/office/drawing/2014/main" id="{5206B358-39A0-78EE-5E7F-1973952110DB}"/>
              </a:ext>
            </a:extLst>
          </p:cNvPr>
          <p:cNvSpPr txBox="1"/>
          <p:nvPr/>
        </p:nvSpPr>
        <p:spPr>
          <a:xfrm>
            <a:off x="6928694" y="4018235"/>
            <a:ext cx="720000" cy="646331"/>
          </a:xfrm>
          <a:prstGeom prst="rect">
            <a:avLst/>
          </a:prstGeom>
          <a:noFill/>
        </p:spPr>
        <p:txBody>
          <a:bodyPr wrap="square" rtlCol="0">
            <a:spAutoFit/>
          </a:bodyPr>
          <a:lstStyle/>
          <a:p>
            <a:r>
              <a:rPr lang="fr-FR" b="1" dirty="0">
                <a:solidFill>
                  <a:srgbClr val="EC662C"/>
                </a:solidFill>
              </a:rPr>
              <a:t>40%</a:t>
            </a:r>
          </a:p>
        </p:txBody>
      </p:sp>
      <p:sp>
        <p:nvSpPr>
          <p:cNvPr id="69" name="ZoneTexte 68">
            <a:extLst>
              <a:ext uri="{FF2B5EF4-FFF2-40B4-BE49-F238E27FC236}">
                <a16:creationId xmlns:a16="http://schemas.microsoft.com/office/drawing/2014/main" id="{701C8F00-7216-114C-DC1E-EA8A5CDFDEF2}"/>
              </a:ext>
            </a:extLst>
          </p:cNvPr>
          <p:cNvSpPr txBox="1"/>
          <p:nvPr/>
        </p:nvSpPr>
        <p:spPr>
          <a:xfrm>
            <a:off x="1684886" y="2542514"/>
            <a:ext cx="670869" cy="276999"/>
          </a:xfrm>
          <a:prstGeom prst="rect">
            <a:avLst/>
          </a:prstGeom>
          <a:noFill/>
        </p:spPr>
        <p:txBody>
          <a:bodyPr wrap="square" rtlCol="0">
            <a:spAutoFit/>
          </a:bodyPr>
          <a:lstStyle/>
          <a:p>
            <a:r>
              <a:rPr lang="fr-FR" sz="1200" b="1" dirty="0">
                <a:solidFill>
                  <a:schemeClr val="bg1">
                    <a:lumMod val="65000"/>
                  </a:schemeClr>
                </a:solidFill>
              </a:rPr>
              <a:t>2015</a:t>
            </a:r>
          </a:p>
        </p:txBody>
      </p:sp>
      <p:sp>
        <p:nvSpPr>
          <p:cNvPr id="70" name="ZoneTexte 69">
            <a:extLst>
              <a:ext uri="{FF2B5EF4-FFF2-40B4-BE49-F238E27FC236}">
                <a16:creationId xmlns:a16="http://schemas.microsoft.com/office/drawing/2014/main" id="{E3FD11E9-6D29-8C92-78C6-64B9452DC9BA}"/>
              </a:ext>
            </a:extLst>
          </p:cNvPr>
          <p:cNvSpPr txBox="1"/>
          <p:nvPr/>
        </p:nvSpPr>
        <p:spPr>
          <a:xfrm>
            <a:off x="7975599" y="1780138"/>
            <a:ext cx="3709769" cy="307777"/>
          </a:xfrm>
          <a:prstGeom prst="rect">
            <a:avLst/>
          </a:prstGeom>
          <a:solidFill>
            <a:schemeClr val="bg1">
              <a:lumMod val="65000"/>
            </a:schemeClr>
          </a:solidFill>
        </p:spPr>
        <p:txBody>
          <a:bodyPr wrap="square">
            <a:spAutoFit/>
          </a:bodyPr>
          <a:lstStyle/>
          <a:p>
            <a:pPr algn="ctr"/>
            <a:r>
              <a:rPr lang="fr-FR" sz="1400" dirty="0">
                <a:solidFill>
                  <a:schemeClr val="bg1"/>
                </a:solidFill>
                <a:latin typeface="Marianne-Regular" panose="02000000000000000000" pitchFamily="50" charset="0"/>
              </a:rPr>
              <a:t>D</a:t>
            </a:r>
            <a:r>
              <a:rPr lang="fr-FR" sz="1400" b="0" i="0" u="none" strike="noStrike" baseline="0" dirty="0">
                <a:solidFill>
                  <a:schemeClr val="bg1"/>
                </a:solidFill>
                <a:latin typeface="Marianne-Regular" panose="02000000000000000000" pitchFamily="50" charset="0"/>
              </a:rPr>
              <a:t>ECARBONER LA CHALEUR</a:t>
            </a:r>
            <a:endParaRPr lang="fr-FR" sz="1400" dirty="0">
              <a:solidFill>
                <a:schemeClr val="bg1"/>
              </a:solidFill>
            </a:endParaRPr>
          </a:p>
        </p:txBody>
      </p:sp>
      <p:sp>
        <p:nvSpPr>
          <p:cNvPr id="4" name="ZoneTexte 3">
            <a:extLst>
              <a:ext uri="{FF2B5EF4-FFF2-40B4-BE49-F238E27FC236}">
                <a16:creationId xmlns:a16="http://schemas.microsoft.com/office/drawing/2014/main" id="{99702DFE-4848-D220-899D-7D5563E378B3}"/>
              </a:ext>
            </a:extLst>
          </p:cNvPr>
          <p:cNvSpPr txBox="1"/>
          <p:nvPr/>
        </p:nvSpPr>
        <p:spPr>
          <a:xfrm>
            <a:off x="402269" y="4504120"/>
            <a:ext cx="7573330" cy="1815882"/>
          </a:xfrm>
          <a:prstGeom prst="rect">
            <a:avLst/>
          </a:prstGeom>
          <a:noFill/>
        </p:spPr>
        <p:txBody>
          <a:bodyPr wrap="square">
            <a:spAutoFit/>
          </a:bodyPr>
          <a:lstStyle/>
          <a:p>
            <a:pPr marL="285750" indent="-285750" algn="just">
              <a:buFont typeface="Arial" panose="020B0604020202020204" pitchFamily="34" charset="0"/>
              <a:buChar char="•"/>
            </a:pPr>
            <a:r>
              <a:rPr lang="fr-FR" sz="1600" dirty="0">
                <a:latin typeface="Marianne Light" panose="02000000000000000000" pitchFamily="50" charset="0"/>
              </a:rPr>
              <a:t>En 2050, la quasi-totalité du parc de logements a été rénovée à un niveau performant (BBC-rénovation ou plus)</a:t>
            </a:r>
          </a:p>
          <a:p>
            <a:pPr marL="285750" indent="-285750" algn="just">
              <a:buFont typeface="Arial" panose="020B0604020202020204" pitchFamily="34" charset="0"/>
              <a:buChar char="•"/>
            </a:pPr>
            <a:r>
              <a:rPr lang="fr-FR" sz="1600" dirty="0">
                <a:latin typeface="Marianne Light" panose="02000000000000000000" pitchFamily="50" charset="0"/>
              </a:rPr>
              <a:t>En moyenne sur le parc :</a:t>
            </a:r>
          </a:p>
          <a:p>
            <a:pPr marL="742950" lvl="1" indent="-285750" algn="just">
              <a:buFont typeface="Arial" panose="020B0604020202020204" pitchFamily="34" charset="0"/>
              <a:buChar char="•"/>
            </a:pPr>
            <a:r>
              <a:rPr lang="fr-FR" sz="1600" dirty="0">
                <a:latin typeface="Marianne Light" panose="02000000000000000000" pitchFamily="50" charset="0"/>
              </a:rPr>
              <a:t>Baisse des consommations de chauffage (de 60 à 75% par rapport à 2015 selon les scénarios)</a:t>
            </a:r>
          </a:p>
          <a:p>
            <a:pPr marL="742950" lvl="1" indent="-285750" algn="just">
              <a:buFont typeface="Arial" panose="020B0604020202020204" pitchFamily="34" charset="0"/>
              <a:buChar char="•"/>
            </a:pPr>
            <a:r>
              <a:rPr lang="fr-FR" sz="1600" dirty="0">
                <a:latin typeface="Marianne Light" panose="02000000000000000000" pitchFamily="50" charset="0"/>
              </a:rPr>
              <a:t>Baisse des consommations d’eau chaude sanitaire (jusqu’à 65% par rapport à 2015)</a:t>
            </a:r>
          </a:p>
        </p:txBody>
      </p:sp>
      <p:sp>
        <p:nvSpPr>
          <p:cNvPr id="2" name="Titre 1">
            <a:extLst>
              <a:ext uri="{FF2B5EF4-FFF2-40B4-BE49-F238E27FC236}">
                <a16:creationId xmlns:a16="http://schemas.microsoft.com/office/drawing/2014/main" id="{991F6CD5-3946-0A1A-86C7-E96C05D1B380}"/>
              </a:ext>
            </a:extLst>
          </p:cNvPr>
          <p:cNvSpPr txBox="1">
            <a:spLocks/>
          </p:cNvSpPr>
          <p:nvPr/>
        </p:nvSpPr>
        <p:spPr>
          <a:xfrm>
            <a:off x="2146812" y="177660"/>
            <a:ext cx="9596368" cy="108184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400" dirty="0"/>
              <a:t>Rénover : levier incontournable </a:t>
            </a:r>
          </a:p>
          <a:p>
            <a:r>
              <a:rPr lang="fr-FR" sz="2400" dirty="0"/>
              <a:t>qui requiert un changement d’échelle sans précédent (1/2)</a:t>
            </a:r>
          </a:p>
        </p:txBody>
      </p:sp>
    </p:spTree>
    <p:extLst>
      <p:ext uri="{BB962C8B-B14F-4D97-AF65-F5344CB8AC3E}">
        <p14:creationId xmlns:p14="http://schemas.microsoft.com/office/powerpoint/2010/main" val="210549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14C8529-9DB8-4DE7-B19B-51057C937B23}"/>
              </a:ext>
            </a:extLst>
          </p:cNvPr>
          <p:cNvPicPr>
            <a:picLocks noChangeAspect="1"/>
          </p:cNvPicPr>
          <p:nvPr/>
        </p:nvPicPr>
        <p:blipFill rotWithShape="1">
          <a:blip r:embed="rId2"/>
          <a:srcRect l="1800" r="3243"/>
          <a:stretch/>
        </p:blipFill>
        <p:spPr>
          <a:xfrm>
            <a:off x="4433642" y="1476375"/>
            <a:ext cx="7258330" cy="4101154"/>
          </a:xfrm>
          <a:prstGeom prst="rect">
            <a:avLst/>
          </a:prstGeom>
        </p:spPr>
      </p:pic>
      <p:pic>
        <p:nvPicPr>
          <p:cNvPr id="3" name="Image 2">
            <a:extLst>
              <a:ext uri="{FF2B5EF4-FFF2-40B4-BE49-F238E27FC236}">
                <a16:creationId xmlns:a16="http://schemas.microsoft.com/office/drawing/2014/main" id="{93C2D19F-106D-C2E3-4883-519E2219AF50}"/>
              </a:ext>
            </a:extLst>
          </p:cNvPr>
          <p:cNvPicPr>
            <a:picLocks noChangeAspect="1"/>
          </p:cNvPicPr>
          <p:nvPr/>
        </p:nvPicPr>
        <p:blipFill>
          <a:blip r:embed="rId3"/>
          <a:stretch>
            <a:fillRect/>
          </a:stretch>
        </p:blipFill>
        <p:spPr>
          <a:xfrm>
            <a:off x="224651" y="2014780"/>
            <a:ext cx="4164340" cy="3389579"/>
          </a:xfrm>
          <a:prstGeom prst="rect">
            <a:avLst/>
          </a:prstGeom>
        </p:spPr>
      </p:pic>
      <p:sp>
        <p:nvSpPr>
          <p:cNvPr id="5" name="ZoneTexte 4">
            <a:extLst>
              <a:ext uri="{FF2B5EF4-FFF2-40B4-BE49-F238E27FC236}">
                <a16:creationId xmlns:a16="http://schemas.microsoft.com/office/drawing/2014/main" id="{ADDAAD49-76A3-9E25-F3B7-270FBC4E2024}"/>
              </a:ext>
            </a:extLst>
          </p:cNvPr>
          <p:cNvSpPr txBox="1"/>
          <p:nvPr/>
        </p:nvSpPr>
        <p:spPr>
          <a:xfrm>
            <a:off x="172813" y="5517397"/>
            <a:ext cx="3502617" cy="276999"/>
          </a:xfrm>
          <a:prstGeom prst="rect">
            <a:avLst/>
          </a:prstGeom>
          <a:noFill/>
        </p:spPr>
        <p:txBody>
          <a:bodyPr wrap="square" rtlCol="0">
            <a:spAutoFit/>
          </a:bodyPr>
          <a:lstStyle/>
          <a:p>
            <a:r>
              <a:rPr lang="fr-FR" sz="1200" dirty="0">
                <a:solidFill>
                  <a:schemeClr val="bg1">
                    <a:lumMod val="50000"/>
                  </a:schemeClr>
                </a:solidFill>
              </a:rPr>
              <a:t>Source : SDES</a:t>
            </a:r>
          </a:p>
        </p:txBody>
      </p:sp>
      <p:sp>
        <p:nvSpPr>
          <p:cNvPr id="7" name="ZoneTexte 6">
            <a:extLst>
              <a:ext uri="{FF2B5EF4-FFF2-40B4-BE49-F238E27FC236}">
                <a16:creationId xmlns:a16="http://schemas.microsoft.com/office/drawing/2014/main" id="{2EBC7B6D-5389-0A61-CB7E-57164B2F39AE}"/>
              </a:ext>
            </a:extLst>
          </p:cNvPr>
          <p:cNvSpPr txBox="1"/>
          <p:nvPr/>
        </p:nvSpPr>
        <p:spPr>
          <a:xfrm>
            <a:off x="4433642" y="5517396"/>
            <a:ext cx="3502617" cy="276999"/>
          </a:xfrm>
          <a:prstGeom prst="rect">
            <a:avLst/>
          </a:prstGeom>
          <a:noFill/>
        </p:spPr>
        <p:txBody>
          <a:bodyPr wrap="square" rtlCol="0">
            <a:spAutoFit/>
          </a:bodyPr>
          <a:lstStyle/>
          <a:p>
            <a:r>
              <a:rPr lang="fr-FR" sz="1200" dirty="0">
                <a:solidFill>
                  <a:schemeClr val="bg1">
                    <a:lumMod val="50000"/>
                  </a:schemeClr>
                </a:solidFill>
              </a:rPr>
              <a:t>Source : The Shift Project</a:t>
            </a:r>
          </a:p>
        </p:txBody>
      </p:sp>
      <p:sp>
        <p:nvSpPr>
          <p:cNvPr id="10" name="Titre 1">
            <a:extLst>
              <a:ext uri="{FF2B5EF4-FFF2-40B4-BE49-F238E27FC236}">
                <a16:creationId xmlns:a16="http://schemas.microsoft.com/office/drawing/2014/main" id="{328155FC-F75D-0EA4-799B-A6278A049430}"/>
              </a:ext>
            </a:extLst>
          </p:cNvPr>
          <p:cNvSpPr txBox="1">
            <a:spLocks/>
          </p:cNvSpPr>
          <p:nvPr/>
        </p:nvSpPr>
        <p:spPr>
          <a:xfrm>
            <a:off x="2146812" y="177660"/>
            <a:ext cx="9596368" cy="108184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400" dirty="0"/>
              <a:t>Rénover : levier incontournable </a:t>
            </a:r>
          </a:p>
          <a:p>
            <a:r>
              <a:rPr lang="fr-FR" sz="2400" dirty="0"/>
              <a:t>qui requiert un changement d’échelle sans précédent (2/2)</a:t>
            </a:r>
          </a:p>
        </p:txBody>
      </p:sp>
      <p:sp>
        <p:nvSpPr>
          <p:cNvPr id="2" name="Rectangle 1">
            <a:extLst>
              <a:ext uri="{FF2B5EF4-FFF2-40B4-BE49-F238E27FC236}">
                <a16:creationId xmlns:a16="http://schemas.microsoft.com/office/drawing/2014/main" id="{BBEB8E8D-1B1B-DB98-530D-8C9F8411C375}"/>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40FB525E-FE2E-F10F-1E9C-4BA56A2AAF39}"/>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09CFA6D0-F65B-2B61-C98F-9ED54D0A97A7}"/>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1FD599F-183A-C4D7-8967-949D3D0EA857}"/>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F828ACC8-DEA0-6DD0-70FA-CB788466283F}"/>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3AF1F95-8B47-F330-DBF5-291D7B8FB9D3}"/>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B60DC618-C0BE-F495-1994-74C6071812A5}"/>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DAB84052-DC77-1368-2857-CE54238FEE69}"/>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FDC9945D-B1CE-A51E-5685-9479F8D9A2E0}"/>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15B254E-D9A8-870B-A336-453C6BD73337}"/>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DA231CE-ED1E-5434-9281-D212EEBCB5BE}"/>
              </a:ext>
            </a:extLst>
          </p:cNvPr>
          <p:cNvSpPr/>
          <p:nvPr/>
        </p:nvSpPr>
        <p:spPr>
          <a:xfrm>
            <a:off x="12033700"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95B519A-9FD6-4254-946B-2F826EB08B56}"/>
              </a:ext>
            </a:extLst>
          </p:cNvPr>
          <p:cNvSpPr/>
          <p:nvPr/>
        </p:nvSpPr>
        <p:spPr>
          <a:xfrm>
            <a:off x="12033700"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8522F55B-8FC0-DBAD-F6FA-7D17CF2DAF93}"/>
              </a:ext>
            </a:extLst>
          </p:cNvPr>
          <p:cNvSpPr/>
          <p:nvPr/>
        </p:nvSpPr>
        <p:spPr>
          <a:xfrm>
            <a:off x="12033700"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CED5941-7DDC-EF6E-075F-85473956B1FE}"/>
              </a:ext>
            </a:extLst>
          </p:cNvPr>
          <p:cNvSpPr/>
          <p:nvPr/>
        </p:nvSpPr>
        <p:spPr>
          <a:xfrm>
            <a:off x="12033700"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1035FD5A-F582-5AE8-D559-B7F9B672E804}"/>
              </a:ext>
            </a:extLst>
          </p:cNvPr>
          <p:cNvSpPr/>
          <p:nvPr/>
        </p:nvSpPr>
        <p:spPr>
          <a:xfrm>
            <a:off x="12033700"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A4391293-4ED2-58F4-84F2-1D1EBD49B080}"/>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21EE9B23-9C1A-DCBD-3C76-4D22D12D69E3}"/>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14C048EF-BEE8-FAA3-3C44-BE5909ED4A4C}"/>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312C0C12-32EB-C552-2D4E-69B8EF751F62}"/>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32151771-F6E9-D9F7-2DC5-651B6B85B991}"/>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5082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BF6900B-CE89-9B0D-F48E-E9DD424E9C55}"/>
              </a:ext>
            </a:extLst>
          </p:cNvPr>
          <p:cNvSpPr>
            <a:spLocks noGrp="1"/>
          </p:cNvSpPr>
          <p:nvPr>
            <p:ph type="sldNum" sz="quarter" idx="12"/>
          </p:nvPr>
        </p:nvSpPr>
        <p:spPr/>
        <p:txBody>
          <a:bodyPr/>
          <a:lstStyle/>
          <a:p>
            <a:fld id="{07C99ADF-20A6-40EF-AAB9-F326D6E12C60}" type="slidenum">
              <a:rPr lang="fr-FR" smtClean="0"/>
              <a:t>13</a:t>
            </a:fld>
            <a:endParaRPr lang="fr-FR"/>
          </a:p>
        </p:txBody>
      </p:sp>
      <p:sp>
        <p:nvSpPr>
          <p:cNvPr id="6" name="Espace réservé du contenu 5">
            <a:extLst>
              <a:ext uri="{FF2B5EF4-FFF2-40B4-BE49-F238E27FC236}">
                <a16:creationId xmlns:a16="http://schemas.microsoft.com/office/drawing/2014/main" id="{0D995328-40B0-6606-2AE3-A89BC9DC6DC8}"/>
              </a:ext>
            </a:extLst>
          </p:cNvPr>
          <p:cNvSpPr>
            <a:spLocks noGrp="1"/>
          </p:cNvSpPr>
          <p:nvPr>
            <p:ph sz="quarter" idx="4294967295"/>
          </p:nvPr>
        </p:nvSpPr>
        <p:spPr>
          <a:xfrm>
            <a:off x="508694" y="5962781"/>
            <a:ext cx="11388725" cy="539750"/>
          </a:xfrm>
        </p:spPr>
        <p:txBody>
          <a:bodyPr>
            <a:normAutofit/>
          </a:bodyPr>
          <a:lstStyle/>
          <a:p>
            <a:pPr marL="0" indent="0" algn="ctr">
              <a:buNone/>
            </a:pPr>
            <a:r>
              <a:rPr lang="fr-FR" sz="2000" dirty="0">
                <a:hlinkClick r:id="rId2"/>
              </a:rPr>
              <a:t>https://www.linkedin.com/company/build-up-skills-2-france/</a:t>
            </a:r>
            <a:endParaRPr lang="fr-FR" sz="2000" dirty="0"/>
          </a:p>
        </p:txBody>
      </p:sp>
      <p:sp>
        <p:nvSpPr>
          <p:cNvPr id="9" name="Zone de texte 586">
            <a:extLst>
              <a:ext uri="{FF2B5EF4-FFF2-40B4-BE49-F238E27FC236}">
                <a16:creationId xmlns:a16="http://schemas.microsoft.com/office/drawing/2014/main" id="{2F9D9CB9-A0CF-9167-DFBD-E4F251D17848}"/>
              </a:ext>
            </a:extLst>
          </p:cNvPr>
          <p:cNvSpPr txBox="1"/>
          <p:nvPr/>
        </p:nvSpPr>
        <p:spPr>
          <a:xfrm>
            <a:off x="3149735" y="4998945"/>
            <a:ext cx="6065520" cy="59055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pPr>
            <a:r>
              <a:rPr lang="fr-FR" sz="800">
                <a:effectLst/>
                <a:latin typeface="Arial" panose="020B0604020202020204" pitchFamily="34" charset="0"/>
                <a:ea typeface="MS Mincho" panose="02020609040205080304" pitchFamily="49" charset="-128"/>
                <a:cs typeface="Times New Roman" panose="02020603050405020304" pitchFamily="18" charset="0"/>
              </a:rPr>
              <a:t>Les points de vue et opinions exprimés sont toutefois ceux de l'auteur ou des auteurs uniquement et ne reflètent pas nécessairement ceux de l'Union européenne ou du CINEA. Ni l'Union européenne ni l'autorité subventionnaire ne peuvent en être tenues responsables.</a:t>
            </a:r>
            <a:endParaRPr lang="fr-FR" sz="1000">
              <a:effectLst/>
              <a:latin typeface="Arial" panose="020B0604020202020204" pitchFamily="34" charset="0"/>
              <a:ea typeface="MS Mincho" panose="02020609040205080304" pitchFamily="49" charset="-128"/>
              <a:cs typeface="Times New Roman" panose="02020603050405020304" pitchFamily="18" charset="0"/>
            </a:endParaRPr>
          </a:p>
          <a:p>
            <a:pPr algn="just">
              <a:spcBef>
                <a:spcPts val="600"/>
              </a:spcBef>
              <a:spcAft>
                <a:spcPts val="600"/>
              </a:spcAft>
            </a:pPr>
            <a:r>
              <a:rPr lang="fr-FR" sz="900">
                <a:effectLst/>
                <a:latin typeface="Marianne" panose="02000000000000000000" pitchFamily="50" charset="0"/>
                <a:ea typeface="MS Mincho" panose="02020609040205080304" pitchFamily="49" charset="-128"/>
                <a:cs typeface="Times New Roman" panose="02020603050405020304" pitchFamily="18" charset="0"/>
              </a:rPr>
              <a:t> </a:t>
            </a:r>
            <a:endParaRPr lang="fr-FR" sz="1000">
              <a:effectLst/>
              <a:latin typeface="Arial" panose="020B0604020202020204" pitchFamily="34" charset="0"/>
              <a:ea typeface="MS Mincho" panose="02020609040205080304" pitchFamily="49" charset="-128"/>
              <a:cs typeface="Times New Roman" panose="02020603050405020304" pitchFamily="18" charset="0"/>
            </a:endParaRPr>
          </a:p>
        </p:txBody>
      </p:sp>
      <p:grpSp>
        <p:nvGrpSpPr>
          <p:cNvPr id="10" name="Groupe 9">
            <a:extLst>
              <a:ext uri="{FF2B5EF4-FFF2-40B4-BE49-F238E27FC236}">
                <a16:creationId xmlns:a16="http://schemas.microsoft.com/office/drawing/2014/main" id="{563D4670-E5CC-5412-0A9D-AD92BAED1923}"/>
              </a:ext>
            </a:extLst>
          </p:cNvPr>
          <p:cNvGrpSpPr/>
          <p:nvPr/>
        </p:nvGrpSpPr>
        <p:grpSpPr>
          <a:xfrm>
            <a:off x="3204345" y="4000236"/>
            <a:ext cx="5903595" cy="949325"/>
            <a:chOff x="0" y="0"/>
            <a:chExt cx="4266681" cy="684530"/>
          </a:xfrm>
        </p:grpSpPr>
        <p:pic>
          <p:nvPicPr>
            <p:cNvPr id="11" name="Image 10" descr="Une image contenant texte&#10;&#10;Description générée automatiquement">
              <a:extLst>
                <a:ext uri="{FF2B5EF4-FFF2-40B4-BE49-F238E27FC236}">
                  <a16:creationId xmlns:a16="http://schemas.microsoft.com/office/drawing/2014/main" id="{32945987-13D4-3C7B-E082-BEFBD5F30D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9377"/>
              <a:ext cx="2262505" cy="567690"/>
            </a:xfrm>
            <a:prstGeom prst="rect">
              <a:avLst/>
            </a:prstGeom>
            <a:noFill/>
            <a:ln>
              <a:noFill/>
            </a:ln>
          </p:spPr>
        </p:pic>
        <p:pic>
          <p:nvPicPr>
            <p:cNvPr id="12" name="Image 11">
              <a:extLst>
                <a:ext uri="{FF2B5EF4-FFF2-40B4-BE49-F238E27FC236}">
                  <a16:creationId xmlns:a16="http://schemas.microsoft.com/office/drawing/2014/main" id="{4D5E8565-8265-49CB-2982-118BE54592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7247" y="0"/>
              <a:ext cx="1275080" cy="684530"/>
            </a:xfrm>
            <a:prstGeom prst="rect">
              <a:avLst/>
            </a:prstGeom>
          </p:spPr>
        </p:pic>
        <p:pic>
          <p:nvPicPr>
            <p:cNvPr id="13" name="Image 12">
              <a:extLst>
                <a:ext uri="{FF2B5EF4-FFF2-40B4-BE49-F238E27FC236}">
                  <a16:creationId xmlns:a16="http://schemas.microsoft.com/office/drawing/2014/main" id="{74F30A9E-0377-E8E0-578B-E0297674D8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91346" y="95003"/>
              <a:ext cx="775335" cy="499745"/>
            </a:xfrm>
            <a:prstGeom prst="rect">
              <a:avLst/>
            </a:prstGeom>
          </p:spPr>
        </p:pic>
      </p:grpSp>
      <p:pic>
        <p:nvPicPr>
          <p:cNvPr id="14" name="Image 13" descr="Une image contenant texte, clipart&#10;&#10;Description générée automatiquement">
            <a:extLst>
              <a:ext uri="{FF2B5EF4-FFF2-40B4-BE49-F238E27FC236}">
                <a16:creationId xmlns:a16="http://schemas.microsoft.com/office/drawing/2014/main" id="{8CFB733D-5361-78E9-B928-9E1738E4F549}"/>
              </a:ext>
            </a:extLst>
          </p:cNvPr>
          <p:cNvPicPr>
            <a:picLocks noChangeAspect="1"/>
          </p:cNvPicPr>
          <p:nvPr/>
        </p:nvPicPr>
        <p:blipFill rotWithShape="1">
          <a:blip r:embed="rId6">
            <a:extLst>
              <a:ext uri="{28A0092B-C50C-407E-A947-70E740481C1C}">
                <a14:useLocalDpi xmlns:a14="http://schemas.microsoft.com/office/drawing/2010/main" val="0"/>
              </a:ext>
            </a:extLst>
          </a:blip>
          <a:srcRect l="2669"/>
          <a:stretch/>
        </p:blipFill>
        <p:spPr bwMode="auto">
          <a:xfrm>
            <a:off x="3058580" y="2818501"/>
            <a:ext cx="5525684" cy="1167224"/>
          </a:xfrm>
          <a:prstGeom prst="rect">
            <a:avLst/>
          </a:prstGeom>
          <a:noFill/>
          <a:ln>
            <a:noFill/>
          </a:ln>
          <a:extLst>
            <a:ext uri="{53640926-AAD7-44D8-BBD7-CCE9431645EC}">
              <a14:shadowObscured xmlns:a14="http://schemas.microsoft.com/office/drawing/2010/main"/>
            </a:ext>
          </a:extLst>
        </p:spPr>
      </p:pic>
      <p:pic>
        <p:nvPicPr>
          <p:cNvPr id="15" name="Image 14">
            <a:extLst>
              <a:ext uri="{FF2B5EF4-FFF2-40B4-BE49-F238E27FC236}">
                <a16:creationId xmlns:a16="http://schemas.microsoft.com/office/drawing/2014/main" id="{85CBE47D-7334-CEDB-872D-7CA6A001FD41}"/>
              </a:ext>
            </a:extLst>
          </p:cNvPr>
          <p:cNvPicPr>
            <a:picLocks noChangeAspect="1"/>
          </p:cNvPicPr>
          <p:nvPr/>
        </p:nvPicPr>
        <p:blipFill rotWithShape="1">
          <a:blip r:embed="rId7"/>
          <a:srcRect l="1359" t="2682" r="1731" b="-1"/>
          <a:stretch/>
        </p:blipFill>
        <p:spPr bwMode="auto">
          <a:xfrm>
            <a:off x="3016385" y="228600"/>
            <a:ext cx="5372100" cy="2344134"/>
          </a:xfrm>
          <a:prstGeom prst="rect">
            <a:avLst/>
          </a:prstGeom>
          <a:ln>
            <a:noFill/>
          </a:ln>
          <a:extLst>
            <a:ext uri="{53640926-AAD7-44D8-BBD7-CCE9431645EC}">
              <a14:shadowObscured xmlns:a14="http://schemas.microsoft.com/office/drawing/2010/main"/>
            </a:ext>
          </a:extLst>
        </p:spPr>
      </p:pic>
      <p:pic>
        <p:nvPicPr>
          <p:cNvPr id="16" name="Graphique 593">
            <a:extLst>
              <a:ext uri="{FF2B5EF4-FFF2-40B4-BE49-F238E27FC236}">
                <a16:creationId xmlns:a16="http://schemas.microsoft.com/office/drawing/2014/main" id="{2D5C8FB6-4BEB-ED89-35E5-9E0FC85B1C5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435793" y="687441"/>
            <a:ext cx="1829435" cy="2131060"/>
          </a:xfrm>
          <a:prstGeom prst="rect">
            <a:avLst/>
          </a:prstGeom>
        </p:spPr>
      </p:pic>
    </p:spTree>
    <p:extLst>
      <p:ext uri="{BB962C8B-B14F-4D97-AF65-F5344CB8AC3E}">
        <p14:creationId xmlns:p14="http://schemas.microsoft.com/office/powerpoint/2010/main" val="2826615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6DCA5-EA0C-268E-9F00-612C05CB0C42}"/>
              </a:ext>
            </a:extLst>
          </p:cNvPr>
          <p:cNvSpPr>
            <a:spLocks noGrp="1"/>
          </p:cNvSpPr>
          <p:nvPr>
            <p:ph type="title"/>
          </p:nvPr>
        </p:nvSpPr>
        <p:spPr>
          <a:xfrm>
            <a:off x="2157771" y="186112"/>
            <a:ext cx="9831029" cy="546565"/>
          </a:xfrm>
        </p:spPr>
        <p:txBody>
          <a:bodyPr/>
          <a:lstStyle/>
          <a:p>
            <a:r>
              <a:rPr lang="fr-FR" dirty="0"/>
              <a:t>Ressources Transition(s) 2050 &amp; Bâtiment</a:t>
            </a:r>
          </a:p>
        </p:txBody>
      </p:sp>
      <p:sp>
        <p:nvSpPr>
          <p:cNvPr id="3" name="Espace réservé du numéro de diapositive 2">
            <a:extLst>
              <a:ext uri="{FF2B5EF4-FFF2-40B4-BE49-F238E27FC236}">
                <a16:creationId xmlns:a16="http://schemas.microsoft.com/office/drawing/2014/main" id="{B8261AFC-BD6D-6B4F-C649-4BF61F63B450}"/>
              </a:ext>
            </a:extLst>
          </p:cNvPr>
          <p:cNvSpPr>
            <a:spLocks noGrp="1"/>
          </p:cNvSpPr>
          <p:nvPr>
            <p:ph type="sldNum" sz="quarter" idx="12"/>
          </p:nvPr>
        </p:nvSpPr>
        <p:spPr/>
        <p:txBody>
          <a:bodyPr/>
          <a:lstStyle/>
          <a:p>
            <a:fld id="{07C99ADF-20A6-40EF-AAB9-F326D6E12C60}" type="slidenum">
              <a:rPr lang="fr-FR" smtClean="0"/>
              <a:t>14</a:t>
            </a:fld>
            <a:endParaRPr lang="fr-FR"/>
          </a:p>
        </p:txBody>
      </p:sp>
      <p:sp>
        <p:nvSpPr>
          <p:cNvPr id="9" name="ZoneTexte 8">
            <a:extLst>
              <a:ext uri="{FF2B5EF4-FFF2-40B4-BE49-F238E27FC236}">
                <a16:creationId xmlns:a16="http://schemas.microsoft.com/office/drawing/2014/main" id="{C51242A9-6529-E44C-C76A-4671D46F9AFA}"/>
              </a:ext>
            </a:extLst>
          </p:cNvPr>
          <p:cNvSpPr txBox="1"/>
          <p:nvPr/>
        </p:nvSpPr>
        <p:spPr>
          <a:xfrm>
            <a:off x="245082" y="1349065"/>
            <a:ext cx="2670629" cy="369332"/>
          </a:xfrm>
          <a:prstGeom prst="rect">
            <a:avLst/>
          </a:prstGeom>
          <a:noFill/>
        </p:spPr>
        <p:txBody>
          <a:bodyPr wrap="square" rtlCol="0">
            <a:spAutoFit/>
          </a:bodyPr>
          <a:lstStyle/>
          <a:p>
            <a:pPr algn="ctr"/>
            <a:r>
              <a:rPr lang="fr-FR" b="1" dirty="0"/>
              <a:t>RAPPORT PRINCIPAL</a:t>
            </a:r>
          </a:p>
        </p:txBody>
      </p:sp>
      <p:sp>
        <p:nvSpPr>
          <p:cNvPr id="10" name="ZoneTexte 9">
            <a:extLst>
              <a:ext uri="{FF2B5EF4-FFF2-40B4-BE49-F238E27FC236}">
                <a16:creationId xmlns:a16="http://schemas.microsoft.com/office/drawing/2014/main" id="{DA607EB1-A760-1428-3E36-928CD91BC46A}"/>
              </a:ext>
            </a:extLst>
          </p:cNvPr>
          <p:cNvSpPr txBox="1"/>
          <p:nvPr/>
        </p:nvSpPr>
        <p:spPr>
          <a:xfrm>
            <a:off x="3364383" y="1349065"/>
            <a:ext cx="4001930" cy="369332"/>
          </a:xfrm>
          <a:prstGeom prst="rect">
            <a:avLst/>
          </a:prstGeom>
          <a:noFill/>
        </p:spPr>
        <p:txBody>
          <a:bodyPr wrap="square" rtlCol="0">
            <a:spAutoFit/>
          </a:bodyPr>
          <a:lstStyle/>
          <a:p>
            <a:pPr algn="ctr"/>
            <a:r>
              <a:rPr lang="fr-FR" b="1" dirty="0">
                <a:latin typeface="Marianne" panose="02000000000000000000" pitchFamily="50" charset="0"/>
              </a:rPr>
              <a:t>EXPLORATION DES IMPACTS</a:t>
            </a:r>
          </a:p>
        </p:txBody>
      </p:sp>
      <p:sp>
        <p:nvSpPr>
          <p:cNvPr id="11" name="ZoneTexte 10">
            <a:extLst>
              <a:ext uri="{FF2B5EF4-FFF2-40B4-BE49-F238E27FC236}">
                <a16:creationId xmlns:a16="http://schemas.microsoft.com/office/drawing/2014/main" id="{CA2EFBB4-CCD1-6D3E-544B-2A32C41395FF}"/>
              </a:ext>
            </a:extLst>
          </p:cNvPr>
          <p:cNvSpPr txBox="1"/>
          <p:nvPr/>
        </p:nvSpPr>
        <p:spPr>
          <a:xfrm>
            <a:off x="7572520" y="1364058"/>
            <a:ext cx="4219777" cy="646331"/>
          </a:xfrm>
          <a:prstGeom prst="rect">
            <a:avLst/>
          </a:prstGeom>
          <a:noFill/>
        </p:spPr>
        <p:txBody>
          <a:bodyPr wrap="square" rtlCol="0">
            <a:spAutoFit/>
          </a:bodyPr>
          <a:lstStyle/>
          <a:p>
            <a:pPr algn="ctr"/>
            <a:r>
              <a:rPr lang="fr-FR" b="1" dirty="0">
                <a:latin typeface="Marianne" panose="02000000000000000000" pitchFamily="50" charset="0"/>
              </a:rPr>
              <a:t>ADAPTATION AU CHANGEMENT CLIMATIQUE</a:t>
            </a:r>
          </a:p>
        </p:txBody>
      </p:sp>
      <p:pic>
        <p:nvPicPr>
          <p:cNvPr id="12" name="Image 11">
            <a:extLst>
              <a:ext uri="{FF2B5EF4-FFF2-40B4-BE49-F238E27FC236}">
                <a16:creationId xmlns:a16="http://schemas.microsoft.com/office/drawing/2014/main" id="{3B1BB5BD-CD99-2818-705C-B735E004DC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5904" y="2198252"/>
            <a:ext cx="1332000" cy="878616"/>
          </a:xfrm>
          <a:prstGeom prst="rect">
            <a:avLst/>
          </a:prstGeom>
          <a:ln>
            <a:solidFill>
              <a:schemeClr val="bg1">
                <a:lumMod val="65000"/>
              </a:schemeClr>
            </a:solidFill>
          </a:ln>
        </p:spPr>
      </p:pic>
      <p:sp>
        <p:nvSpPr>
          <p:cNvPr id="13" name="ZoneTexte 12">
            <a:extLst>
              <a:ext uri="{FF2B5EF4-FFF2-40B4-BE49-F238E27FC236}">
                <a16:creationId xmlns:a16="http://schemas.microsoft.com/office/drawing/2014/main" id="{03AEB280-C33D-9DFC-D736-D252FE706D85}"/>
              </a:ext>
            </a:extLst>
          </p:cNvPr>
          <p:cNvSpPr txBox="1"/>
          <p:nvPr/>
        </p:nvSpPr>
        <p:spPr>
          <a:xfrm>
            <a:off x="3221022" y="2199667"/>
            <a:ext cx="2409800" cy="830997"/>
          </a:xfrm>
          <a:prstGeom prst="rect">
            <a:avLst/>
          </a:prstGeom>
          <a:noFill/>
        </p:spPr>
        <p:txBody>
          <a:bodyPr wrap="square" rtlCol="0">
            <a:spAutoFit/>
          </a:bodyPr>
          <a:lstStyle/>
          <a:p>
            <a:pPr algn="r"/>
            <a:r>
              <a:rPr lang="fr-FR" sz="1200" dirty="0">
                <a:latin typeface="Marianne" panose="02000000000000000000" pitchFamily="50" charset="0"/>
                <a:hlinkClick r:id="rId4"/>
              </a:rPr>
              <a:t>Quelle filière de la construction neuve dans une France neutre en carbone en 2050 ? </a:t>
            </a:r>
            <a:endParaRPr lang="fr-FR" sz="500" dirty="0">
              <a:latin typeface="Marianne" panose="02000000000000000000" pitchFamily="50" charset="0"/>
            </a:endParaRPr>
          </a:p>
        </p:txBody>
      </p:sp>
      <p:sp>
        <p:nvSpPr>
          <p:cNvPr id="14" name="ZoneTexte 13">
            <a:extLst>
              <a:ext uri="{FF2B5EF4-FFF2-40B4-BE49-F238E27FC236}">
                <a16:creationId xmlns:a16="http://schemas.microsoft.com/office/drawing/2014/main" id="{EC890548-643C-D7D3-D717-F97BD7C84215}"/>
              </a:ext>
            </a:extLst>
          </p:cNvPr>
          <p:cNvSpPr txBox="1"/>
          <p:nvPr/>
        </p:nvSpPr>
        <p:spPr>
          <a:xfrm>
            <a:off x="4826987" y="3273808"/>
            <a:ext cx="2246319" cy="461665"/>
          </a:xfrm>
          <a:prstGeom prst="rect">
            <a:avLst/>
          </a:prstGeom>
          <a:noFill/>
        </p:spPr>
        <p:txBody>
          <a:bodyPr wrap="square" rtlCol="0">
            <a:spAutoFit/>
          </a:bodyPr>
          <a:lstStyle/>
          <a:p>
            <a:r>
              <a:rPr lang="fr-FR" sz="1200" dirty="0">
                <a:latin typeface="Marianne" panose="02000000000000000000" pitchFamily="50" charset="0"/>
                <a:hlinkClick r:id="rId5"/>
              </a:rPr>
              <a:t>Impacts sur l’artificialisation des sols</a:t>
            </a:r>
            <a:endParaRPr lang="fr-FR" sz="1200" dirty="0">
              <a:latin typeface="Marianne" panose="02000000000000000000" pitchFamily="50" charset="0"/>
            </a:endParaRPr>
          </a:p>
        </p:txBody>
      </p:sp>
      <p:pic>
        <p:nvPicPr>
          <p:cNvPr id="15" name="Image 14">
            <a:extLst>
              <a:ext uri="{FF2B5EF4-FFF2-40B4-BE49-F238E27FC236}">
                <a16:creationId xmlns:a16="http://schemas.microsoft.com/office/drawing/2014/main" id="{053B403D-986A-845D-2567-0B345CA818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8690" y="3307826"/>
            <a:ext cx="1332000" cy="942231"/>
          </a:xfrm>
          <a:prstGeom prst="rect">
            <a:avLst/>
          </a:prstGeom>
          <a:ln>
            <a:solidFill>
              <a:schemeClr val="bg1">
                <a:lumMod val="65000"/>
              </a:schemeClr>
            </a:solidFill>
          </a:ln>
        </p:spPr>
      </p:pic>
      <p:pic>
        <p:nvPicPr>
          <p:cNvPr id="17" name="Image 16">
            <a:extLst>
              <a:ext uri="{FF2B5EF4-FFF2-40B4-BE49-F238E27FC236}">
                <a16:creationId xmlns:a16="http://schemas.microsoft.com/office/drawing/2014/main" id="{215569B1-C756-75E2-2D61-965C8378C6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0912" y="1724442"/>
            <a:ext cx="2409800" cy="1697815"/>
          </a:xfrm>
          <a:prstGeom prst="rect">
            <a:avLst/>
          </a:prstGeom>
          <a:ln>
            <a:solidFill>
              <a:schemeClr val="bg1">
                <a:lumMod val="65000"/>
              </a:schemeClr>
            </a:solidFill>
          </a:ln>
        </p:spPr>
      </p:pic>
      <p:pic>
        <p:nvPicPr>
          <p:cNvPr id="18" name="Image 17">
            <a:extLst>
              <a:ext uri="{FF2B5EF4-FFF2-40B4-BE49-F238E27FC236}">
                <a16:creationId xmlns:a16="http://schemas.microsoft.com/office/drawing/2014/main" id="{0E242ECA-0A48-72E8-BAF2-E59AC9B4523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8985" y="2213501"/>
            <a:ext cx="1440000" cy="1018626"/>
          </a:xfrm>
          <a:prstGeom prst="rect">
            <a:avLst/>
          </a:prstGeom>
          <a:ln>
            <a:solidFill>
              <a:schemeClr val="bg1">
                <a:lumMod val="65000"/>
              </a:schemeClr>
            </a:solidFill>
          </a:ln>
        </p:spPr>
      </p:pic>
      <p:pic>
        <p:nvPicPr>
          <p:cNvPr id="19" name="Image 18">
            <a:extLst>
              <a:ext uri="{FF2B5EF4-FFF2-40B4-BE49-F238E27FC236}">
                <a16:creationId xmlns:a16="http://schemas.microsoft.com/office/drawing/2014/main" id="{AB2A9712-ACF0-117F-9E89-CA04053D1FF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61014" y="3453604"/>
            <a:ext cx="1440000" cy="1007664"/>
          </a:xfrm>
          <a:prstGeom prst="rect">
            <a:avLst/>
          </a:prstGeom>
          <a:ln>
            <a:solidFill>
              <a:schemeClr val="bg1">
                <a:lumMod val="65000"/>
              </a:schemeClr>
            </a:solidFill>
          </a:ln>
        </p:spPr>
      </p:pic>
      <p:sp>
        <p:nvSpPr>
          <p:cNvPr id="20" name="ZoneTexte 19">
            <a:extLst>
              <a:ext uri="{FF2B5EF4-FFF2-40B4-BE49-F238E27FC236}">
                <a16:creationId xmlns:a16="http://schemas.microsoft.com/office/drawing/2014/main" id="{786677A6-E716-808B-3A86-B742479D0D17}"/>
              </a:ext>
            </a:extLst>
          </p:cNvPr>
          <p:cNvSpPr txBox="1"/>
          <p:nvPr/>
        </p:nvSpPr>
        <p:spPr>
          <a:xfrm>
            <a:off x="9225165" y="3438674"/>
            <a:ext cx="2176942" cy="461665"/>
          </a:xfrm>
          <a:prstGeom prst="rect">
            <a:avLst/>
          </a:prstGeom>
          <a:noFill/>
        </p:spPr>
        <p:txBody>
          <a:bodyPr wrap="square" rtlCol="0">
            <a:spAutoFit/>
          </a:bodyPr>
          <a:lstStyle/>
          <a:p>
            <a:r>
              <a:rPr lang="fr-FR" sz="1200" dirty="0">
                <a:latin typeface="Marianne" panose="02000000000000000000" pitchFamily="50" charset="0"/>
                <a:hlinkClick r:id="rId10"/>
              </a:rPr>
              <a:t>Vulnérabilité climatique du bâtiment</a:t>
            </a:r>
            <a:endParaRPr lang="fr-FR" sz="1200" dirty="0">
              <a:latin typeface="Marianne" panose="02000000000000000000" pitchFamily="50" charset="0"/>
            </a:endParaRPr>
          </a:p>
        </p:txBody>
      </p:sp>
      <p:sp>
        <p:nvSpPr>
          <p:cNvPr id="23" name="ZoneTexte 22">
            <a:extLst>
              <a:ext uri="{FF2B5EF4-FFF2-40B4-BE49-F238E27FC236}">
                <a16:creationId xmlns:a16="http://schemas.microsoft.com/office/drawing/2014/main" id="{97BB860D-8515-5C45-3D03-42C68A644767}"/>
              </a:ext>
            </a:extLst>
          </p:cNvPr>
          <p:cNvSpPr txBox="1"/>
          <p:nvPr/>
        </p:nvSpPr>
        <p:spPr>
          <a:xfrm>
            <a:off x="82450" y="6510818"/>
            <a:ext cx="6096000" cy="261610"/>
          </a:xfrm>
          <a:prstGeom prst="rect">
            <a:avLst/>
          </a:prstGeom>
          <a:noFill/>
        </p:spPr>
        <p:txBody>
          <a:bodyPr wrap="square">
            <a:spAutoFit/>
          </a:bodyPr>
          <a:lstStyle/>
          <a:p>
            <a:r>
              <a:rPr lang="fr-FR" sz="1100" dirty="0">
                <a:latin typeface="Marianne" panose="02000000000000000000" pitchFamily="50" charset="0"/>
              </a:rPr>
              <a:t>Données disponibles sur : </a:t>
            </a:r>
            <a:r>
              <a:rPr lang="fr-FR" sz="1100" dirty="0">
                <a:latin typeface="Marianne" panose="02000000000000000000" pitchFamily="50" charset="0"/>
                <a:hlinkClick r:id="rId11"/>
              </a:rPr>
              <a:t>https://data-transitions2050.ademe.fr/</a:t>
            </a:r>
            <a:endParaRPr lang="fr-FR" sz="1100" dirty="0">
              <a:latin typeface="Marianne" panose="02000000000000000000" pitchFamily="50" charset="0"/>
            </a:endParaRPr>
          </a:p>
        </p:txBody>
      </p:sp>
      <p:sp>
        <p:nvSpPr>
          <p:cNvPr id="28" name="ZoneTexte 27">
            <a:extLst>
              <a:ext uri="{FF2B5EF4-FFF2-40B4-BE49-F238E27FC236}">
                <a16:creationId xmlns:a16="http://schemas.microsoft.com/office/drawing/2014/main" id="{587EC7F2-0679-66DD-FA7A-0F614694A512}"/>
              </a:ext>
            </a:extLst>
          </p:cNvPr>
          <p:cNvSpPr txBox="1"/>
          <p:nvPr/>
        </p:nvSpPr>
        <p:spPr>
          <a:xfrm>
            <a:off x="7709950" y="2196671"/>
            <a:ext cx="2176942" cy="276999"/>
          </a:xfrm>
          <a:prstGeom prst="rect">
            <a:avLst/>
          </a:prstGeom>
          <a:noFill/>
        </p:spPr>
        <p:txBody>
          <a:bodyPr wrap="square" rtlCol="0">
            <a:spAutoFit/>
          </a:bodyPr>
          <a:lstStyle/>
          <a:p>
            <a:pPr algn="r"/>
            <a:r>
              <a:rPr lang="fr-FR" sz="1200" dirty="0">
                <a:latin typeface="Marianne" panose="02000000000000000000" pitchFamily="50" charset="0"/>
                <a:hlinkClick r:id="rId12"/>
              </a:rPr>
              <a:t>Adaptation (tous secteurs)</a:t>
            </a:r>
            <a:endParaRPr lang="fr-FR" sz="1200" dirty="0">
              <a:latin typeface="Marianne" panose="02000000000000000000" pitchFamily="50" charset="0"/>
            </a:endParaRPr>
          </a:p>
        </p:txBody>
      </p:sp>
      <p:sp>
        <p:nvSpPr>
          <p:cNvPr id="31" name="ZoneTexte 30">
            <a:extLst>
              <a:ext uri="{FF2B5EF4-FFF2-40B4-BE49-F238E27FC236}">
                <a16:creationId xmlns:a16="http://schemas.microsoft.com/office/drawing/2014/main" id="{2589289B-D008-3EC4-824A-0E99F888331E}"/>
              </a:ext>
            </a:extLst>
          </p:cNvPr>
          <p:cNvSpPr txBox="1"/>
          <p:nvPr/>
        </p:nvSpPr>
        <p:spPr>
          <a:xfrm>
            <a:off x="9008014" y="4641628"/>
            <a:ext cx="1235327" cy="276999"/>
          </a:xfrm>
          <a:prstGeom prst="rect">
            <a:avLst/>
          </a:prstGeom>
          <a:noFill/>
        </p:spPr>
        <p:txBody>
          <a:bodyPr wrap="square" rtlCol="0">
            <a:spAutoFit/>
          </a:bodyPr>
          <a:lstStyle/>
          <a:p>
            <a:pPr algn="r"/>
            <a:r>
              <a:rPr lang="fr-FR" sz="1200" dirty="0">
                <a:latin typeface="Marianne" panose="02000000000000000000" pitchFamily="50" charset="0"/>
                <a:hlinkClick r:id="rId13"/>
              </a:rPr>
              <a:t>Climatisation</a:t>
            </a:r>
            <a:endParaRPr lang="fr-FR" sz="1200" dirty="0">
              <a:latin typeface="Marianne" panose="02000000000000000000" pitchFamily="50" charset="0"/>
            </a:endParaRPr>
          </a:p>
        </p:txBody>
      </p:sp>
      <p:pic>
        <p:nvPicPr>
          <p:cNvPr id="37" name="Image 36">
            <a:extLst>
              <a:ext uri="{FF2B5EF4-FFF2-40B4-BE49-F238E27FC236}">
                <a16:creationId xmlns:a16="http://schemas.microsoft.com/office/drawing/2014/main" id="{5C1F54F4-C83B-A3B6-72DD-A0E22441F3B4}"/>
              </a:ext>
            </a:extLst>
          </p:cNvPr>
          <p:cNvPicPr>
            <a:picLocks noChangeAspect="1"/>
          </p:cNvPicPr>
          <p:nvPr/>
        </p:nvPicPr>
        <p:blipFill rotWithShape="1">
          <a:blip r:embed="rId14">
            <a:extLst>
              <a:ext uri="{28A0092B-C50C-407E-A947-70E740481C1C}">
                <a14:useLocalDpi xmlns:a14="http://schemas.microsoft.com/office/drawing/2010/main" val="0"/>
              </a:ext>
            </a:extLst>
          </a:blip>
          <a:srcRect l="11171" r="11108"/>
          <a:stretch/>
        </p:blipFill>
        <p:spPr>
          <a:xfrm>
            <a:off x="10222106" y="4620263"/>
            <a:ext cx="1136879" cy="1462769"/>
          </a:xfrm>
          <a:prstGeom prst="rect">
            <a:avLst/>
          </a:prstGeom>
        </p:spPr>
      </p:pic>
      <p:sp>
        <p:nvSpPr>
          <p:cNvPr id="39" name="ZoneTexte 38">
            <a:extLst>
              <a:ext uri="{FF2B5EF4-FFF2-40B4-BE49-F238E27FC236}">
                <a16:creationId xmlns:a16="http://schemas.microsoft.com/office/drawing/2014/main" id="{2673267F-8633-9F52-97BA-20324E624F03}"/>
              </a:ext>
            </a:extLst>
          </p:cNvPr>
          <p:cNvSpPr txBox="1"/>
          <p:nvPr/>
        </p:nvSpPr>
        <p:spPr>
          <a:xfrm>
            <a:off x="299185" y="4943511"/>
            <a:ext cx="2694017" cy="1107996"/>
          </a:xfrm>
          <a:prstGeom prst="rect">
            <a:avLst/>
          </a:prstGeom>
          <a:noFill/>
          <a:ln>
            <a:solidFill>
              <a:schemeClr val="tx1"/>
            </a:solidFill>
          </a:ln>
        </p:spPr>
        <p:txBody>
          <a:bodyPr wrap="square">
            <a:spAutoFit/>
          </a:bodyPr>
          <a:lstStyle/>
          <a:p>
            <a:r>
              <a:rPr lang="fr-FR" sz="1100" dirty="0">
                <a:latin typeface="Marianne" panose="02000000000000000000" pitchFamily="50" charset="0"/>
              </a:rPr>
              <a:t>Comparaison des scénarios Transition(s) 2050, négaWatt, The Shift Project, Pouget Consultants / Carbone 4 : </a:t>
            </a:r>
          </a:p>
          <a:p>
            <a:r>
              <a:rPr lang="fr-FR" sz="1100" i="1" dirty="0">
                <a:latin typeface="Marianne" panose="02000000000000000000" pitchFamily="50" charset="0"/>
                <a:hlinkClick r:id="rId15"/>
              </a:rPr>
              <a:t>Construction neuve et rénovation : les points communs des scénarios</a:t>
            </a:r>
            <a:endParaRPr lang="fr-FR" sz="1100" i="1" dirty="0">
              <a:latin typeface="Marianne" panose="02000000000000000000" pitchFamily="50" charset="0"/>
            </a:endParaRPr>
          </a:p>
        </p:txBody>
      </p:sp>
      <p:sp>
        <p:nvSpPr>
          <p:cNvPr id="40" name="Rectangle 39">
            <a:extLst>
              <a:ext uri="{FF2B5EF4-FFF2-40B4-BE49-F238E27FC236}">
                <a16:creationId xmlns:a16="http://schemas.microsoft.com/office/drawing/2014/main" id="{53ED5548-989E-9E5D-44E2-0B575456A43D}"/>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1982BDE-9D22-ADAA-BAC3-BED593E2EE4A}"/>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B48660DD-024D-D831-9D64-F06CFBA16C80}"/>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9D6AD0E2-20E5-1282-3E48-ECD6CD56B061}"/>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3C6F324-1A44-19BA-34A9-EB91BBC6D566}"/>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57C459E4-EFE5-529B-8FAD-52538CCB3DAD}"/>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81471ADB-FC60-4F51-C57D-42CCE31F6B71}"/>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F32834E9-0356-26EE-2848-835E12B9E969}"/>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75953038-0728-B9A9-7939-5B9FDCE899B4}"/>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76337D3-2B5D-0203-2DB4-5193311C8041}"/>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52046FE-8996-AEC4-BC39-CCE01D1E7C72}"/>
              </a:ext>
            </a:extLst>
          </p:cNvPr>
          <p:cNvSpPr/>
          <p:nvPr/>
        </p:nvSpPr>
        <p:spPr>
          <a:xfrm>
            <a:off x="12012434"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41D6979B-E837-D7A2-0202-9C559481508A}"/>
              </a:ext>
            </a:extLst>
          </p:cNvPr>
          <p:cNvSpPr/>
          <p:nvPr/>
        </p:nvSpPr>
        <p:spPr>
          <a:xfrm>
            <a:off x="12012434"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FAD70F6-86C5-1932-C865-F4D3064805E2}"/>
              </a:ext>
            </a:extLst>
          </p:cNvPr>
          <p:cNvSpPr/>
          <p:nvPr/>
        </p:nvSpPr>
        <p:spPr>
          <a:xfrm>
            <a:off x="12023067"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80FBEBD1-BD8E-BBF1-6DA9-CC41492E9FEE}"/>
              </a:ext>
            </a:extLst>
          </p:cNvPr>
          <p:cNvSpPr/>
          <p:nvPr/>
        </p:nvSpPr>
        <p:spPr>
          <a:xfrm>
            <a:off x="12023067"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5911F5CB-E959-73A1-8176-E69055BFF2FC}"/>
              </a:ext>
            </a:extLst>
          </p:cNvPr>
          <p:cNvSpPr/>
          <p:nvPr/>
        </p:nvSpPr>
        <p:spPr>
          <a:xfrm>
            <a:off x="12023067"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F8652B63-BDD3-527C-1D4B-11AA65C80E56}"/>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548DF612-10C9-8454-D9BC-3646016DA3E4}"/>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E47DADAC-F02C-A254-5D4C-BC9CDA5AFC70}"/>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72E80B71-58BA-1248-FCAF-A48C6206D4D3}"/>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3AAC445F-E677-4303-8F3D-F7AB7FE32926}"/>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68E8A7E-6390-BF1D-C3D1-F17FF4283E0F}"/>
              </a:ext>
            </a:extLst>
          </p:cNvPr>
          <p:cNvSpPr txBox="1"/>
          <p:nvPr/>
        </p:nvSpPr>
        <p:spPr>
          <a:xfrm>
            <a:off x="3364383" y="4379042"/>
            <a:ext cx="3586575" cy="1754326"/>
          </a:xfrm>
          <a:prstGeom prst="rect">
            <a:avLst/>
          </a:prstGeom>
          <a:noFill/>
        </p:spPr>
        <p:txBody>
          <a:bodyPr wrap="square" rtlCol="0">
            <a:spAutoFit/>
          </a:bodyPr>
          <a:lstStyle/>
          <a:p>
            <a:r>
              <a:rPr lang="fr-FR" sz="1200" dirty="0">
                <a:latin typeface="Marianne" panose="02000000000000000000" pitchFamily="50" charset="0"/>
              </a:rPr>
              <a:t>Également disponibles : </a:t>
            </a:r>
          </a:p>
          <a:p>
            <a:pPr marL="285750" indent="-285750">
              <a:buFont typeface="Arial" panose="020B0604020202020204" pitchFamily="34" charset="0"/>
              <a:buChar char="•"/>
            </a:pPr>
            <a:r>
              <a:rPr lang="fr-FR" sz="1200" dirty="0">
                <a:latin typeface="Marianne" panose="02000000000000000000" pitchFamily="50" charset="0"/>
                <a:hlinkClick r:id="rId16"/>
              </a:rPr>
              <a:t>Impacts macroéconomiques</a:t>
            </a:r>
            <a:endParaRPr lang="fr-FR" sz="1200" dirty="0">
              <a:latin typeface="Marianne" panose="02000000000000000000" pitchFamily="50" charset="0"/>
            </a:endParaRPr>
          </a:p>
          <a:p>
            <a:pPr marL="285750" indent="-285750">
              <a:buFont typeface="Arial" panose="020B0604020202020204" pitchFamily="34" charset="0"/>
              <a:buChar char="•"/>
            </a:pPr>
            <a:r>
              <a:rPr lang="fr-FR" sz="1200" dirty="0">
                <a:latin typeface="Marianne" panose="02000000000000000000" pitchFamily="50" charset="0"/>
                <a:hlinkClick r:id="rId17"/>
              </a:rPr>
              <a:t>Mix électrique</a:t>
            </a:r>
            <a:endParaRPr lang="fr-FR" sz="1200" dirty="0">
              <a:latin typeface="Marianne" panose="02000000000000000000" pitchFamily="50" charset="0"/>
            </a:endParaRPr>
          </a:p>
          <a:p>
            <a:pPr marL="285750" indent="-285750">
              <a:buFont typeface="Arial" panose="020B0604020202020204" pitchFamily="34" charset="0"/>
              <a:buChar char="•"/>
            </a:pPr>
            <a:r>
              <a:rPr lang="fr-FR" sz="1200" dirty="0">
                <a:latin typeface="Marianne" panose="02000000000000000000" pitchFamily="50" charset="0"/>
                <a:hlinkClick r:id="rId18"/>
              </a:rPr>
              <a:t>Modes de vie</a:t>
            </a:r>
            <a:endParaRPr lang="fr-FR" sz="1200" dirty="0">
              <a:latin typeface="Marianne" panose="02000000000000000000" pitchFamily="50" charset="0"/>
            </a:endParaRPr>
          </a:p>
          <a:p>
            <a:pPr marL="285750" indent="-285750">
              <a:buFont typeface="Arial" panose="020B0604020202020204" pitchFamily="34" charset="0"/>
              <a:buChar char="•"/>
            </a:pPr>
            <a:endParaRPr lang="fr-FR" sz="1200" dirty="0">
              <a:latin typeface="Marianne" panose="02000000000000000000" pitchFamily="50" charset="0"/>
            </a:endParaRPr>
          </a:p>
          <a:p>
            <a:r>
              <a:rPr lang="fr-FR" sz="1200" dirty="0">
                <a:latin typeface="Marianne" panose="02000000000000000000" pitchFamily="50" charset="0"/>
              </a:rPr>
              <a:t>A venir : </a:t>
            </a:r>
          </a:p>
          <a:p>
            <a:pPr marL="171450" indent="-171450">
              <a:buFont typeface="Arial" panose="020B0604020202020204" pitchFamily="34" charset="0"/>
              <a:buChar char="•"/>
            </a:pPr>
            <a:r>
              <a:rPr lang="fr-FR" sz="1200" dirty="0">
                <a:latin typeface="Marianne" panose="02000000000000000000" pitchFamily="50" charset="0"/>
              </a:rPr>
              <a:t>Besoins d’investissement</a:t>
            </a:r>
          </a:p>
          <a:p>
            <a:pPr marL="171450" indent="-171450">
              <a:buFont typeface="Arial" panose="020B0604020202020204" pitchFamily="34" charset="0"/>
              <a:buChar char="•"/>
            </a:pPr>
            <a:r>
              <a:rPr lang="fr-FR" sz="1200" dirty="0">
                <a:latin typeface="Marianne" panose="02000000000000000000" pitchFamily="50" charset="0"/>
              </a:rPr>
              <a:t>Impacts sur la qualité de l’air</a:t>
            </a:r>
          </a:p>
          <a:p>
            <a:pPr marL="171450" indent="-171450">
              <a:buFont typeface="Arial" panose="020B0604020202020204" pitchFamily="34" charset="0"/>
              <a:buChar char="•"/>
            </a:pPr>
            <a:r>
              <a:rPr lang="fr-FR" sz="1200" dirty="0">
                <a:latin typeface="Marianne" panose="02000000000000000000" pitchFamily="50" charset="0"/>
              </a:rPr>
              <a:t>Impacts sur la consommation de ressources</a:t>
            </a:r>
          </a:p>
        </p:txBody>
      </p:sp>
      <p:sp>
        <p:nvSpPr>
          <p:cNvPr id="8" name="ZoneTexte 7">
            <a:extLst>
              <a:ext uri="{FF2B5EF4-FFF2-40B4-BE49-F238E27FC236}">
                <a16:creationId xmlns:a16="http://schemas.microsoft.com/office/drawing/2014/main" id="{F831CA5D-0FF7-026E-AE8C-00E2D5F7292E}"/>
              </a:ext>
            </a:extLst>
          </p:cNvPr>
          <p:cNvSpPr txBox="1"/>
          <p:nvPr/>
        </p:nvSpPr>
        <p:spPr>
          <a:xfrm>
            <a:off x="400912" y="3457330"/>
            <a:ext cx="2409800" cy="577081"/>
          </a:xfrm>
          <a:prstGeom prst="rect">
            <a:avLst/>
          </a:prstGeom>
          <a:noFill/>
        </p:spPr>
        <p:txBody>
          <a:bodyPr wrap="square">
            <a:spAutoFit/>
          </a:bodyPr>
          <a:lstStyle/>
          <a:p>
            <a:r>
              <a:rPr lang="fr-FR" sz="1050" dirty="0">
                <a:latin typeface="Marianne" panose="02000000000000000000" pitchFamily="50" charset="0"/>
                <a:hlinkClick r:id="rId19"/>
              </a:rPr>
              <a:t>https://transitions2050.ademe.fr/</a:t>
            </a:r>
            <a:endParaRPr lang="fr-FR" sz="1050" dirty="0">
              <a:latin typeface="Marianne" panose="02000000000000000000" pitchFamily="50" charset="0"/>
            </a:endParaRPr>
          </a:p>
          <a:p>
            <a:r>
              <a:rPr lang="fr-FR" sz="1050" dirty="0">
                <a:latin typeface="Marianne" panose="02000000000000000000" pitchFamily="50" charset="0"/>
              </a:rPr>
              <a:t>Chapitre Bâtiments résidentiels et tertiaires : p. 92-172</a:t>
            </a:r>
          </a:p>
        </p:txBody>
      </p:sp>
    </p:spTree>
    <p:extLst>
      <p:ext uri="{BB962C8B-B14F-4D97-AF65-F5344CB8AC3E}">
        <p14:creationId xmlns:p14="http://schemas.microsoft.com/office/powerpoint/2010/main" val="167266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01542" y="770448"/>
            <a:ext cx="11388916" cy="539538"/>
          </a:xfrm>
        </p:spPr>
        <p:txBody>
          <a:bodyPr anchor="t"/>
          <a:lstStyle/>
          <a:p>
            <a:r>
              <a:rPr lang="fr-FR" dirty="0"/>
              <a:t>Contributeurs 							</a:t>
            </a:r>
            <a:r>
              <a:rPr lang="fr-FR" i="1" dirty="0"/>
              <a:t>Merci !</a:t>
            </a:r>
          </a:p>
        </p:txBody>
      </p:sp>
      <p:sp>
        <p:nvSpPr>
          <p:cNvPr id="3" name="Espace réservé du numéro de diapositive 2"/>
          <p:cNvSpPr>
            <a:spLocks noGrp="1"/>
          </p:cNvSpPr>
          <p:nvPr>
            <p:ph type="sldNum" sz="quarter" idx="12"/>
          </p:nvPr>
        </p:nvSpPr>
        <p:spPr/>
        <p:txBody>
          <a:bodyPr/>
          <a:lstStyle/>
          <a:p>
            <a:fld id="{07C99ADF-20A6-40EF-AAB9-F326D6E12C60}" type="slidenum">
              <a:rPr lang="fr-FR" smtClean="0"/>
              <a:t>15</a:t>
            </a:fld>
            <a:endParaRPr lang="fr-FR"/>
          </a:p>
        </p:txBody>
      </p:sp>
      <p:sp>
        <p:nvSpPr>
          <p:cNvPr id="8" name="Espace réservé du contenu 7"/>
          <p:cNvSpPr>
            <a:spLocks noGrp="1"/>
          </p:cNvSpPr>
          <p:nvPr>
            <p:ph sz="quarter" idx="4"/>
          </p:nvPr>
        </p:nvSpPr>
        <p:spPr>
          <a:xfrm>
            <a:off x="401542" y="1522610"/>
            <a:ext cx="11388916" cy="3812779"/>
          </a:xfrm>
        </p:spPr>
        <p:txBody>
          <a:bodyPr>
            <a:noAutofit/>
          </a:bodyPr>
          <a:lstStyle/>
          <a:p>
            <a:pPr algn="just"/>
            <a:r>
              <a:rPr lang="fr-FR" sz="1300" dirty="0">
                <a:latin typeface="Marianne Light" panose="02000000000000000000" pitchFamily="50" charset="0"/>
              </a:rPr>
              <a:t>ADEME : Brice ARNAUD, Gilles AYMOZ, Stéphane BARBUSSE, Nadine BERTHOMIEU, Frédérique BIENVENU, Aurélien BIGO, Elodie BRICHE, Myriam BUITRAGO, José CAIRE, Gael CALLONNEC, Astrid CARDONA MAESTRO, Lilian CARPENE, Nicolas CASTEL, Romuald CAUMONT, Laurent CHÂTEAU, Elsa CHONY, Lucie COLOMB, Emmanuel COMBET, Guillaume DAILL, Alba DEPARTES, Rafaelle DESPLAT, Nicolas DORE, Florence GODEFROY, Hervé GOUEDARD, Isabelle HEBE, Samira KHERROUF, </a:t>
            </a:r>
            <a:r>
              <a:rPr lang="fr-FR" sz="1300" dirty="0" err="1">
                <a:latin typeface="Marianne Light" panose="02000000000000000000" pitchFamily="50" charset="0"/>
              </a:rPr>
              <a:t>Therese</a:t>
            </a:r>
            <a:r>
              <a:rPr lang="fr-FR" sz="1300" dirty="0">
                <a:latin typeface="Marianne Light" panose="02000000000000000000" pitchFamily="50" charset="0"/>
              </a:rPr>
              <a:t> KREITZ, Bruno LAFITTE, Céline LARUELLE, Anne LEFRANC, Philippe LEONARDON, Jonathan LOUIS, Arnaud MAINSAINT, David MARCHAL, Solène MARRY, Sarah MARTIN, Stéphanie MOUSSARD, Lydie OUGIER, Sidonie PAPALLARDO, Maxime PASQUIER, Nicolas PERAUDEAU, Antoine PIERART, Sophie PORTIER, Florence PROHARAM, Valérie QUINIOU, Frédéric ROSENSTEIN, Olivia SALVAZET, Marc SCHOEFFTER, Sylvain SOURISSEAU, Maeva THOLANCE, Simon THOUIN, Nicolas TONNET, Fanny VICARD, Jean-Christophe VISIER, Manon VITEL, Valérie WEBER HADDAD</a:t>
            </a:r>
          </a:p>
          <a:p>
            <a:pPr algn="just"/>
            <a:r>
              <a:rPr lang="fr-FR" sz="1300" dirty="0">
                <a:latin typeface="Marianne Light" panose="02000000000000000000" pitchFamily="50" charset="0"/>
              </a:rPr>
              <a:t>Hors ADEME : David ABONNEAU (Université Dauphine), Charles ARQUIN (Pouget Consultants), Sophie ATTALI (SOWATT), Carine BARBIER (CIRED), Laetitia BAUDRIN (INSEE), Pierre BONO (CODEM), Béatrice BOUTCHENIK (DHUP), Vincent BRIAND-BOUCHER (Energies Demain), Guillaume COMBES (TBC Innovations), Guillaume DELANNOY (CODEM), Jérôme FABRE (INSEE), Sophie FERNANDES (TBC Innovations), Annie FIRLEJ (INSEE), Bruno FONTAINE (CIRED), Quentin GUIGNARD (Energies Demain), Hadrien HAINAUT (I4CE), Tomas HIDALGO (CGDD), Christel JIMENEZ (TBC Innovations), Stéphane LAGREVE (CODEM), Raphael LAPIERRE-BAILLET (DHUP), David LEBANNIER (Pouget Consultants), Rodrigue LECLECH (Pouget Consultants), François LECOUVEY (CEREN), Florence LIEVYN (</a:t>
            </a:r>
            <a:r>
              <a:rPr lang="fr-FR" sz="1300" dirty="0" err="1">
                <a:latin typeface="Marianne Light" panose="02000000000000000000" pitchFamily="50" charset="0"/>
              </a:rPr>
              <a:t>Coénove</a:t>
            </a:r>
            <a:r>
              <a:rPr lang="fr-FR" sz="1300" dirty="0">
                <a:latin typeface="Marianne Light" panose="02000000000000000000" pitchFamily="50" charset="0"/>
              </a:rPr>
              <a:t>), Nicole MBENA (CEREN), Jean-Claude MIGETTE (CODA Stratégies), Kiarash MOTAMEDI (CGDD), Loïs MOULAS (OID), Morgane MOULLIE (OID), Julien PARC (Pouget Consultants), Sakina PEN POINT (OID), Frédéric PINTO DA ROCHA (</a:t>
            </a:r>
            <a:r>
              <a:rPr lang="fr-FR" sz="1300" dirty="0" err="1">
                <a:latin typeface="Marianne Light" panose="02000000000000000000" pitchFamily="50" charset="0"/>
              </a:rPr>
              <a:t>Enerdata</a:t>
            </a:r>
            <a:r>
              <a:rPr lang="fr-FR" sz="1300" dirty="0">
                <a:latin typeface="Marianne Light" panose="02000000000000000000" pitchFamily="50" charset="0"/>
              </a:rPr>
              <a:t>), Rémi PIOLI (CGDD), Gwenaël PODESTA (DGEC), Prabodh POUROUCHOTTAMIN (EDF R&amp;D), Lucas REMONTET (Energies Demain), Jérémy RIO (CODEM), Marie ROUSSELOT (</a:t>
            </a:r>
            <a:r>
              <a:rPr lang="fr-FR" sz="1300" dirty="0" err="1">
                <a:latin typeface="Marianne Light" panose="02000000000000000000" pitchFamily="50" charset="0"/>
              </a:rPr>
              <a:t>Enerdata</a:t>
            </a:r>
            <a:r>
              <a:rPr lang="fr-FR" sz="1300" dirty="0">
                <a:latin typeface="Marianne Light" panose="02000000000000000000" pitchFamily="50" charset="0"/>
              </a:rPr>
              <a:t>), Anne-Séverine SABORET (TBC Innovations), Laura SUDRIES (</a:t>
            </a:r>
            <a:r>
              <a:rPr lang="fr-FR" sz="1300" dirty="0" err="1">
                <a:latin typeface="Marianne Light" panose="02000000000000000000" pitchFamily="50" charset="0"/>
              </a:rPr>
              <a:t>Enerdata</a:t>
            </a:r>
            <a:r>
              <a:rPr lang="fr-FR" sz="1300" dirty="0">
                <a:latin typeface="Marianne Light" panose="02000000000000000000" pitchFamily="50" charset="0"/>
              </a:rPr>
              <a:t>), Edouard TOULOUSE (SOWATT), Sonia TURKI (CEREN), </a:t>
            </a:r>
            <a:r>
              <a:rPr lang="fr-FR" sz="1300" dirty="0" err="1">
                <a:latin typeface="Marianne Light" panose="02000000000000000000" pitchFamily="50" charset="0"/>
              </a:rPr>
              <a:t>Minh-Thuy</a:t>
            </a:r>
            <a:r>
              <a:rPr lang="fr-FR" sz="1300" dirty="0">
                <a:latin typeface="Marianne Light" panose="02000000000000000000" pitchFamily="50" charset="0"/>
              </a:rPr>
              <a:t> VAN (Energies Demain); Silviya YORDANOVA (CODA Stratégies)</a:t>
            </a:r>
          </a:p>
          <a:p>
            <a:pPr algn="just"/>
            <a:r>
              <a:rPr lang="fr-FR" sz="1300" dirty="0">
                <a:latin typeface="Marianne Light" panose="02000000000000000000" pitchFamily="50" charset="0"/>
              </a:rPr>
              <a:t>Coordination technique bâtiment : Albane GASPARD (ADEME)</a:t>
            </a:r>
          </a:p>
          <a:p>
            <a:pPr algn="just"/>
            <a:r>
              <a:rPr lang="fr-FR" sz="1300" dirty="0">
                <a:latin typeface="Marianne Light" panose="02000000000000000000" pitchFamily="50" charset="0"/>
              </a:rPr>
              <a:t>Coordination technique Transition(s) 2050 : Eric VIDALENC, Jean-Louis BERGEY (ADEME)</a:t>
            </a:r>
          </a:p>
          <a:p>
            <a:endParaRPr lang="fr-FR" sz="1300" dirty="0">
              <a:latin typeface="Marianne Light" panose="02000000000000000000" pitchFamily="50" charset="0"/>
            </a:endParaRPr>
          </a:p>
        </p:txBody>
      </p:sp>
      <p:sp>
        <p:nvSpPr>
          <p:cNvPr id="29" name="Rectangle 28">
            <a:extLst>
              <a:ext uri="{FF2B5EF4-FFF2-40B4-BE49-F238E27FC236}">
                <a16:creationId xmlns:a16="http://schemas.microsoft.com/office/drawing/2014/main" id="{AFA60B4E-46EF-4D98-8DA3-140C20A682CA}"/>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04BE10C-D2C4-4652-B376-331C730A5AA1}"/>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1EFC5CEF-532B-496C-B42A-FC822EF4858F}"/>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15EC5794-6C1E-4F00-B5DE-175B0FBBC8AE}"/>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6E9BB0B-276B-472F-9A57-4C790B43FE86}"/>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78179163-8C16-49E3-A749-56EE88829292}"/>
              </a:ext>
            </a:extLst>
          </p:cNvPr>
          <p:cNvSpPr/>
          <p:nvPr/>
        </p:nvSpPr>
        <p:spPr>
          <a:xfrm>
            <a:off x="12033700"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D69E42C5-EB14-4346-9D81-9BAAEEF116DE}"/>
              </a:ext>
            </a:extLst>
          </p:cNvPr>
          <p:cNvSpPr/>
          <p:nvPr/>
        </p:nvSpPr>
        <p:spPr>
          <a:xfrm>
            <a:off x="12033700"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55705E4B-DF20-4A56-B96B-C56EE935F551}"/>
              </a:ext>
            </a:extLst>
          </p:cNvPr>
          <p:cNvSpPr/>
          <p:nvPr/>
        </p:nvSpPr>
        <p:spPr>
          <a:xfrm>
            <a:off x="12033700"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C8E6C5BC-223F-4BFA-9C29-89F2B7EA78C5}"/>
              </a:ext>
            </a:extLst>
          </p:cNvPr>
          <p:cNvSpPr/>
          <p:nvPr/>
        </p:nvSpPr>
        <p:spPr>
          <a:xfrm>
            <a:off x="12033700"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071CD04-E180-4C68-9759-8BCAD7ADBE24}"/>
              </a:ext>
            </a:extLst>
          </p:cNvPr>
          <p:cNvSpPr/>
          <p:nvPr/>
        </p:nvSpPr>
        <p:spPr>
          <a:xfrm>
            <a:off x="12033700"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1E4E693A-7282-4A8E-A409-318097CF81CE}"/>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1E46AEEA-DD69-46F3-87C6-826E0F97829D}"/>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A1740E13-3EF6-4014-BF04-6C3C344E3647}"/>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6E2B96FB-DADC-4718-8517-02714A0DBD28}"/>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D4C26D9F-C837-45C9-AF79-C4F16F68A1BB}"/>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7EF38041-A19C-40FC-BD4B-DB6FBBCE68A1}"/>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5DA58380-9247-47A6-8FC6-4C4D2BFFE702}"/>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B7F91BD-0C0D-45CD-BD7D-9931FCB02550}"/>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EF07CAB8-06EC-4FC2-9446-44B2E7DA93BB}"/>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70207395-9A36-477D-8C03-7353E7454FD8}"/>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081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65D04F93-9803-48D6-BDFE-DC52673982F4}"/>
              </a:ext>
            </a:extLst>
          </p:cNvPr>
          <p:cNvSpPr>
            <a:spLocks noGrp="1"/>
          </p:cNvSpPr>
          <p:nvPr>
            <p:ph sz="quarter" idx="4"/>
          </p:nvPr>
        </p:nvSpPr>
        <p:spPr/>
        <p:txBody>
          <a:bodyPr/>
          <a:lstStyle/>
          <a:p>
            <a:pPr>
              <a:spcAft>
                <a:spcPts val="0"/>
              </a:spcAft>
            </a:pPr>
            <a:r>
              <a:rPr lang="fr-FR" dirty="0"/>
              <a:t>Service Bâtiment</a:t>
            </a:r>
          </a:p>
          <a:p>
            <a:pPr>
              <a:spcAft>
                <a:spcPts val="0"/>
              </a:spcAft>
            </a:pPr>
            <a:r>
              <a:rPr lang="fr-FR" b="0" dirty="0"/>
              <a:t>albane.gaspard@ademe.fr</a:t>
            </a:r>
          </a:p>
        </p:txBody>
      </p:sp>
    </p:spTree>
    <p:extLst>
      <p:ext uri="{BB962C8B-B14F-4D97-AF65-F5344CB8AC3E}">
        <p14:creationId xmlns:p14="http://schemas.microsoft.com/office/powerpoint/2010/main" val="306868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2F0137-4860-FB0D-172C-3D61FB014B96}"/>
              </a:ext>
            </a:extLst>
          </p:cNvPr>
          <p:cNvSpPr>
            <a:spLocks noGrp="1"/>
          </p:cNvSpPr>
          <p:nvPr>
            <p:ph type="title"/>
          </p:nvPr>
        </p:nvSpPr>
        <p:spPr>
          <a:xfrm>
            <a:off x="2130160" y="213947"/>
            <a:ext cx="7420240" cy="687201"/>
          </a:xfrm>
        </p:spPr>
        <p:txBody>
          <a:bodyPr anchor="t"/>
          <a:lstStyle/>
          <a:p>
            <a:r>
              <a:rPr lang="fr-FR" dirty="0"/>
              <a:t>Objectif neutralité carbone en 2050 </a:t>
            </a:r>
          </a:p>
        </p:txBody>
      </p:sp>
      <p:sp>
        <p:nvSpPr>
          <p:cNvPr id="11" name="ZoneTexte 10">
            <a:extLst>
              <a:ext uri="{FF2B5EF4-FFF2-40B4-BE49-F238E27FC236}">
                <a16:creationId xmlns:a16="http://schemas.microsoft.com/office/drawing/2014/main" id="{ACE1ACE3-D29A-2D11-FE83-CD6A827796F2}"/>
              </a:ext>
            </a:extLst>
          </p:cNvPr>
          <p:cNvSpPr txBox="1"/>
          <p:nvPr/>
        </p:nvSpPr>
        <p:spPr>
          <a:xfrm>
            <a:off x="715617" y="1277542"/>
            <a:ext cx="10706839" cy="1815882"/>
          </a:xfrm>
          <a:custGeom>
            <a:avLst/>
            <a:gdLst>
              <a:gd name="connsiteX0" fmla="*/ 0 w 10706839"/>
              <a:gd name="connsiteY0" fmla="*/ 0 h 1815882"/>
              <a:gd name="connsiteX1" fmla="*/ 347972 w 10706839"/>
              <a:gd name="connsiteY1" fmla="*/ 0 h 1815882"/>
              <a:gd name="connsiteX2" fmla="*/ 1017150 w 10706839"/>
              <a:gd name="connsiteY2" fmla="*/ 0 h 1815882"/>
              <a:gd name="connsiteX3" fmla="*/ 1793396 w 10706839"/>
              <a:gd name="connsiteY3" fmla="*/ 0 h 1815882"/>
              <a:gd name="connsiteX4" fmla="*/ 2248436 w 10706839"/>
              <a:gd name="connsiteY4" fmla="*/ 0 h 1815882"/>
              <a:gd name="connsiteX5" fmla="*/ 3131750 w 10706839"/>
              <a:gd name="connsiteY5" fmla="*/ 0 h 1815882"/>
              <a:gd name="connsiteX6" fmla="*/ 4015065 w 10706839"/>
              <a:gd name="connsiteY6" fmla="*/ 0 h 1815882"/>
              <a:gd name="connsiteX7" fmla="*/ 4898379 w 10706839"/>
              <a:gd name="connsiteY7" fmla="*/ 0 h 1815882"/>
              <a:gd name="connsiteX8" fmla="*/ 5781693 w 10706839"/>
              <a:gd name="connsiteY8" fmla="*/ 0 h 1815882"/>
              <a:gd name="connsiteX9" fmla="*/ 6665007 w 10706839"/>
              <a:gd name="connsiteY9" fmla="*/ 0 h 1815882"/>
              <a:gd name="connsiteX10" fmla="*/ 7548321 w 10706839"/>
              <a:gd name="connsiteY10" fmla="*/ 0 h 1815882"/>
              <a:gd name="connsiteX11" fmla="*/ 8003362 w 10706839"/>
              <a:gd name="connsiteY11" fmla="*/ 0 h 1815882"/>
              <a:gd name="connsiteX12" fmla="*/ 8886676 w 10706839"/>
              <a:gd name="connsiteY12" fmla="*/ 0 h 1815882"/>
              <a:gd name="connsiteX13" fmla="*/ 9341717 w 10706839"/>
              <a:gd name="connsiteY13" fmla="*/ 0 h 1815882"/>
              <a:gd name="connsiteX14" fmla="*/ 9903826 w 10706839"/>
              <a:gd name="connsiteY14" fmla="*/ 0 h 1815882"/>
              <a:gd name="connsiteX15" fmla="*/ 10706839 w 10706839"/>
              <a:gd name="connsiteY15" fmla="*/ 0 h 1815882"/>
              <a:gd name="connsiteX16" fmla="*/ 10706839 w 10706839"/>
              <a:gd name="connsiteY16" fmla="*/ 568976 h 1815882"/>
              <a:gd name="connsiteX17" fmla="*/ 10706839 w 10706839"/>
              <a:gd name="connsiteY17" fmla="*/ 1156112 h 1815882"/>
              <a:gd name="connsiteX18" fmla="*/ 10706839 w 10706839"/>
              <a:gd name="connsiteY18" fmla="*/ 1815882 h 1815882"/>
              <a:gd name="connsiteX19" fmla="*/ 9930593 w 10706839"/>
              <a:gd name="connsiteY19" fmla="*/ 1815882 h 1815882"/>
              <a:gd name="connsiteX20" fmla="*/ 9047279 w 10706839"/>
              <a:gd name="connsiteY20" fmla="*/ 1815882 h 1815882"/>
              <a:gd name="connsiteX21" fmla="*/ 8163965 w 10706839"/>
              <a:gd name="connsiteY21" fmla="*/ 1815882 h 1815882"/>
              <a:gd name="connsiteX22" fmla="*/ 7280651 w 10706839"/>
              <a:gd name="connsiteY22" fmla="*/ 1815882 h 1815882"/>
              <a:gd name="connsiteX23" fmla="*/ 6611473 w 10706839"/>
              <a:gd name="connsiteY23" fmla="*/ 1815882 h 1815882"/>
              <a:gd name="connsiteX24" fmla="*/ 6263501 w 10706839"/>
              <a:gd name="connsiteY24" fmla="*/ 1815882 h 1815882"/>
              <a:gd name="connsiteX25" fmla="*/ 5594323 w 10706839"/>
              <a:gd name="connsiteY25" fmla="*/ 1815882 h 1815882"/>
              <a:gd name="connsiteX26" fmla="*/ 4711009 w 10706839"/>
              <a:gd name="connsiteY26" fmla="*/ 1815882 h 1815882"/>
              <a:gd name="connsiteX27" fmla="*/ 4148900 w 10706839"/>
              <a:gd name="connsiteY27" fmla="*/ 1815882 h 1815882"/>
              <a:gd name="connsiteX28" fmla="*/ 3586791 w 10706839"/>
              <a:gd name="connsiteY28" fmla="*/ 1815882 h 1815882"/>
              <a:gd name="connsiteX29" fmla="*/ 2703477 w 10706839"/>
              <a:gd name="connsiteY29" fmla="*/ 1815882 h 1815882"/>
              <a:gd name="connsiteX30" fmla="*/ 2248436 w 10706839"/>
              <a:gd name="connsiteY30" fmla="*/ 1815882 h 1815882"/>
              <a:gd name="connsiteX31" fmla="*/ 1472190 w 10706839"/>
              <a:gd name="connsiteY31" fmla="*/ 1815882 h 1815882"/>
              <a:gd name="connsiteX32" fmla="*/ 1017150 w 10706839"/>
              <a:gd name="connsiteY32" fmla="*/ 1815882 h 1815882"/>
              <a:gd name="connsiteX33" fmla="*/ 0 w 10706839"/>
              <a:gd name="connsiteY33" fmla="*/ 1815882 h 1815882"/>
              <a:gd name="connsiteX34" fmla="*/ 0 w 10706839"/>
              <a:gd name="connsiteY34" fmla="*/ 1228747 h 1815882"/>
              <a:gd name="connsiteX35" fmla="*/ 0 w 10706839"/>
              <a:gd name="connsiteY35" fmla="*/ 677929 h 1815882"/>
              <a:gd name="connsiteX36" fmla="*/ 0 w 10706839"/>
              <a:gd name="connsiteY36"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706839" h="1815882" extrusionOk="0">
                <a:moveTo>
                  <a:pt x="0" y="0"/>
                </a:moveTo>
                <a:cubicBezTo>
                  <a:pt x="108349" y="-1730"/>
                  <a:pt x="272096" y="14691"/>
                  <a:pt x="347972" y="0"/>
                </a:cubicBezTo>
                <a:cubicBezTo>
                  <a:pt x="423848" y="-14691"/>
                  <a:pt x="801942" y="-9419"/>
                  <a:pt x="1017150" y="0"/>
                </a:cubicBezTo>
                <a:cubicBezTo>
                  <a:pt x="1232358" y="9419"/>
                  <a:pt x="1562253" y="5993"/>
                  <a:pt x="1793396" y="0"/>
                </a:cubicBezTo>
                <a:cubicBezTo>
                  <a:pt x="2024539" y="-5993"/>
                  <a:pt x="2072180" y="15388"/>
                  <a:pt x="2248436" y="0"/>
                </a:cubicBezTo>
                <a:cubicBezTo>
                  <a:pt x="2424692" y="-15388"/>
                  <a:pt x="2818622" y="13033"/>
                  <a:pt x="3131750" y="0"/>
                </a:cubicBezTo>
                <a:cubicBezTo>
                  <a:pt x="3444878" y="-13033"/>
                  <a:pt x="3603033" y="36042"/>
                  <a:pt x="4015065" y="0"/>
                </a:cubicBezTo>
                <a:cubicBezTo>
                  <a:pt x="4427098" y="-36042"/>
                  <a:pt x="4521012" y="8533"/>
                  <a:pt x="4898379" y="0"/>
                </a:cubicBezTo>
                <a:cubicBezTo>
                  <a:pt x="5275746" y="-8533"/>
                  <a:pt x="5369538" y="41925"/>
                  <a:pt x="5781693" y="0"/>
                </a:cubicBezTo>
                <a:cubicBezTo>
                  <a:pt x="6193848" y="-41925"/>
                  <a:pt x="6373348" y="-2370"/>
                  <a:pt x="6665007" y="0"/>
                </a:cubicBezTo>
                <a:cubicBezTo>
                  <a:pt x="6956666" y="2370"/>
                  <a:pt x="7119458" y="-21203"/>
                  <a:pt x="7548321" y="0"/>
                </a:cubicBezTo>
                <a:cubicBezTo>
                  <a:pt x="7977184" y="21203"/>
                  <a:pt x="7891753" y="-4322"/>
                  <a:pt x="8003362" y="0"/>
                </a:cubicBezTo>
                <a:cubicBezTo>
                  <a:pt x="8114971" y="4322"/>
                  <a:pt x="8506780" y="-6840"/>
                  <a:pt x="8886676" y="0"/>
                </a:cubicBezTo>
                <a:cubicBezTo>
                  <a:pt x="9266572" y="6840"/>
                  <a:pt x="9208959" y="-5221"/>
                  <a:pt x="9341717" y="0"/>
                </a:cubicBezTo>
                <a:cubicBezTo>
                  <a:pt x="9474475" y="5221"/>
                  <a:pt x="9714278" y="-6847"/>
                  <a:pt x="9903826" y="0"/>
                </a:cubicBezTo>
                <a:cubicBezTo>
                  <a:pt x="10093374" y="6847"/>
                  <a:pt x="10389157" y="-32696"/>
                  <a:pt x="10706839" y="0"/>
                </a:cubicBezTo>
                <a:cubicBezTo>
                  <a:pt x="10700796" y="190786"/>
                  <a:pt x="10693495" y="454851"/>
                  <a:pt x="10706839" y="568976"/>
                </a:cubicBezTo>
                <a:cubicBezTo>
                  <a:pt x="10720183" y="683101"/>
                  <a:pt x="10698642" y="916935"/>
                  <a:pt x="10706839" y="1156112"/>
                </a:cubicBezTo>
                <a:cubicBezTo>
                  <a:pt x="10715036" y="1395289"/>
                  <a:pt x="10726491" y="1595269"/>
                  <a:pt x="10706839" y="1815882"/>
                </a:cubicBezTo>
                <a:cubicBezTo>
                  <a:pt x="10402504" y="1804272"/>
                  <a:pt x="10306464" y="1827627"/>
                  <a:pt x="9930593" y="1815882"/>
                </a:cubicBezTo>
                <a:cubicBezTo>
                  <a:pt x="9554722" y="1804137"/>
                  <a:pt x="9360767" y="1805421"/>
                  <a:pt x="9047279" y="1815882"/>
                </a:cubicBezTo>
                <a:cubicBezTo>
                  <a:pt x="8733791" y="1826343"/>
                  <a:pt x="8596462" y="1785532"/>
                  <a:pt x="8163965" y="1815882"/>
                </a:cubicBezTo>
                <a:cubicBezTo>
                  <a:pt x="7731468" y="1846232"/>
                  <a:pt x="7553703" y="1839119"/>
                  <a:pt x="7280651" y="1815882"/>
                </a:cubicBezTo>
                <a:cubicBezTo>
                  <a:pt x="7007599" y="1792645"/>
                  <a:pt x="6875663" y="1792788"/>
                  <a:pt x="6611473" y="1815882"/>
                </a:cubicBezTo>
                <a:cubicBezTo>
                  <a:pt x="6347283" y="1838976"/>
                  <a:pt x="6410132" y="1808270"/>
                  <a:pt x="6263501" y="1815882"/>
                </a:cubicBezTo>
                <a:cubicBezTo>
                  <a:pt x="6116870" y="1823494"/>
                  <a:pt x="5871762" y="1804385"/>
                  <a:pt x="5594323" y="1815882"/>
                </a:cubicBezTo>
                <a:cubicBezTo>
                  <a:pt x="5316884" y="1827379"/>
                  <a:pt x="5065849" y="1855665"/>
                  <a:pt x="4711009" y="1815882"/>
                </a:cubicBezTo>
                <a:cubicBezTo>
                  <a:pt x="4356169" y="1776099"/>
                  <a:pt x="4365492" y="1815487"/>
                  <a:pt x="4148900" y="1815882"/>
                </a:cubicBezTo>
                <a:cubicBezTo>
                  <a:pt x="3932308" y="1816277"/>
                  <a:pt x="3768681" y="1825520"/>
                  <a:pt x="3586791" y="1815882"/>
                </a:cubicBezTo>
                <a:cubicBezTo>
                  <a:pt x="3404901" y="1806244"/>
                  <a:pt x="3026235" y="1815616"/>
                  <a:pt x="2703477" y="1815882"/>
                </a:cubicBezTo>
                <a:cubicBezTo>
                  <a:pt x="2380719" y="1816148"/>
                  <a:pt x="2434631" y="1830497"/>
                  <a:pt x="2248436" y="1815882"/>
                </a:cubicBezTo>
                <a:cubicBezTo>
                  <a:pt x="2062241" y="1801267"/>
                  <a:pt x="1807888" y="1793579"/>
                  <a:pt x="1472190" y="1815882"/>
                </a:cubicBezTo>
                <a:cubicBezTo>
                  <a:pt x="1136492" y="1838185"/>
                  <a:pt x="1123794" y="1820195"/>
                  <a:pt x="1017150" y="1815882"/>
                </a:cubicBezTo>
                <a:cubicBezTo>
                  <a:pt x="910506" y="1811569"/>
                  <a:pt x="339804" y="1778767"/>
                  <a:pt x="0" y="1815882"/>
                </a:cubicBezTo>
                <a:cubicBezTo>
                  <a:pt x="-689" y="1626937"/>
                  <a:pt x="20638" y="1500504"/>
                  <a:pt x="0" y="1228747"/>
                </a:cubicBezTo>
                <a:cubicBezTo>
                  <a:pt x="-20638" y="956991"/>
                  <a:pt x="543" y="936309"/>
                  <a:pt x="0" y="677929"/>
                </a:cubicBezTo>
                <a:cubicBezTo>
                  <a:pt x="-543" y="419549"/>
                  <a:pt x="28933" y="307131"/>
                  <a:pt x="0" y="0"/>
                </a:cubicBezTo>
                <a:close/>
              </a:path>
            </a:pathLst>
          </a:custGeom>
          <a:noFill/>
          <a:ln w="6350">
            <a:solidFill>
              <a:schemeClr val="tx1"/>
            </a:solidFill>
            <a:extLst>
              <a:ext uri="{C807C97D-BFC1-408E-A445-0C87EB9F89A2}">
                <ask:lineSketchStyleProps xmlns="" xmlns:ask="http://schemas.microsoft.com/office/drawing/2018/sketchyshapes" sd="3459682077">
                  <a:prstGeom prst="rect">
                    <a:avLst/>
                  </a:prstGeom>
                  <ask:type>
                    <ask:lineSketchFreehand/>
                  </ask:type>
                </ask:lineSketchStyleProps>
              </a:ext>
            </a:extLst>
          </a:ln>
        </p:spPr>
        <p:txBody>
          <a:bodyPr wrap="square">
            <a:spAutoFit/>
          </a:bodyPr>
          <a:lstStyle/>
          <a:p>
            <a:pPr algn="ctr"/>
            <a:endParaRPr lang="fr-FR" sz="1600" dirty="0">
              <a:latin typeface="Marianne Light" panose="02000000000000000000" pitchFamily="50" charset="0"/>
            </a:endParaRPr>
          </a:p>
          <a:p>
            <a:pPr algn="ctr"/>
            <a:r>
              <a:rPr lang="fr-FR" sz="1600" dirty="0">
                <a:latin typeface="Marianne Light" panose="02000000000000000000" pitchFamily="50" charset="0"/>
              </a:rPr>
              <a:t>La cible de neutralité carbone se traduit par un </a:t>
            </a:r>
            <a:r>
              <a:rPr lang="fr-FR" sz="1600" b="1" dirty="0">
                <a:latin typeface="Marianne" panose="02000000000000000000" pitchFamily="50" charset="0"/>
              </a:rPr>
              <a:t>équilibre</a:t>
            </a:r>
            <a:r>
              <a:rPr lang="fr-FR" sz="1600" dirty="0">
                <a:latin typeface="Marianne Light" panose="02000000000000000000" pitchFamily="50" charset="0"/>
              </a:rPr>
              <a:t> entre les gaz à effet de serre émis chaque année et la quantité de CO</a:t>
            </a:r>
            <a:r>
              <a:rPr lang="fr-FR" sz="1600" baseline="-25000" dirty="0">
                <a:latin typeface="Marianne Light" panose="02000000000000000000" pitchFamily="50" charset="0"/>
              </a:rPr>
              <a:t>2</a:t>
            </a:r>
            <a:r>
              <a:rPr lang="fr-FR" sz="1600" dirty="0">
                <a:latin typeface="Marianne Light" panose="02000000000000000000" pitchFamily="50" charset="0"/>
              </a:rPr>
              <a:t> absorbée par les « puits de carbone » sur un territoire national. </a:t>
            </a:r>
          </a:p>
          <a:p>
            <a:pPr algn="ctr"/>
            <a:endParaRPr lang="fr-FR" sz="1600" dirty="0">
              <a:latin typeface="Marianne Light" panose="02000000000000000000" pitchFamily="50" charset="0"/>
            </a:endParaRPr>
          </a:p>
          <a:p>
            <a:pPr algn="ctr"/>
            <a:r>
              <a:rPr lang="fr-FR" sz="1600" dirty="0">
                <a:latin typeface="Marianne Light" panose="02000000000000000000" pitchFamily="50" charset="0"/>
              </a:rPr>
              <a:t>Ces puits peuvent être </a:t>
            </a:r>
            <a:r>
              <a:rPr lang="fr-FR" sz="1600" b="1" dirty="0">
                <a:latin typeface="Marianne" panose="02000000000000000000" pitchFamily="50" charset="0"/>
              </a:rPr>
              <a:t>naturels</a:t>
            </a:r>
            <a:r>
              <a:rPr lang="fr-FR" sz="1600" dirty="0">
                <a:latin typeface="Marianne Light" panose="02000000000000000000" pitchFamily="50" charset="0"/>
              </a:rPr>
              <a:t> (forêts et sols) ou </a:t>
            </a:r>
            <a:r>
              <a:rPr lang="fr-FR" sz="1600" b="1" dirty="0">
                <a:latin typeface="Marianne" panose="02000000000000000000" pitchFamily="50" charset="0"/>
              </a:rPr>
              <a:t>technologiques</a:t>
            </a:r>
            <a:r>
              <a:rPr lang="fr-FR" sz="1600" dirty="0">
                <a:latin typeface="Marianne Light" panose="02000000000000000000" pitchFamily="50" charset="0"/>
              </a:rPr>
              <a:t> (capture et séquestration du carbone sur des sites industriels ou diffuse en puisant le carbone dans l’air). </a:t>
            </a:r>
          </a:p>
          <a:p>
            <a:pPr algn="ctr"/>
            <a:endParaRPr lang="fr-FR" sz="1600" dirty="0">
              <a:latin typeface="Marianne Light" panose="02000000000000000000" pitchFamily="50" charset="0"/>
            </a:endParaRPr>
          </a:p>
        </p:txBody>
      </p:sp>
      <p:sp>
        <p:nvSpPr>
          <p:cNvPr id="2" name="Rectangle 1">
            <a:extLst>
              <a:ext uri="{FF2B5EF4-FFF2-40B4-BE49-F238E27FC236}">
                <a16:creationId xmlns:a16="http://schemas.microsoft.com/office/drawing/2014/main" id="{04CE2BC2-0ADA-C971-9426-C264C4D197AD}"/>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439E01C-6081-4C10-8C8A-042D76834752}"/>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41D53372-42F0-82B4-9F3D-5958E763FFF1}"/>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80F813E0-E4A2-892B-18A1-E97F0A56EDA6}"/>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F997AA41-A7B6-B890-C36C-32FE44C802B0}"/>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EAE7CA3-EC8A-84E9-2E83-470FA38B257F}"/>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5C2B8869-A98E-9A65-F516-FFBABA0EBB63}"/>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127BEFF-B1FB-E12A-36BE-88E160DC14A3}"/>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2C36C80-8617-BDDE-4368-725D3906E2BC}"/>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8680D44B-EA80-9A06-B4C8-AA82C3D8162B}"/>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61CA8B7-B023-DF35-2F35-8C2B5488DA18}"/>
              </a:ext>
            </a:extLst>
          </p:cNvPr>
          <p:cNvSpPr/>
          <p:nvPr/>
        </p:nvSpPr>
        <p:spPr>
          <a:xfrm>
            <a:off x="12033700"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618BCE-0F24-DD29-2FCE-FBE6F0050B2A}"/>
              </a:ext>
            </a:extLst>
          </p:cNvPr>
          <p:cNvSpPr/>
          <p:nvPr/>
        </p:nvSpPr>
        <p:spPr>
          <a:xfrm>
            <a:off x="12033700"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303D6AE-530F-4283-27EB-60D0EFF06E35}"/>
              </a:ext>
            </a:extLst>
          </p:cNvPr>
          <p:cNvSpPr/>
          <p:nvPr/>
        </p:nvSpPr>
        <p:spPr>
          <a:xfrm>
            <a:off x="12033700"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3E12276E-B66F-5F89-DCB5-000E450E7DDA}"/>
              </a:ext>
            </a:extLst>
          </p:cNvPr>
          <p:cNvSpPr/>
          <p:nvPr/>
        </p:nvSpPr>
        <p:spPr>
          <a:xfrm>
            <a:off x="12033700"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1ECD2ADE-44DA-A062-9B5A-F1D651FA9972}"/>
              </a:ext>
            </a:extLst>
          </p:cNvPr>
          <p:cNvSpPr/>
          <p:nvPr/>
        </p:nvSpPr>
        <p:spPr>
          <a:xfrm>
            <a:off x="12033700"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9BC854C-1542-F98B-5C3F-4E3379AAB78D}"/>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DF4923DB-B296-0EC1-06C9-2D8F1419041F}"/>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BBA1198-F91A-DD9E-6007-76733FA7A883}"/>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DDEBCAF8-CAFA-D494-AD4F-12A6F741D3C9}"/>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47066959-1FE6-F18A-AB97-68AE80625338}"/>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56AFFC14-AEA8-D49A-8B94-0CDA65EC4D0D}"/>
              </a:ext>
            </a:extLst>
          </p:cNvPr>
          <p:cNvSpPr/>
          <p:nvPr/>
        </p:nvSpPr>
        <p:spPr>
          <a:xfrm>
            <a:off x="4587765" y="4273117"/>
            <a:ext cx="791244" cy="15696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443854A-13C0-4155-DFA5-757F777DE70B}"/>
              </a:ext>
            </a:extLst>
          </p:cNvPr>
          <p:cNvSpPr/>
          <p:nvPr/>
        </p:nvSpPr>
        <p:spPr>
          <a:xfrm>
            <a:off x="4587765" y="5856170"/>
            <a:ext cx="791244" cy="10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B65AB88A-0606-D8FD-0F8A-08583F8ABD6E}"/>
              </a:ext>
            </a:extLst>
          </p:cNvPr>
          <p:cNvSpPr/>
          <p:nvPr/>
        </p:nvSpPr>
        <p:spPr>
          <a:xfrm>
            <a:off x="6411342" y="5733564"/>
            <a:ext cx="791244"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a:extLst>
              <a:ext uri="{FF2B5EF4-FFF2-40B4-BE49-F238E27FC236}">
                <a16:creationId xmlns:a16="http://schemas.microsoft.com/office/drawing/2014/main" id="{76DB06C9-9E42-D01E-09CB-AB4881794844}"/>
              </a:ext>
            </a:extLst>
          </p:cNvPr>
          <p:cNvCxnSpPr>
            <a:cxnSpLocks/>
          </p:cNvCxnSpPr>
          <p:nvPr/>
        </p:nvCxnSpPr>
        <p:spPr>
          <a:xfrm>
            <a:off x="3909848" y="5846764"/>
            <a:ext cx="4020207"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122A813E-0B19-7ED8-D0B2-3C1A468EFC01}"/>
              </a:ext>
            </a:extLst>
          </p:cNvPr>
          <p:cNvCxnSpPr/>
          <p:nvPr/>
        </p:nvCxnSpPr>
        <p:spPr>
          <a:xfrm flipV="1">
            <a:off x="3909848" y="3870443"/>
            <a:ext cx="0" cy="1976321"/>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D3CAEBE-2A57-37AE-26E0-C49933E52F48}"/>
              </a:ext>
            </a:extLst>
          </p:cNvPr>
          <p:cNvSpPr/>
          <p:nvPr/>
        </p:nvSpPr>
        <p:spPr>
          <a:xfrm>
            <a:off x="6413390" y="5859345"/>
            <a:ext cx="791244" cy="10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C3D2E801-7650-C40E-1C33-0FD3EDD5B29C}"/>
              </a:ext>
            </a:extLst>
          </p:cNvPr>
          <p:cNvSpPr/>
          <p:nvPr/>
        </p:nvSpPr>
        <p:spPr>
          <a:xfrm>
            <a:off x="6411342" y="5555764"/>
            <a:ext cx="791244" cy="2880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64EA2230-F033-2A9E-A396-2002CDCBEC76}"/>
              </a:ext>
            </a:extLst>
          </p:cNvPr>
          <p:cNvSpPr/>
          <p:nvPr/>
        </p:nvSpPr>
        <p:spPr>
          <a:xfrm>
            <a:off x="6417692" y="5860564"/>
            <a:ext cx="791244" cy="288000"/>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CE3A0105-6D44-6E20-3227-D85D4F10219A}"/>
              </a:ext>
            </a:extLst>
          </p:cNvPr>
          <p:cNvSpPr txBox="1"/>
          <p:nvPr/>
        </p:nvSpPr>
        <p:spPr>
          <a:xfrm>
            <a:off x="996950" y="3626331"/>
            <a:ext cx="2419349" cy="954107"/>
          </a:xfrm>
          <a:prstGeom prst="rect">
            <a:avLst/>
          </a:prstGeom>
          <a:noFill/>
        </p:spPr>
        <p:txBody>
          <a:bodyPr wrap="square">
            <a:spAutoFit/>
          </a:bodyPr>
          <a:lstStyle/>
          <a:p>
            <a:pPr algn="ctr"/>
            <a:r>
              <a:rPr lang="fr-FR" sz="1400" dirty="0">
                <a:latin typeface="Marianne Light" panose="02000000000000000000" pitchFamily="50" charset="0"/>
              </a:rPr>
              <a:t>En 2019, les émissions totales en France </a:t>
            </a:r>
          </a:p>
          <a:p>
            <a:pPr algn="ctr"/>
            <a:r>
              <a:rPr lang="fr-FR" sz="1400" dirty="0">
                <a:latin typeface="Marianne Light" panose="02000000000000000000" pitchFamily="50" charset="0"/>
              </a:rPr>
              <a:t>sont de l’ordre de </a:t>
            </a:r>
          </a:p>
          <a:p>
            <a:pPr algn="ctr"/>
            <a:r>
              <a:rPr lang="fr-FR" sz="1400" b="1" dirty="0">
                <a:latin typeface="Marianne" panose="02000000000000000000" pitchFamily="50" charset="0"/>
              </a:rPr>
              <a:t>436 MtCO</a:t>
            </a:r>
            <a:r>
              <a:rPr lang="fr-FR" sz="1400" b="1" baseline="-25000" dirty="0">
                <a:latin typeface="Marianne" panose="02000000000000000000" pitchFamily="50" charset="0"/>
              </a:rPr>
              <a:t>2</a:t>
            </a:r>
            <a:r>
              <a:rPr lang="fr-FR" sz="1400" b="1" dirty="0">
                <a:latin typeface="Marianne" panose="02000000000000000000" pitchFamily="50" charset="0"/>
              </a:rPr>
              <a:t>/an</a:t>
            </a:r>
            <a:r>
              <a:rPr lang="fr-FR" sz="1400" dirty="0">
                <a:latin typeface="Marianne Light" panose="02000000000000000000" pitchFamily="50" charset="0"/>
              </a:rPr>
              <a:t> </a:t>
            </a:r>
          </a:p>
        </p:txBody>
      </p:sp>
      <p:sp>
        <p:nvSpPr>
          <p:cNvPr id="40" name="ZoneTexte 39">
            <a:extLst>
              <a:ext uri="{FF2B5EF4-FFF2-40B4-BE49-F238E27FC236}">
                <a16:creationId xmlns:a16="http://schemas.microsoft.com/office/drawing/2014/main" id="{C0A10F31-EF06-B015-50B2-F030130C3B5C}"/>
              </a:ext>
            </a:extLst>
          </p:cNvPr>
          <p:cNvSpPr txBox="1"/>
          <p:nvPr/>
        </p:nvSpPr>
        <p:spPr>
          <a:xfrm>
            <a:off x="928199" y="4990531"/>
            <a:ext cx="2556850" cy="1169551"/>
          </a:xfrm>
          <a:prstGeom prst="rect">
            <a:avLst/>
          </a:prstGeom>
          <a:noFill/>
        </p:spPr>
        <p:txBody>
          <a:bodyPr wrap="square">
            <a:spAutoFit/>
          </a:bodyPr>
          <a:lstStyle/>
          <a:p>
            <a:pPr algn="ctr"/>
            <a:r>
              <a:rPr lang="fr-FR" sz="1400" dirty="0">
                <a:latin typeface="Marianne Light" panose="02000000000000000000" pitchFamily="50" charset="0"/>
              </a:rPr>
              <a:t>Les puits français (exclusivement naturels, sols et forêts jusqu’à 2020) sont d’environ </a:t>
            </a:r>
          </a:p>
          <a:p>
            <a:pPr algn="ctr"/>
            <a:r>
              <a:rPr lang="fr-FR" sz="1400" b="1" dirty="0">
                <a:latin typeface="Marianne" panose="02000000000000000000" pitchFamily="50" charset="0"/>
              </a:rPr>
              <a:t>30 MtCO</a:t>
            </a:r>
            <a:r>
              <a:rPr lang="fr-FR" sz="1400" b="1" baseline="-25000" dirty="0">
                <a:latin typeface="Marianne" panose="02000000000000000000" pitchFamily="50" charset="0"/>
              </a:rPr>
              <a:t>2</a:t>
            </a:r>
            <a:r>
              <a:rPr lang="fr-FR" sz="1400" b="1" dirty="0">
                <a:latin typeface="Marianne" panose="02000000000000000000" pitchFamily="50" charset="0"/>
              </a:rPr>
              <a:t>/an</a:t>
            </a:r>
          </a:p>
        </p:txBody>
      </p:sp>
      <p:sp>
        <p:nvSpPr>
          <p:cNvPr id="42" name="ZoneTexte 41">
            <a:extLst>
              <a:ext uri="{FF2B5EF4-FFF2-40B4-BE49-F238E27FC236}">
                <a16:creationId xmlns:a16="http://schemas.microsoft.com/office/drawing/2014/main" id="{08A81BE5-2F0E-B6F9-43FE-A851545CA903}"/>
              </a:ext>
            </a:extLst>
          </p:cNvPr>
          <p:cNvSpPr txBox="1"/>
          <p:nvPr/>
        </p:nvSpPr>
        <p:spPr>
          <a:xfrm>
            <a:off x="8088261" y="4166857"/>
            <a:ext cx="3639105" cy="2031325"/>
          </a:xfrm>
          <a:prstGeom prst="rect">
            <a:avLst/>
          </a:prstGeom>
          <a:noFill/>
        </p:spPr>
        <p:txBody>
          <a:bodyPr wrap="square">
            <a:spAutoFit/>
          </a:bodyPr>
          <a:lstStyle/>
          <a:p>
            <a:pPr algn="ctr"/>
            <a:r>
              <a:rPr lang="fr-FR" sz="1400" dirty="0">
                <a:latin typeface="Marianne Light" panose="02000000000000000000" pitchFamily="50" charset="0"/>
              </a:rPr>
              <a:t>L’atteinte de la cible implique donc de réduire les émissions annuelles de </a:t>
            </a:r>
          </a:p>
          <a:p>
            <a:pPr algn="ctr"/>
            <a:r>
              <a:rPr lang="fr-FR" sz="1400" b="1" dirty="0">
                <a:latin typeface="Marianne" panose="02000000000000000000" pitchFamily="50" charset="0"/>
              </a:rPr>
              <a:t>406 MtCO</a:t>
            </a:r>
            <a:r>
              <a:rPr lang="fr-FR" sz="1400" b="1" baseline="-25000" dirty="0">
                <a:latin typeface="Marianne" panose="02000000000000000000" pitchFamily="50" charset="0"/>
              </a:rPr>
              <a:t>2</a:t>
            </a:r>
            <a:r>
              <a:rPr lang="fr-FR" sz="1400" b="1" dirty="0">
                <a:latin typeface="Marianne" panose="02000000000000000000" pitchFamily="50" charset="0"/>
              </a:rPr>
              <a:t>/an </a:t>
            </a:r>
            <a:r>
              <a:rPr lang="fr-FR" sz="1400" dirty="0">
                <a:latin typeface="Marianne Light" panose="02000000000000000000" pitchFamily="50" charset="0"/>
              </a:rPr>
              <a:t>tout en maintenant le niveau de puits de carbone actuel </a:t>
            </a:r>
          </a:p>
          <a:p>
            <a:pPr algn="ctr"/>
            <a:r>
              <a:rPr lang="fr-FR" sz="1400" dirty="0">
                <a:latin typeface="Marianne Light" panose="02000000000000000000" pitchFamily="50" charset="0"/>
              </a:rPr>
              <a:t>ou bien </a:t>
            </a:r>
          </a:p>
          <a:p>
            <a:pPr algn="ctr"/>
            <a:r>
              <a:rPr lang="fr-FR" sz="1400" dirty="0">
                <a:latin typeface="Marianne Light" panose="02000000000000000000" pitchFamily="50" charset="0"/>
              </a:rPr>
              <a:t>d’être en mesure d’augmenter la capacité de ces puits </a:t>
            </a:r>
          </a:p>
          <a:p>
            <a:pPr algn="ctr"/>
            <a:r>
              <a:rPr lang="fr-FR" sz="1400" dirty="0">
                <a:latin typeface="Marianne Light" panose="02000000000000000000" pitchFamily="50" charset="0"/>
              </a:rPr>
              <a:t>pour disposer d’un budget d’émissions résiduelles plus important.</a:t>
            </a:r>
          </a:p>
        </p:txBody>
      </p:sp>
      <p:sp>
        <p:nvSpPr>
          <p:cNvPr id="44" name="ZoneTexte 43">
            <a:extLst>
              <a:ext uri="{FF2B5EF4-FFF2-40B4-BE49-F238E27FC236}">
                <a16:creationId xmlns:a16="http://schemas.microsoft.com/office/drawing/2014/main" id="{BEFEBD5C-A2E8-A8F2-0A42-8440514869DE}"/>
              </a:ext>
            </a:extLst>
          </p:cNvPr>
          <p:cNvSpPr txBox="1"/>
          <p:nvPr/>
        </p:nvSpPr>
        <p:spPr>
          <a:xfrm rot="16200000">
            <a:off x="3297800" y="4054972"/>
            <a:ext cx="1013705" cy="246221"/>
          </a:xfrm>
          <a:prstGeom prst="rect">
            <a:avLst/>
          </a:prstGeom>
          <a:noFill/>
        </p:spPr>
        <p:txBody>
          <a:bodyPr wrap="square">
            <a:spAutoFit/>
          </a:bodyPr>
          <a:lstStyle/>
          <a:p>
            <a:r>
              <a:rPr lang="fr-FR" sz="1000" b="1" dirty="0">
                <a:solidFill>
                  <a:schemeClr val="bg1">
                    <a:lumMod val="50000"/>
                  </a:schemeClr>
                </a:solidFill>
                <a:latin typeface="Marianne Light" panose="02000000000000000000" pitchFamily="50" charset="0"/>
              </a:rPr>
              <a:t>MtCO</a:t>
            </a:r>
            <a:r>
              <a:rPr lang="fr-FR" sz="1000" b="1" baseline="-25000" dirty="0">
                <a:solidFill>
                  <a:schemeClr val="bg1">
                    <a:lumMod val="50000"/>
                  </a:schemeClr>
                </a:solidFill>
                <a:latin typeface="Marianne Light" panose="02000000000000000000" pitchFamily="50" charset="0"/>
              </a:rPr>
              <a:t>2</a:t>
            </a:r>
            <a:r>
              <a:rPr lang="fr-FR" sz="1000" b="1" dirty="0">
                <a:solidFill>
                  <a:schemeClr val="bg1">
                    <a:lumMod val="50000"/>
                  </a:schemeClr>
                </a:solidFill>
                <a:latin typeface="Marianne Light" panose="02000000000000000000" pitchFamily="50" charset="0"/>
              </a:rPr>
              <a:t>/an</a:t>
            </a:r>
            <a:r>
              <a:rPr lang="fr-FR" sz="1000" dirty="0">
                <a:solidFill>
                  <a:schemeClr val="bg1">
                    <a:lumMod val="50000"/>
                  </a:schemeClr>
                </a:solidFill>
                <a:latin typeface="Marianne Light" panose="02000000000000000000" pitchFamily="50" charset="0"/>
              </a:rPr>
              <a:t> </a:t>
            </a:r>
          </a:p>
        </p:txBody>
      </p:sp>
      <p:sp>
        <p:nvSpPr>
          <p:cNvPr id="46" name="ZoneTexte 45">
            <a:extLst>
              <a:ext uri="{FF2B5EF4-FFF2-40B4-BE49-F238E27FC236}">
                <a16:creationId xmlns:a16="http://schemas.microsoft.com/office/drawing/2014/main" id="{60859D82-9D11-FF26-D1CF-BAACA74110A8}"/>
              </a:ext>
            </a:extLst>
          </p:cNvPr>
          <p:cNvSpPr txBox="1"/>
          <p:nvPr/>
        </p:nvSpPr>
        <p:spPr>
          <a:xfrm>
            <a:off x="4631892" y="3484984"/>
            <a:ext cx="855498" cy="369332"/>
          </a:xfrm>
          <a:prstGeom prst="rect">
            <a:avLst/>
          </a:prstGeom>
          <a:noFill/>
        </p:spPr>
        <p:txBody>
          <a:bodyPr wrap="square">
            <a:spAutoFit/>
          </a:bodyPr>
          <a:lstStyle/>
          <a:p>
            <a:r>
              <a:rPr lang="fr-FR" sz="1800" dirty="0">
                <a:solidFill>
                  <a:schemeClr val="bg1">
                    <a:lumMod val="50000"/>
                  </a:schemeClr>
                </a:solidFill>
                <a:latin typeface="Marianne Light" panose="02000000000000000000" pitchFamily="50" charset="0"/>
              </a:rPr>
              <a:t>2019</a:t>
            </a:r>
            <a:endParaRPr lang="fr-FR" dirty="0">
              <a:solidFill>
                <a:schemeClr val="bg1">
                  <a:lumMod val="50000"/>
                </a:schemeClr>
              </a:solidFill>
            </a:endParaRPr>
          </a:p>
        </p:txBody>
      </p:sp>
      <p:sp>
        <p:nvSpPr>
          <p:cNvPr id="47" name="ZoneTexte 46">
            <a:extLst>
              <a:ext uri="{FF2B5EF4-FFF2-40B4-BE49-F238E27FC236}">
                <a16:creationId xmlns:a16="http://schemas.microsoft.com/office/drawing/2014/main" id="{82808927-EB4F-9478-2B58-6FC8E8CAD268}"/>
              </a:ext>
            </a:extLst>
          </p:cNvPr>
          <p:cNvSpPr txBox="1"/>
          <p:nvPr/>
        </p:nvSpPr>
        <p:spPr>
          <a:xfrm>
            <a:off x="6417692" y="3501111"/>
            <a:ext cx="855498" cy="369332"/>
          </a:xfrm>
          <a:prstGeom prst="rect">
            <a:avLst/>
          </a:prstGeom>
          <a:noFill/>
        </p:spPr>
        <p:txBody>
          <a:bodyPr wrap="square">
            <a:spAutoFit/>
          </a:bodyPr>
          <a:lstStyle/>
          <a:p>
            <a:r>
              <a:rPr lang="fr-FR" sz="1800" dirty="0">
                <a:solidFill>
                  <a:schemeClr val="bg1">
                    <a:lumMod val="50000"/>
                  </a:schemeClr>
                </a:solidFill>
                <a:latin typeface="Marianne Light" panose="02000000000000000000" pitchFamily="50" charset="0"/>
              </a:rPr>
              <a:t>2050</a:t>
            </a:r>
            <a:endParaRPr lang="fr-FR" dirty="0">
              <a:solidFill>
                <a:schemeClr val="bg1">
                  <a:lumMod val="50000"/>
                </a:schemeClr>
              </a:solidFill>
            </a:endParaRPr>
          </a:p>
        </p:txBody>
      </p:sp>
      <p:pic>
        <p:nvPicPr>
          <p:cNvPr id="49" name="Graphique 48" descr="Flèche : courbe légère contour">
            <a:extLst>
              <a:ext uri="{FF2B5EF4-FFF2-40B4-BE49-F238E27FC236}">
                <a16:creationId xmlns:a16="http://schemas.microsoft.com/office/drawing/2014/main" id="{1FF4AA58-2FCC-5A1D-DE9E-A0E1739893B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28269" y="4275258"/>
            <a:ext cx="914400" cy="914400"/>
          </a:xfrm>
          <a:prstGeom prst="rect">
            <a:avLst/>
          </a:prstGeom>
        </p:spPr>
      </p:pic>
      <p:pic>
        <p:nvPicPr>
          <p:cNvPr id="54" name="Graphique 53" descr="Flèche : courbe légère contour">
            <a:extLst>
              <a:ext uri="{FF2B5EF4-FFF2-40B4-BE49-F238E27FC236}">
                <a16:creationId xmlns:a16="http://schemas.microsoft.com/office/drawing/2014/main" id="{5D1348AC-E007-7741-97F7-E4BD3FFFA66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957688" y="5484762"/>
            <a:ext cx="914400" cy="914400"/>
          </a:xfrm>
          <a:prstGeom prst="rect">
            <a:avLst/>
          </a:prstGeom>
        </p:spPr>
      </p:pic>
      <p:pic>
        <p:nvPicPr>
          <p:cNvPr id="55" name="Graphique 54" descr="Flèche : courbe légère contour">
            <a:extLst>
              <a:ext uri="{FF2B5EF4-FFF2-40B4-BE49-F238E27FC236}">
                <a16:creationId xmlns:a16="http://schemas.microsoft.com/office/drawing/2014/main" id="{892D13A1-D4CF-486A-BCDE-7F2AF23A7556}"/>
              </a:ext>
            </a:extLst>
          </p:cNvPr>
          <p:cNvPicPr>
            <a:picLocks/>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7379390" y="5098564"/>
            <a:ext cx="914400" cy="914400"/>
          </a:xfrm>
          <a:prstGeom prst="rect">
            <a:avLst/>
          </a:prstGeom>
        </p:spPr>
      </p:pic>
      <p:sp>
        <p:nvSpPr>
          <p:cNvPr id="25" name="ZoneTexte 24">
            <a:extLst>
              <a:ext uri="{FF2B5EF4-FFF2-40B4-BE49-F238E27FC236}">
                <a16:creationId xmlns:a16="http://schemas.microsoft.com/office/drawing/2014/main" id="{BF8DC1A0-B645-C94D-C9C0-3393F0FA2631}"/>
              </a:ext>
            </a:extLst>
          </p:cNvPr>
          <p:cNvSpPr txBox="1"/>
          <p:nvPr/>
        </p:nvSpPr>
        <p:spPr>
          <a:xfrm>
            <a:off x="451819" y="6338948"/>
            <a:ext cx="10564233" cy="276999"/>
          </a:xfrm>
          <a:prstGeom prst="rect">
            <a:avLst/>
          </a:prstGeom>
          <a:noFill/>
        </p:spPr>
        <p:txBody>
          <a:bodyPr wrap="square">
            <a:spAutoFit/>
          </a:bodyPr>
          <a:lstStyle/>
          <a:p>
            <a:r>
              <a:rPr lang="fr-FR" sz="1200" dirty="0">
                <a:latin typeface="Marianne Light" panose="02000000000000000000" pitchFamily="50" charset="0"/>
              </a:rPr>
              <a:t>NB : Les émissions de l’empreinte carbone du bâtiment se font pour près des deux tiers (64 %) sur le territoire national (SDES, 2022)</a:t>
            </a:r>
          </a:p>
        </p:txBody>
      </p:sp>
    </p:spTree>
    <p:extLst>
      <p:ext uri="{BB962C8B-B14F-4D97-AF65-F5344CB8AC3E}">
        <p14:creationId xmlns:p14="http://schemas.microsoft.com/office/powerpoint/2010/main" val="376731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ED5607-004F-443C-BB22-092F78B14CFB}"/>
              </a:ext>
            </a:extLst>
          </p:cNvPr>
          <p:cNvSpPr/>
          <p:nvPr/>
        </p:nvSpPr>
        <p:spPr>
          <a:xfrm>
            <a:off x="0" y="6284720"/>
            <a:ext cx="12192000" cy="520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a16="http://schemas.microsoft.com/office/drawing/2014/main" id="{98B502DB-7A58-4FBD-B189-171697F7F37A}"/>
              </a:ext>
            </a:extLst>
          </p:cNvPr>
          <p:cNvSpPr>
            <a:spLocks noGrp="1"/>
          </p:cNvSpPr>
          <p:nvPr>
            <p:ph type="title"/>
          </p:nvPr>
        </p:nvSpPr>
        <p:spPr>
          <a:xfrm>
            <a:off x="2074600" y="196304"/>
            <a:ext cx="9936335" cy="550353"/>
          </a:xfrm>
        </p:spPr>
        <p:txBody>
          <a:bodyPr anchor="t">
            <a:noAutofit/>
          </a:bodyPr>
          <a:lstStyle/>
          <a:p>
            <a:r>
              <a:rPr lang="fr-FR" sz="2400" dirty="0"/>
              <a:t>Au-delà de la neutralité carbone : les défis du bâtiment durable</a:t>
            </a:r>
          </a:p>
        </p:txBody>
      </p:sp>
      <p:pic>
        <p:nvPicPr>
          <p:cNvPr id="6" name="Graphique 5" descr="Usine contour">
            <a:extLst>
              <a:ext uri="{FF2B5EF4-FFF2-40B4-BE49-F238E27FC236}">
                <a16:creationId xmlns:a16="http://schemas.microsoft.com/office/drawing/2014/main" id="{3385C60A-F78B-45EB-8204-9D20FF91366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1321" y="1242587"/>
            <a:ext cx="914400" cy="914400"/>
          </a:xfrm>
          <a:prstGeom prst="rect">
            <a:avLst/>
          </a:prstGeom>
        </p:spPr>
      </p:pic>
      <p:pic>
        <p:nvPicPr>
          <p:cNvPr id="12" name="Graphique 11" descr="Cigogne contour">
            <a:extLst>
              <a:ext uri="{FF2B5EF4-FFF2-40B4-BE49-F238E27FC236}">
                <a16:creationId xmlns:a16="http://schemas.microsoft.com/office/drawing/2014/main" id="{B9AD2ED8-8879-4460-AF61-C5E8970D6DF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032292" y="1242169"/>
            <a:ext cx="914400" cy="914400"/>
          </a:xfrm>
          <a:prstGeom prst="rect">
            <a:avLst/>
          </a:prstGeom>
        </p:spPr>
      </p:pic>
      <p:pic>
        <p:nvPicPr>
          <p:cNvPr id="22" name="Graphique 21" descr="Thermomètre contour">
            <a:extLst>
              <a:ext uri="{FF2B5EF4-FFF2-40B4-BE49-F238E27FC236}">
                <a16:creationId xmlns:a16="http://schemas.microsoft.com/office/drawing/2014/main" id="{E455967F-2EDB-4CAA-85AA-8A7D8291BEA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162260" y="1314099"/>
            <a:ext cx="914400" cy="914400"/>
          </a:xfrm>
          <a:prstGeom prst="rect">
            <a:avLst/>
          </a:prstGeom>
        </p:spPr>
      </p:pic>
      <p:sp>
        <p:nvSpPr>
          <p:cNvPr id="23" name="ZoneTexte 22">
            <a:extLst>
              <a:ext uri="{FF2B5EF4-FFF2-40B4-BE49-F238E27FC236}">
                <a16:creationId xmlns:a16="http://schemas.microsoft.com/office/drawing/2014/main" id="{61C0EF68-07B9-4E27-8A54-D1E99814D358}"/>
              </a:ext>
            </a:extLst>
          </p:cNvPr>
          <p:cNvSpPr txBox="1"/>
          <p:nvPr/>
        </p:nvSpPr>
        <p:spPr>
          <a:xfrm>
            <a:off x="0" y="895204"/>
            <a:ext cx="2578459" cy="430887"/>
          </a:xfrm>
          <a:prstGeom prst="rect">
            <a:avLst/>
          </a:prstGeom>
          <a:noFill/>
        </p:spPr>
        <p:txBody>
          <a:bodyPr wrap="square" rtlCol="0">
            <a:spAutoFit/>
          </a:bodyPr>
          <a:lstStyle/>
          <a:p>
            <a:pPr algn="ctr"/>
            <a:r>
              <a:rPr lang="fr-FR" sz="1100" b="1" dirty="0">
                <a:solidFill>
                  <a:srgbClr val="5788C2"/>
                </a:solidFill>
                <a:latin typeface="Lucida Sans" panose="020B0602030504020204" pitchFamily="34" charset="0"/>
                <a:cs typeface="Calibri" panose="020F0502020204030204" pitchFamily="34" charset="0"/>
              </a:rPr>
              <a:t>FABRICATION DE MATÉRIAUX ET D’ÉQUIPEMENTS</a:t>
            </a:r>
          </a:p>
        </p:txBody>
      </p:sp>
      <p:sp>
        <p:nvSpPr>
          <p:cNvPr id="24" name="ZoneTexte 23">
            <a:extLst>
              <a:ext uri="{FF2B5EF4-FFF2-40B4-BE49-F238E27FC236}">
                <a16:creationId xmlns:a16="http://schemas.microsoft.com/office/drawing/2014/main" id="{A1BFD383-4FDF-4050-A273-4D6AD99EDC09}"/>
              </a:ext>
            </a:extLst>
          </p:cNvPr>
          <p:cNvSpPr txBox="1"/>
          <p:nvPr/>
        </p:nvSpPr>
        <p:spPr>
          <a:xfrm>
            <a:off x="2578458" y="980586"/>
            <a:ext cx="1853006" cy="261610"/>
          </a:xfrm>
          <a:prstGeom prst="rect">
            <a:avLst/>
          </a:prstGeom>
          <a:noFill/>
        </p:spPr>
        <p:txBody>
          <a:bodyPr wrap="square" rtlCol="0">
            <a:spAutoFit/>
          </a:bodyPr>
          <a:lstStyle/>
          <a:p>
            <a:pPr algn="ctr"/>
            <a:r>
              <a:rPr lang="fr-FR" sz="1100" b="1" dirty="0">
                <a:solidFill>
                  <a:srgbClr val="5788C2"/>
                </a:solidFill>
                <a:latin typeface="Lucida Sans" panose="020B0602030504020204" pitchFamily="34" charset="0"/>
                <a:cs typeface="Calibri" panose="020F0502020204030204" pitchFamily="34" charset="0"/>
              </a:rPr>
              <a:t>CHANTIERS</a:t>
            </a:r>
          </a:p>
        </p:txBody>
      </p:sp>
      <p:sp>
        <p:nvSpPr>
          <p:cNvPr id="25" name="ZoneTexte 24">
            <a:extLst>
              <a:ext uri="{FF2B5EF4-FFF2-40B4-BE49-F238E27FC236}">
                <a16:creationId xmlns:a16="http://schemas.microsoft.com/office/drawing/2014/main" id="{EC9E27BF-EFA8-4285-8931-7B6D2D11A8B6}"/>
              </a:ext>
            </a:extLst>
          </p:cNvPr>
          <p:cNvSpPr txBox="1"/>
          <p:nvPr/>
        </p:nvSpPr>
        <p:spPr>
          <a:xfrm>
            <a:off x="4862654" y="997098"/>
            <a:ext cx="3539222" cy="261610"/>
          </a:xfrm>
          <a:prstGeom prst="rect">
            <a:avLst/>
          </a:prstGeom>
          <a:noFill/>
        </p:spPr>
        <p:txBody>
          <a:bodyPr wrap="square" rtlCol="0">
            <a:spAutoFit/>
          </a:bodyPr>
          <a:lstStyle/>
          <a:p>
            <a:pPr algn="ctr"/>
            <a:r>
              <a:rPr lang="fr-FR" sz="1100" b="1" dirty="0">
                <a:solidFill>
                  <a:srgbClr val="F0A151"/>
                </a:solidFill>
                <a:latin typeface="Lucida Sans" panose="020B0602030504020204" pitchFamily="34" charset="0"/>
              </a:rPr>
              <a:t>USAGE</a:t>
            </a:r>
          </a:p>
        </p:txBody>
      </p:sp>
      <p:sp>
        <p:nvSpPr>
          <p:cNvPr id="26" name="ZoneTexte 25">
            <a:extLst>
              <a:ext uri="{FF2B5EF4-FFF2-40B4-BE49-F238E27FC236}">
                <a16:creationId xmlns:a16="http://schemas.microsoft.com/office/drawing/2014/main" id="{E08F7ADB-3F73-4B3D-9C67-6DDC772C9CCB}"/>
              </a:ext>
            </a:extLst>
          </p:cNvPr>
          <p:cNvSpPr txBox="1"/>
          <p:nvPr/>
        </p:nvSpPr>
        <p:spPr>
          <a:xfrm>
            <a:off x="8833067" y="962943"/>
            <a:ext cx="3130990" cy="276999"/>
          </a:xfrm>
          <a:prstGeom prst="rect">
            <a:avLst/>
          </a:prstGeom>
          <a:noFill/>
        </p:spPr>
        <p:txBody>
          <a:bodyPr wrap="square" rtlCol="0">
            <a:spAutoFit/>
          </a:bodyPr>
          <a:lstStyle/>
          <a:p>
            <a:pPr algn="ctr"/>
            <a:r>
              <a:rPr lang="fr-FR" sz="1200" b="1" dirty="0">
                <a:solidFill>
                  <a:srgbClr val="7AB145"/>
                </a:solidFill>
                <a:latin typeface="Lucida Sans" panose="020B0602030504020204" pitchFamily="34" charset="0"/>
              </a:rPr>
              <a:t>FIN DE VIE</a:t>
            </a:r>
          </a:p>
        </p:txBody>
      </p:sp>
      <p:sp>
        <p:nvSpPr>
          <p:cNvPr id="27" name="ZoneTexte 26">
            <a:extLst>
              <a:ext uri="{FF2B5EF4-FFF2-40B4-BE49-F238E27FC236}">
                <a16:creationId xmlns:a16="http://schemas.microsoft.com/office/drawing/2014/main" id="{791A313D-8C80-4EAC-B258-9B4352796B9E}"/>
              </a:ext>
            </a:extLst>
          </p:cNvPr>
          <p:cNvSpPr txBox="1"/>
          <p:nvPr/>
        </p:nvSpPr>
        <p:spPr>
          <a:xfrm>
            <a:off x="214480" y="4700650"/>
            <a:ext cx="4216985" cy="2123658"/>
          </a:xfrm>
          <a:prstGeom prst="rect">
            <a:avLst/>
          </a:prstGeom>
          <a:noFill/>
          <a:ln>
            <a:solidFill>
              <a:srgbClr val="5788C2"/>
            </a:solidFill>
            <a:prstDash val="dash"/>
          </a:ln>
        </p:spPr>
        <p:txBody>
          <a:bodyPr wrap="square" rtlCol="0">
            <a:spAutoFit/>
          </a:bodyPr>
          <a:lstStyle/>
          <a:p>
            <a:r>
              <a:rPr lang="fr-FR" sz="1100" dirty="0">
                <a:solidFill>
                  <a:srgbClr val="5788C2"/>
                </a:solidFill>
                <a:latin typeface="Lucida Sans" panose="020B0602030504020204" pitchFamily="34" charset="0"/>
                <a:cs typeface="Calibri" panose="020F0502020204030204" pitchFamily="34" charset="0"/>
              </a:rPr>
              <a:t>SOBRIÉTÉ : </a:t>
            </a:r>
          </a:p>
          <a:p>
            <a:pPr marL="171450" indent="-171450">
              <a:buFont typeface="Arial" panose="020B0604020202020204" pitchFamily="34" charset="0"/>
              <a:buChar char="•"/>
            </a:pPr>
            <a:r>
              <a:rPr lang="fr-FR" sz="1100" dirty="0">
                <a:solidFill>
                  <a:srgbClr val="5788C2"/>
                </a:solidFill>
                <a:latin typeface="Lucida Sans" panose="020B0602030504020204" pitchFamily="34" charset="0"/>
                <a:cs typeface="Calibri" panose="020F0502020204030204" pitchFamily="34" charset="0"/>
              </a:rPr>
              <a:t>Limiter la construction neuve / augmenter l’intensité d’usage du parc existant</a:t>
            </a:r>
          </a:p>
          <a:p>
            <a:pPr marL="171450" indent="-171450">
              <a:buFont typeface="Arial" panose="020B0604020202020204" pitchFamily="34" charset="0"/>
              <a:buChar char="•"/>
            </a:pPr>
            <a:r>
              <a:rPr lang="fr-FR" sz="1100" dirty="0">
                <a:solidFill>
                  <a:srgbClr val="5788C2"/>
                </a:solidFill>
                <a:latin typeface="Lucida Sans" panose="020B0602030504020204" pitchFamily="34" charset="0"/>
                <a:cs typeface="Calibri" panose="020F0502020204030204" pitchFamily="34" charset="0"/>
              </a:rPr>
              <a:t>Limiter la surface par personne</a:t>
            </a:r>
          </a:p>
          <a:p>
            <a:pPr marL="171450" indent="-171450">
              <a:buFont typeface="Arial" panose="020B0604020202020204" pitchFamily="34" charset="0"/>
              <a:buChar char="•"/>
            </a:pPr>
            <a:endParaRPr lang="fr-FR" sz="1100" dirty="0">
              <a:solidFill>
                <a:srgbClr val="5788C2"/>
              </a:solidFill>
              <a:latin typeface="Lucida Sans" panose="020B0602030504020204" pitchFamily="34" charset="0"/>
              <a:cs typeface="Calibri" panose="020F0502020204030204" pitchFamily="34" charset="0"/>
            </a:endParaRPr>
          </a:p>
          <a:p>
            <a:r>
              <a:rPr lang="fr-FR" sz="1100" dirty="0">
                <a:solidFill>
                  <a:srgbClr val="5788C2"/>
                </a:solidFill>
                <a:latin typeface="Lucida Sans" panose="020B0602030504020204" pitchFamily="34" charset="0"/>
                <a:cs typeface="Calibri" panose="020F0502020204030204" pitchFamily="34" charset="0"/>
              </a:rPr>
              <a:t>EFFICACITÉ : </a:t>
            </a:r>
          </a:p>
          <a:p>
            <a:pPr marL="171450" indent="-171450">
              <a:buFont typeface="Arial" panose="020B0604020202020204" pitchFamily="34" charset="0"/>
              <a:buChar char="•"/>
            </a:pPr>
            <a:r>
              <a:rPr lang="fr-FR" sz="1100" dirty="0">
                <a:solidFill>
                  <a:srgbClr val="5788C2"/>
                </a:solidFill>
                <a:latin typeface="Lucida Sans" panose="020B0602030504020204" pitchFamily="34" charset="0"/>
                <a:cs typeface="Calibri" panose="020F0502020204030204" pitchFamily="34" charset="0"/>
              </a:rPr>
              <a:t>Utiliser les matériaux moins impactants (bois, biosourcés, géosourcés)</a:t>
            </a:r>
          </a:p>
          <a:p>
            <a:pPr marL="171450" indent="-171450">
              <a:buFont typeface="Arial" panose="020B0604020202020204" pitchFamily="34" charset="0"/>
              <a:buChar char="•"/>
            </a:pPr>
            <a:r>
              <a:rPr lang="fr-FR" sz="1100" dirty="0">
                <a:solidFill>
                  <a:srgbClr val="5788C2"/>
                </a:solidFill>
                <a:latin typeface="Lucida Sans" panose="020B0602030504020204" pitchFamily="34" charset="0"/>
                <a:cs typeface="Calibri" panose="020F0502020204030204" pitchFamily="34" charset="0"/>
              </a:rPr>
              <a:t>Meilleure gestion des chantiers</a:t>
            </a:r>
          </a:p>
          <a:p>
            <a:pPr marL="171450" indent="-171450">
              <a:buFont typeface="Arial" panose="020B0604020202020204" pitchFamily="34" charset="0"/>
              <a:buChar char="•"/>
            </a:pPr>
            <a:endParaRPr lang="fr-FR" sz="1100" dirty="0">
              <a:solidFill>
                <a:srgbClr val="5788C2"/>
              </a:solidFill>
              <a:latin typeface="Lucida Sans" panose="020B0602030504020204" pitchFamily="34" charset="0"/>
              <a:cs typeface="Calibri" panose="020F0502020204030204" pitchFamily="34" charset="0"/>
            </a:endParaRPr>
          </a:p>
          <a:p>
            <a:r>
              <a:rPr lang="fr-FR" sz="1100" dirty="0">
                <a:solidFill>
                  <a:srgbClr val="5788C2"/>
                </a:solidFill>
                <a:latin typeface="Lucida Sans" panose="020B0602030504020204" pitchFamily="34" charset="0"/>
                <a:cs typeface="Calibri" panose="020F0502020204030204" pitchFamily="34" charset="0"/>
              </a:rPr>
              <a:t>ENERGIES MOINS CARBONÉES :</a:t>
            </a:r>
          </a:p>
          <a:p>
            <a:pPr marL="171450" indent="-171450">
              <a:buFont typeface="Arial" panose="020B0604020202020204" pitchFamily="34" charset="0"/>
              <a:buChar char="•"/>
            </a:pPr>
            <a:r>
              <a:rPr lang="fr-FR" sz="1100" dirty="0">
                <a:solidFill>
                  <a:srgbClr val="5788C2"/>
                </a:solidFill>
                <a:latin typeface="Lucida Sans" panose="020B0602030504020204" pitchFamily="34" charset="0"/>
                <a:cs typeface="Calibri" panose="020F0502020204030204" pitchFamily="34" charset="0"/>
              </a:rPr>
              <a:t>Décarboner la production industrielle</a:t>
            </a:r>
          </a:p>
        </p:txBody>
      </p:sp>
      <p:sp>
        <p:nvSpPr>
          <p:cNvPr id="31" name="ZoneTexte 30">
            <a:extLst>
              <a:ext uri="{FF2B5EF4-FFF2-40B4-BE49-F238E27FC236}">
                <a16:creationId xmlns:a16="http://schemas.microsoft.com/office/drawing/2014/main" id="{D09C834A-5CFE-43E2-B142-2EBAFDB38D4B}"/>
              </a:ext>
            </a:extLst>
          </p:cNvPr>
          <p:cNvSpPr txBox="1"/>
          <p:nvPr/>
        </p:nvSpPr>
        <p:spPr>
          <a:xfrm>
            <a:off x="8833066" y="4680879"/>
            <a:ext cx="3144454" cy="769441"/>
          </a:xfrm>
          <a:prstGeom prst="rect">
            <a:avLst/>
          </a:prstGeom>
          <a:noFill/>
          <a:ln>
            <a:solidFill>
              <a:srgbClr val="7AB145"/>
            </a:solidFill>
            <a:prstDash val="dash"/>
          </a:ln>
        </p:spPr>
        <p:txBody>
          <a:bodyPr wrap="square" rtlCol="0">
            <a:spAutoFit/>
          </a:bodyPr>
          <a:lstStyle/>
          <a:p>
            <a:r>
              <a:rPr lang="fr-FR" sz="1100" dirty="0">
                <a:solidFill>
                  <a:srgbClr val="7AB145"/>
                </a:solidFill>
                <a:latin typeface="Lucida Sans" panose="020B0602030504020204" pitchFamily="34" charset="0"/>
              </a:rPr>
              <a:t>EFFICACITÉ : </a:t>
            </a:r>
          </a:p>
          <a:p>
            <a:pPr marL="171450" indent="-171450">
              <a:buFont typeface="Arial" panose="020B0604020202020204" pitchFamily="34" charset="0"/>
              <a:buChar char="•"/>
            </a:pPr>
            <a:r>
              <a:rPr lang="fr-FR" sz="1100" dirty="0">
                <a:solidFill>
                  <a:srgbClr val="7AB145"/>
                </a:solidFill>
                <a:latin typeface="Lucida Sans" panose="020B0602030504020204" pitchFamily="34" charset="0"/>
              </a:rPr>
              <a:t>Changer d’usage plutôt que démolir</a:t>
            </a:r>
          </a:p>
          <a:p>
            <a:pPr marL="171450" indent="-171450">
              <a:buFont typeface="Arial" panose="020B0604020202020204" pitchFamily="34" charset="0"/>
              <a:buChar char="•"/>
            </a:pPr>
            <a:r>
              <a:rPr lang="fr-FR" sz="1100" dirty="0">
                <a:solidFill>
                  <a:srgbClr val="7AB145"/>
                </a:solidFill>
                <a:latin typeface="Lucida Sans" panose="020B0602030504020204" pitchFamily="34" charset="0"/>
              </a:rPr>
              <a:t>Réemployer, réutiliser, recycler les matériaux et équipements</a:t>
            </a:r>
          </a:p>
        </p:txBody>
      </p:sp>
      <p:sp>
        <p:nvSpPr>
          <p:cNvPr id="32" name="ZoneTexte 31">
            <a:extLst>
              <a:ext uri="{FF2B5EF4-FFF2-40B4-BE49-F238E27FC236}">
                <a16:creationId xmlns:a16="http://schemas.microsoft.com/office/drawing/2014/main" id="{2A40177D-5DA4-42F7-809E-E2F3C795E550}"/>
              </a:ext>
            </a:extLst>
          </p:cNvPr>
          <p:cNvSpPr txBox="1"/>
          <p:nvPr/>
        </p:nvSpPr>
        <p:spPr>
          <a:xfrm>
            <a:off x="4664765" y="4700117"/>
            <a:ext cx="3935896" cy="1954381"/>
          </a:xfrm>
          <a:prstGeom prst="rect">
            <a:avLst/>
          </a:prstGeom>
          <a:noFill/>
          <a:ln>
            <a:solidFill>
              <a:srgbClr val="F0A151"/>
            </a:solidFill>
            <a:prstDash val="dash"/>
          </a:ln>
        </p:spPr>
        <p:txBody>
          <a:bodyPr wrap="square" rtlCol="0">
            <a:spAutoFit/>
          </a:bodyPr>
          <a:lstStyle/>
          <a:p>
            <a:r>
              <a:rPr lang="fr-FR" sz="1100" dirty="0">
                <a:solidFill>
                  <a:srgbClr val="F0A151"/>
                </a:solidFill>
                <a:latin typeface="Lucida Sans" panose="020B0602030504020204" pitchFamily="34" charset="0"/>
              </a:rPr>
              <a:t>SOBRIÉTÉ : </a:t>
            </a:r>
          </a:p>
          <a:p>
            <a:pPr marL="171450" indent="-171450">
              <a:buFont typeface="Arial" panose="020B0604020202020204" pitchFamily="34" charset="0"/>
              <a:buChar char="•"/>
            </a:pPr>
            <a:r>
              <a:rPr lang="fr-FR" sz="1100" dirty="0">
                <a:solidFill>
                  <a:srgbClr val="F0A151"/>
                </a:solidFill>
                <a:latin typeface="Lucida Sans" panose="020B0602030504020204" pitchFamily="34" charset="0"/>
              </a:rPr>
              <a:t>Utiliser moins d’équipements</a:t>
            </a:r>
          </a:p>
          <a:p>
            <a:pPr marL="171450" indent="-171450">
              <a:buFont typeface="Arial" panose="020B0604020202020204" pitchFamily="34" charset="0"/>
              <a:buChar char="•"/>
            </a:pPr>
            <a:r>
              <a:rPr lang="fr-FR" sz="1100" dirty="0">
                <a:solidFill>
                  <a:srgbClr val="F0A151"/>
                </a:solidFill>
                <a:latin typeface="Lucida Sans" panose="020B0602030504020204" pitchFamily="34" charset="0"/>
              </a:rPr>
              <a:t>Mieux dimensionner les équipements</a:t>
            </a:r>
          </a:p>
          <a:p>
            <a:pPr marL="171450" indent="-171450">
              <a:buFont typeface="Arial" panose="020B0604020202020204" pitchFamily="34" charset="0"/>
              <a:buChar char="•"/>
            </a:pPr>
            <a:r>
              <a:rPr lang="fr-FR" sz="1100" dirty="0">
                <a:solidFill>
                  <a:srgbClr val="F0A151"/>
                </a:solidFill>
                <a:latin typeface="Lucida Sans" panose="020B0602030504020204" pitchFamily="34" charset="0"/>
              </a:rPr>
              <a:t>Moins utiliser les équipements</a:t>
            </a:r>
          </a:p>
          <a:p>
            <a:pPr marL="171450" indent="-171450">
              <a:buFont typeface="Arial" panose="020B0604020202020204" pitchFamily="34" charset="0"/>
              <a:buChar char="•"/>
            </a:pPr>
            <a:endParaRPr lang="fr-FR" sz="1100" dirty="0">
              <a:solidFill>
                <a:srgbClr val="F0A151"/>
              </a:solidFill>
              <a:latin typeface="Lucida Sans" panose="020B0602030504020204" pitchFamily="34" charset="0"/>
            </a:endParaRPr>
          </a:p>
          <a:p>
            <a:r>
              <a:rPr lang="fr-FR" sz="1100" dirty="0">
                <a:solidFill>
                  <a:srgbClr val="F0A151"/>
                </a:solidFill>
                <a:latin typeface="Lucida Sans" panose="020B0602030504020204" pitchFamily="34" charset="0"/>
              </a:rPr>
              <a:t>EFFICACITÉ : </a:t>
            </a:r>
          </a:p>
          <a:p>
            <a:pPr marL="171450" indent="-171450">
              <a:buFont typeface="Arial" panose="020B0604020202020204" pitchFamily="34" charset="0"/>
              <a:buChar char="•"/>
            </a:pPr>
            <a:r>
              <a:rPr lang="fr-FR" sz="1100" dirty="0">
                <a:solidFill>
                  <a:srgbClr val="F0A151"/>
                </a:solidFill>
                <a:latin typeface="Lucida Sans" panose="020B0602030504020204" pitchFamily="34" charset="0"/>
              </a:rPr>
              <a:t>Isolation thermique</a:t>
            </a:r>
          </a:p>
          <a:p>
            <a:pPr marL="171450" indent="-171450">
              <a:buFont typeface="Arial" panose="020B0604020202020204" pitchFamily="34" charset="0"/>
              <a:buChar char="•"/>
            </a:pPr>
            <a:r>
              <a:rPr lang="fr-FR" sz="1100" dirty="0">
                <a:solidFill>
                  <a:srgbClr val="F0A151"/>
                </a:solidFill>
                <a:latin typeface="Lucida Sans" panose="020B0602030504020204" pitchFamily="34" charset="0"/>
              </a:rPr>
              <a:t>Améliorer le rendement des équipements</a:t>
            </a:r>
          </a:p>
          <a:p>
            <a:pPr marL="171450" indent="-171450">
              <a:buFont typeface="Arial" panose="020B0604020202020204" pitchFamily="34" charset="0"/>
              <a:buChar char="•"/>
            </a:pPr>
            <a:endParaRPr lang="fr-FR" sz="1100" dirty="0">
              <a:solidFill>
                <a:srgbClr val="F0A151"/>
              </a:solidFill>
              <a:latin typeface="Lucida Sans" panose="020B0602030504020204" pitchFamily="34" charset="0"/>
            </a:endParaRPr>
          </a:p>
          <a:p>
            <a:r>
              <a:rPr lang="fr-FR" sz="1100" dirty="0">
                <a:solidFill>
                  <a:srgbClr val="F0A151"/>
                </a:solidFill>
                <a:latin typeface="Lucida Sans" panose="020B0602030504020204" pitchFamily="34" charset="0"/>
              </a:rPr>
              <a:t>ENERGIES MOINS CARBONÉES : </a:t>
            </a:r>
          </a:p>
          <a:p>
            <a:pPr marL="171450" indent="-171450">
              <a:buFont typeface="Arial" panose="020B0604020202020204" pitchFamily="34" charset="0"/>
              <a:buChar char="•"/>
            </a:pPr>
            <a:r>
              <a:rPr lang="fr-FR" sz="1100" dirty="0">
                <a:solidFill>
                  <a:srgbClr val="F0A151"/>
                </a:solidFill>
                <a:latin typeface="Lucida Sans" panose="020B0602030504020204" pitchFamily="34" charset="0"/>
              </a:rPr>
              <a:t>Changer les vecteurs énergétiques</a:t>
            </a:r>
          </a:p>
        </p:txBody>
      </p:sp>
      <p:sp>
        <p:nvSpPr>
          <p:cNvPr id="39" name="ZoneTexte 38">
            <a:extLst>
              <a:ext uri="{FF2B5EF4-FFF2-40B4-BE49-F238E27FC236}">
                <a16:creationId xmlns:a16="http://schemas.microsoft.com/office/drawing/2014/main" id="{47541330-2CBE-4B36-A882-7D9BAEF1D56C}"/>
              </a:ext>
            </a:extLst>
          </p:cNvPr>
          <p:cNvSpPr txBox="1"/>
          <p:nvPr/>
        </p:nvSpPr>
        <p:spPr>
          <a:xfrm>
            <a:off x="146976" y="2065374"/>
            <a:ext cx="2370667" cy="615553"/>
          </a:xfrm>
          <a:prstGeom prst="rect">
            <a:avLst/>
          </a:prstGeom>
          <a:noFill/>
        </p:spPr>
        <p:txBody>
          <a:bodyPr wrap="square">
            <a:spAutoFit/>
          </a:bodyPr>
          <a:lstStyle/>
          <a:p>
            <a:pPr algn="ctr"/>
            <a:r>
              <a:rPr lang="fr-FR" b="1" dirty="0">
                <a:solidFill>
                  <a:srgbClr val="5788C2"/>
                </a:solidFill>
                <a:latin typeface="Lucida Sans" panose="020B0602030504020204" pitchFamily="34" charset="0"/>
              </a:rPr>
              <a:t>52 </a:t>
            </a:r>
            <a:r>
              <a:rPr lang="fr-FR" b="1" dirty="0" err="1">
                <a:solidFill>
                  <a:srgbClr val="5788C2"/>
                </a:solidFill>
                <a:latin typeface="Lucida Sans" panose="020B0602030504020204" pitchFamily="34" charset="0"/>
              </a:rPr>
              <a:t>TWh</a:t>
            </a:r>
            <a:r>
              <a:rPr lang="fr-FR" b="1" baseline="-25000" dirty="0" err="1">
                <a:solidFill>
                  <a:srgbClr val="5788C2"/>
                </a:solidFill>
                <a:latin typeface="Lucida Sans" panose="020B0602030504020204" pitchFamily="34" charset="0"/>
              </a:rPr>
              <a:t>EF</a:t>
            </a:r>
            <a:r>
              <a:rPr lang="fr-FR" b="1" baseline="-25000" dirty="0">
                <a:solidFill>
                  <a:srgbClr val="5788C2"/>
                </a:solidFill>
                <a:latin typeface="Lucida Sans" panose="020B0602030504020204" pitchFamily="34" charset="0"/>
              </a:rPr>
              <a:t> </a:t>
            </a:r>
          </a:p>
          <a:p>
            <a:pPr algn="ctr"/>
            <a:r>
              <a:rPr lang="fr-FR" sz="1200" b="1" baseline="-25000" dirty="0">
                <a:solidFill>
                  <a:srgbClr val="5788C2"/>
                </a:solidFill>
                <a:latin typeface="Lucida Sans" panose="020B0602030504020204" pitchFamily="34" charset="0"/>
              </a:rPr>
              <a:t>en France, dans les grandes industries consommatrices d’énergie</a:t>
            </a:r>
            <a:endParaRPr lang="fr-FR" b="1" baseline="-25000" dirty="0">
              <a:solidFill>
                <a:srgbClr val="5788C2"/>
              </a:solidFill>
              <a:latin typeface="Lucida Sans" panose="020B0602030504020204" pitchFamily="34" charset="0"/>
            </a:endParaRPr>
          </a:p>
        </p:txBody>
      </p:sp>
      <p:sp>
        <p:nvSpPr>
          <p:cNvPr id="41" name="ZoneTexte 40">
            <a:extLst>
              <a:ext uri="{FF2B5EF4-FFF2-40B4-BE49-F238E27FC236}">
                <a16:creationId xmlns:a16="http://schemas.microsoft.com/office/drawing/2014/main" id="{0D46AC7C-3548-4E93-A2B3-84B870B71565}"/>
              </a:ext>
            </a:extLst>
          </p:cNvPr>
          <p:cNvSpPr txBox="1"/>
          <p:nvPr/>
        </p:nvSpPr>
        <p:spPr>
          <a:xfrm>
            <a:off x="2578459" y="2291368"/>
            <a:ext cx="1853006" cy="369332"/>
          </a:xfrm>
          <a:prstGeom prst="rect">
            <a:avLst/>
          </a:prstGeom>
          <a:noFill/>
        </p:spPr>
        <p:txBody>
          <a:bodyPr wrap="square">
            <a:spAutoFit/>
          </a:bodyPr>
          <a:lstStyle/>
          <a:p>
            <a:pPr algn="ctr"/>
            <a:r>
              <a:rPr lang="fr-FR" b="1" dirty="0">
                <a:solidFill>
                  <a:srgbClr val="5788C2"/>
                </a:solidFill>
                <a:latin typeface="Lucida Sans" panose="020B0602030504020204" pitchFamily="34" charset="0"/>
              </a:rPr>
              <a:t>11 TWh</a:t>
            </a:r>
            <a:r>
              <a:rPr lang="fr-FR" b="1" baseline="-25000" dirty="0">
                <a:solidFill>
                  <a:srgbClr val="5788C2"/>
                </a:solidFill>
                <a:latin typeface="Lucida Sans" panose="020B0602030504020204" pitchFamily="34" charset="0"/>
              </a:rPr>
              <a:t>EF</a:t>
            </a:r>
            <a:endParaRPr lang="fr-FR" sz="1600" b="1" baseline="-25000" dirty="0">
              <a:solidFill>
                <a:srgbClr val="5788C2"/>
              </a:solidFill>
              <a:latin typeface="Lucida Sans" panose="020B0602030504020204" pitchFamily="34" charset="0"/>
            </a:endParaRPr>
          </a:p>
        </p:txBody>
      </p:sp>
      <p:sp>
        <p:nvSpPr>
          <p:cNvPr id="48" name="ZoneTexte 47">
            <a:extLst>
              <a:ext uri="{FF2B5EF4-FFF2-40B4-BE49-F238E27FC236}">
                <a16:creationId xmlns:a16="http://schemas.microsoft.com/office/drawing/2014/main" id="{A9B22CE4-4B0D-4597-A96B-A143B9644E5D}"/>
              </a:ext>
            </a:extLst>
          </p:cNvPr>
          <p:cNvSpPr txBox="1"/>
          <p:nvPr/>
        </p:nvSpPr>
        <p:spPr>
          <a:xfrm>
            <a:off x="4862653" y="2297328"/>
            <a:ext cx="3539223" cy="369332"/>
          </a:xfrm>
          <a:prstGeom prst="rect">
            <a:avLst/>
          </a:prstGeom>
          <a:noFill/>
        </p:spPr>
        <p:txBody>
          <a:bodyPr wrap="square">
            <a:spAutoFit/>
          </a:bodyPr>
          <a:lstStyle/>
          <a:p>
            <a:pPr algn="ctr"/>
            <a:r>
              <a:rPr lang="fr-FR" b="1" i="0" u="none" strike="noStrike" baseline="0" dirty="0">
                <a:solidFill>
                  <a:srgbClr val="F0A151"/>
                </a:solidFill>
                <a:latin typeface="Lucida Sans" panose="020B0602030504020204" pitchFamily="34" charset="0"/>
              </a:rPr>
              <a:t>671 TWh</a:t>
            </a:r>
            <a:r>
              <a:rPr lang="fr-FR" b="1" i="0" u="none" strike="noStrike" baseline="-25000" dirty="0">
                <a:solidFill>
                  <a:srgbClr val="F0A151"/>
                </a:solidFill>
                <a:latin typeface="Lucida Sans" panose="020B0602030504020204" pitchFamily="34" charset="0"/>
              </a:rPr>
              <a:t>EFpci</a:t>
            </a:r>
          </a:p>
        </p:txBody>
      </p:sp>
      <p:sp>
        <p:nvSpPr>
          <p:cNvPr id="36" name="ZoneTexte 35">
            <a:extLst>
              <a:ext uri="{FF2B5EF4-FFF2-40B4-BE49-F238E27FC236}">
                <a16:creationId xmlns:a16="http://schemas.microsoft.com/office/drawing/2014/main" id="{916DF127-529B-4929-9AB1-0EA4249A4F2B}"/>
              </a:ext>
            </a:extLst>
          </p:cNvPr>
          <p:cNvSpPr txBox="1"/>
          <p:nvPr/>
        </p:nvSpPr>
        <p:spPr>
          <a:xfrm>
            <a:off x="214480" y="2705578"/>
            <a:ext cx="4216985" cy="1969770"/>
          </a:xfrm>
          <a:prstGeom prst="rect">
            <a:avLst/>
          </a:prstGeom>
          <a:noFill/>
        </p:spPr>
        <p:txBody>
          <a:bodyPr wrap="square" rtlCol="0">
            <a:spAutoFit/>
          </a:bodyPr>
          <a:lstStyle/>
          <a:p>
            <a:pPr marL="171450" indent="-171450">
              <a:buFont typeface="Arial" panose="020B0604020202020204" pitchFamily="34" charset="0"/>
              <a:buChar char="•"/>
            </a:pPr>
            <a:r>
              <a:rPr lang="fr-FR" sz="1050" dirty="0">
                <a:latin typeface="Lucida Sans" panose="020B0602030504020204" pitchFamily="34" charset="0"/>
                <a:cs typeface="Calibri" panose="020F0502020204030204" pitchFamily="34" charset="0"/>
              </a:rPr>
              <a:t>Sur ces 30 dernières années, l’augmentation de la surface par personne a </a:t>
            </a:r>
            <a:r>
              <a:rPr lang="fr-FR" sz="1400" b="1" dirty="0">
                <a:latin typeface="Lucida Sans" panose="020B0602030504020204" pitchFamily="34" charset="0"/>
                <a:cs typeface="Calibri" panose="020F0502020204030204" pitchFamily="34" charset="0"/>
              </a:rPr>
              <a:t>annulé</a:t>
            </a:r>
            <a:r>
              <a:rPr lang="fr-FR" sz="1050" dirty="0">
                <a:latin typeface="Lucida Sans" panose="020B0602030504020204" pitchFamily="34" charset="0"/>
                <a:cs typeface="Calibri" panose="020F0502020204030204" pitchFamily="34" charset="0"/>
              </a:rPr>
              <a:t> les gains GES liés à la rénovation des logements (25 m</a:t>
            </a:r>
            <a:r>
              <a:rPr lang="fr-FR" sz="1050" baseline="30000" dirty="0">
                <a:latin typeface="Lucida Sans" panose="020B0602030504020204" pitchFamily="34" charset="0"/>
                <a:cs typeface="Calibri" panose="020F0502020204030204" pitchFamily="34" charset="0"/>
              </a:rPr>
              <a:t>2</a:t>
            </a:r>
            <a:r>
              <a:rPr lang="fr-FR" sz="1050" dirty="0">
                <a:latin typeface="Lucida Sans" panose="020B0602030504020204" pitchFamily="34" charset="0"/>
                <a:cs typeface="Calibri" panose="020F0502020204030204" pitchFamily="34" charset="0"/>
              </a:rPr>
              <a:t> en 1973 à 40 m</a:t>
            </a:r>
            <a:r>
              <a:rPr lang="fr-FR" sz="1050" baseline="30000" dirty="0">
                <a:latin typeface="Lucida Sans" panose="020B0602030504020204" pitchFamily="34" charset="0"/>
                <a:cs typeface="Calibri" panose="020F0502020204030204" pitchFamily="34" charset="0"/>
              </a:rPr>
              <a:t>2 </a:t>
            </a:r>
            <a:r>
              <a:rPr lang="fr-FR" sz="1050" dirty="0">
                <a:latin typeface="Lucida Sans" panose="020B0602030504020204" pitchFamily="34" charset="0"/>
                <a:cs typeface="Calibri" panose="020F0502020204030204" pitchFamily="34" charset="0"/>
              </a:rPr>
              <a:t>en 2013).</a:t>
            </a:r>
          </a:p>
          <a:p>
            <a:pPr marL="171450" indent="-171450">
              <a:buFont typeface="Arial" panose="020B0604020202020204" pitchFamily="34" charset="0"/>
              <a:buChar char="•"/>
            </a:pPr>
            <a:r>
              <a:rPr lang="fr-FR" sz="1050" dirty="0">
                <a:latin typeface="Lucida Sans" panose="020B0602030504020204" pitchFamily="34" charset="0"/>
                <a:cs typeface="Calibri" panose="020F0502020204030204" pitchFamily="34" charset="0"/>
              </a:rPr>
              <a:t>Entre 2006 et 2014, la surface au sol dédiée à l’habitat </a:t>
            </a:r>
            <a:r>
              <a:rPr lang="fr-FR" sz="1200" b="1" dirty="0">
                <a:latin typeface="Lucida Sans" panose="020B0602030504020204" pitchFamily="34" charset="0"/>
                <a:cs typeface="Calibri" panose="020F0502020204030204" pitchFamily="34" charset="0"/>
              </a:rPr>
              <a:t>a progressé plus vite que la population </a:t>
            </a:r>
          </a:p>
          <a:p>
            <a:pPr marL="171450" indent="-171450">
              <a:buFont typeface="Arial" panose="020B0604020202020204" pitchFamily="34" charset="0"/>
              <a:buChar char="•"/>
            </a:pPr>
            <a:r>
              <a:rPr lang="fr-FR" sz="1050" dirty="0">
                <a:latin typeface="Lucida Sans" panose="020B0602030504020204" pitchFamily="34" charset="0"/>
                <a:cs typeface="Calibri" panose="020F0502020204030204" pitchFamily="34" charset="0"/>
              </a:rPr>
              <a:t>Les produits de construction et équipements représentent de </a:t>
            </a:r>
            <a:r>
              <a:rPr lang="fr-FR" sz="1400" b="1" dirty="0">
                <a:latin typeface="Lucida Sans" panose="020B0602030504020204" pitchFamily="34" charset="0"/>
                <a:cs typeface="Calibri" panose="020F0502020204030204" pitchFamily="34" charset="0"/>
              </a:rPr>
              <a:t>65 à 85 % </a:t>
            </a:r>
            <a:r>
              <a:rPr lang="fr-FR" sz="1050" dirty="0">
                <a:latin typeface="Lucida Sans" panose="020B0602030504020204" pitchFamily="34" charset="0"/>
                <a:cs typeface="Calibri" panose="020F0502020204030204" pitchFamily="34" charset="0"/>
              </a:rPr>
              <a:t>de la totalité des émissions de GES liées au cycle de vie d’un bâtiment neuf.</a:t>
            </a:r>
          </a:p>
          <a:p>
            <a:pPr marL="171450" indent="-171450">
              <a:buFont typeface="Arial" panose="020B0604020202020204" pitchFamily="34" charset="0"/>
              <a:buChar char="•"/>
            </a:pPr>
            <a:r>
              <a:rPr lang="fr-FR" sz="1050" dirty="0">
                <a:latin typeface="Lucida Sans" panose="020B0602030504020204" pitchFamily="34" charset="0"/>
                <a:cs typeface="Calibri" panose="020F0502020204030204" pitchFamily="34" charset="0"/>
              </a:rPr>
              <a:t>Consommation de matériaux d’un logement collectif neuf : </a:t>
            </a:r>
            <a:r>
              <a:rPr lang="fr-FR" sz="1400" b="1" dirty="0">
                <a:latin typeface="Lucida Sans" panose="020B0602030504020204" pitchFamily="34" charset="0"/>
                <a:cs typeface="Calibri" panose="020F0502020204030204" pitchFamily="34" charset="0"/>
              </a:rPr>
              <a:t>1 600 kg/m2 </a:t>
            </a:r>
            <a:r>
              <a:rPr lang="fr-FR" sz="1050" dirty="0">
                <a:latin typeface="Lucida Sans" panose="020B0602030504020204" pitchFamily="34" charset="0"/>
                <a:cs typeface="Calibri" panose="020F0502020204030204" pitchFamily="34" charset="0"/>
              </a:rPr>
              <a:t>(SHONRT)</a:t>
            </a:r>
            <a:endParaRPr lang="fr-FR" sz="1050" dirty="0">
              <a:latin typeface="Calibri" panose="020F0502020204030204" pitchFamily="34" charset="0"/>
              <a:cs typeface="Calibri" panose="020F0502020204030204" pitchFamily="34" charset="0"/>
            </a:endParaRPr>
          </a:p>
        </p:txBody>
      </p:sp>
      <p:sp>
        <p:nvSpPr>
          <p:cNvPr id="44" name="ZoneTexte 43">
            <a:extLst>
              <a:ext uri="{FF2B5EF4-FFF2-40B4-BE49-F238E27FC236}">
                <a16:creationId xmlns:a16="http://schemas.microsoft.com/office/drawing/2014/main" id="{54E94A09-574A-4961-B16C-03F44E39FE8B}"/>
              </a:ext>
            </a:extLst>
          </p:cNvPr>
          <p:cNvSpPr txBox="1"/>
          <p:nvPr/>
        </p:nvSpPr>
        <p:spPr>
          <a:xfrm>
            <a:off x="8833069" y="2835973"/>
            <a:ext cx="3177866" cy="769441"/>
          </a:xfrm>
          <a:prstGeom prst="rect">
            <a:avLst/>
          </a:prstGeom>
          <a:noFill/>
        </p:spPr>
        <p:txBody>
          <a:bodyPr wrap="square">
            <a:spAutoFit/>
          </a:bodyPr>
          <a:lstStyle/>
          <a:p>
            <a:r>
              <a:rPr lang="fr-FR" sz="1600" b="1" i="0" u="none" strike="noStrike" baseline="0" dirty="0">
                <a:latin typeface="Lucida Sans" panose="020B0602030504020204" pitchFamily="34" charset="0"/>
              </a:rPr>
              <a:t>42 Mt </a:t>
            </a:r>
            <a:r>
              <a:rPr lang="fr-FR" sz="1200" b="0" i="0" u="none" strike="noStrike" baseline="0" dirty="0">
                <a:latin typeface="Lucida Sans" panose="020B0602030504020204" pitchFamily="34" charset="0"/>
              </a:rPr>
              <a:t>de déchets</a:t>
            </a:r>
          </a:p>
          <a:p>
            <a:r>
              <a:rPr lang="fr-FR" sz="1200" dirty="0">
                <a:latin typeface="Lucida Sans" panose="020B0602030504020204" pitchFamily="34" charset="0"/>
              </a:rPr>
              <a:t>(déchets ménagers et assimilés : 39 Mt)</a:t>
            </a:r>
            <a:endParaRPr lang="fr-FR" sz="1200" b="0" i="0" u="none" strike="noStrike" baseline="0" dirty="0">
              <a:latin typeface="Lucida Sans" panose="020B0602030504020204" pitchFamily="34" charset="0"/>
            </a:endParaRPr>
          </a:p>
          <a:p>
            <a:r>
              <a:rPr lang="fr-FR" sz="1600" b="1" dirty="0">
                <a:latin typeface="Lucida Sans" panose="020B0602030504020204" pitchFamily="34" charset="0"/>
              </a:rPr>
              <a:t>0,550 Mt </a:t>
            </a:r>
            <a:r>
              <a:rPr lang="fr-FR" sz="1200" b="0" i="0" u="none" strike="noStrike" baseline="0" dirty="0">
                <a:latin typeface="Lucida Sans" panose="020B0602030504020204" pitchFamily="34" charset="0"/>
              </a:rPr>
              <a:t>réemployées (&lt;1,5%) </a:t>
            </a:r>
            <a:endParaRPr lang="fr-FR" sz="1200" dirty="0">
              <a:latin typeface="Lucida Sans" panose="020B0602030504020204" pitchFamily="34" charset="0"/>
            </a:endParaRPr>
          </a:p>
        </p:txBody>
      </p:sp>
      <p:sp>
        <p:nvSpPr>
          <p:cNvPr id="49" name="ZoneTexte 48">
            <a:extLst>
              <a:ext uri="{FF2B5EF4-FFF2-40B4-BE49-F238E27FC236}">
                <a16:creationId xmlns:a16="http://schemas.microsoft.com/office/drawing/2014/main" id="{448626AC-B5FB-4E09-83CB-1CB7F6ADC118}"/>
              </a:ext>
            </a:extLst>
          </p:cNvPr>
          <p:cNvSpPr txBox="1"/>
          <p:nvPr/>
        </p:nvSpPr>
        <p:spPr>
          <a:xfrm>
            <a:off x="8997919" y="6139885"/>
            <a:ext cx="2966138" cy="492443"/>
          </a:xfrm>
          <a:prstGeom prst="rect">
            <a:avLst/>
          </a:prstGeom>
          <a:noFill/>
        </p:spPr>
        <p:txBody>
          <a:bodyPr wrap="square" rtlCol="0">
            <a:spAutoFit/>
          </a:bodyPr>
          <a:lstStyle/>
          <a:p>
            <a:pPr algn="r"/>
            <a:r>
              <a:rPr lang="fr-FR" sz="1600" b="1" dirty="0">
                <a:solidFill>
                  <a:schemeClr val="bg1">
                    <a:lumMod val="50000"/>
                  </a:schemeClr>
                </a:solidFill>
                <a:latin typeface="Lucida Sans" panose="020B0602030504020204" pitchFamily="34" charset="0"/>
              </a:rPr>
              <a:t>55%</a:t>
            </a:r>
            <a:r>
              <a:rPr lang="fr-FR" sz="1400" dirty="0">
                <a:solidFill>
                  <a:schemeClr val="bg1">
                    <a:lumMod val="50000"/>
                  </a:schemeClr>
                </a:solidFill>
                <a:latin typeface="Lucida Sans" panose="020B0602030504020204" pitchFamily="34" charset="0"/>
              </a:rPr>
              <a:t> </a:t>
            </a:r>
            <a:r>
              <a:rPr lang="fr-FR" sz="1000" dirty="0">
                <a:solidFill>
                  <a:schemeClr val="bg1">
                    <a:lumMod val="50000"/>
                  </a:schemeClr>
                </a:solidFill>
                <a:latin typeface="Lucida Sans" panose="020B0602030504020204" pitchFamily="34" charset="0"/>
              </a:rPr>
              <a:t>de maisons individuelles exposées au risque de retrait-gonflement des argiles</a:t>
            </a:r>
          </a:p>
        </p:txBody>
      </p:sp>
      <p:pic>
        <p:nvPicPr>
          <p:cNvPr id="8" name="Graphique 7" descr="Recyclage avec un remplissage uni">
            <a:extLst>
              <a:ext uri="{FF2B5EF4-FFF2-40B4-BE49-F238E27FC236}">
                <a16:creationId xmlns:a16="http://schemas.microsoft.com/office/drawing/2014/main" id="{0E0FAF13-AECD-4EDB-AD55-D7F46852A91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941362" y="1343696"/>
            <a:ext cx="914400" cy="914400"/>
          </a:xfrm>
          <a:prstGeom prst="rect">
            <a:avLst/>
          </a:prstGeom>
        </p:spPr>
      </p:pic>
      <p:sp>
        <p:nvSpPr>
          <p:cNvPr id="28" name="ZoneTexte 27">
            <a:extLst>
              <a:ext uri="{FF2B5EF4-FFF2-40B4-BE49-F238E27FC236}">
                <a16:creationId xmlns:a16="http://schemas.microsoft.com/office/drawing/2014/main" id="{C1A5D599-BEAB-49A6-92E5-6ABA71AD0C9D}"/>
              </a:ext>
            </a:extLst>
          </p:cNvPr>
          <p:cNvSpPr txBox="1"/>
          <p:nvPr/>
        </p:nvSpPr>
        <p:spPr>
          <a:xfrm>
            <a:off x="4664765" y="2757275"/>
            <a:ext cx="3935896" cy="1923604"/>
          </a:xfrm>
          <a:prstGeom prst="rect">
            <a:avLst/>
          </a:prstGeom>
          <a:noFill/>
        </p:spPr>
        <p:txBody>
          <a:bodyPr wrap="square" rtlCol="0">
            <a:spAutoFit/>
          </a:bodyPr>
          <a:lstStyle/>
          <a:p>
            <a:pPr marL="171450" indent="-171450">
              <a:buFont typeface="Arial" panose="020B0604020202020204" pitchFamily="34" charset="0"/>
              <a:buChar char="•"/>
            </a:pPr>
            <a:r>
              <a:rPr lang="fr-FR" sz="1400" b="1" dirty="0">
                <a:latin typeface="Lucida Sans" panose="020B0602030504020204" pitchFamily="34" charset="0"/>
                <a:cs typeface="Calibri" panose="020F0502020204030204" pitchFamily="34" charset="0"/>
              </a:rPr>
              <a:t>40% </a:t>
            </a:r>
            <a:r>
              <a:rPr lang="fr-FR" sz="1050" dirty="0">
                <a:latin typeface="Lucida Sans" panose="020B0602030504020204" pitchFamily="34" charset="0"/>
                <a:cs typeface="Calibri" panose="020F0502020204030204" pitchFamily="34" charset="0"/>
              </a:rPr>
              <a:t>de la consommation d’énergie française</a:t>
            </a:r>
          </a:p>
          <a:p>
            <a:pPr marL="171450" indent="-171450">
              <a:buFont typeface="Arial" panose="020B0604020202020204" pitchFamily="34" charset="0"/>
              <a:buChar char="•"/>
            </a:pPr>
            <a:r>
              <a:rPr lang="fr-FR" sz="1400" b="1" dirty="0">
                <a:latin typeface="Lucida Sans" panose="020B0602030504020204" pitchFamily="34" charset="0"/>
                <a:cs typeface="Calibri" panose="020F0502020204030204" pitchFamily="34" charset="0"/>
              </a:rPr>
              <a:t>71% </a:t>
            </a:r>
            <a:r>
              <a:rPr lang="fr-FR" sz="1050" dirty="0">
                <a:latin typeface="Lucida Sans" panose="020B0602030504020204" pitchFamily="34" charset="0"/>
                <a:cs typeface="Calibri" panose="020F0502020204030204" pitchFamily="34" charset="0"/>
              </a:rPr>
              <a:t>de la consommation dédiée au chauffage et à l’eau chaude sanitaire</a:t>
            </a:r>
          </a:p>
          <a:p>
            <a:pPr marL="171450" indent="-171450">
              <a:buFont typeface="Arial" panose="020B0604020202020204" pitchFamily="34" charset="0"/>
              <a:buChar char="•"/>
            </a:pPr>
            <a:r>
              <a:rPr lang="fr-FR" sz="1400" b="1" i="0" u="none" strike="noStrike" baseline="0" dirty="0">
                <a:latin typeface="Lucida Sans" panose="020B0602030504020204" pitchFamily="34" charset="0"/>
              </a:rPr>
              <a:t>70 Mt CO</a:t>
            </a:r>
            <a:r>
              <a:rPr lang="fr-FR" sz="1400" b="1" i="0" u="none" strike="noStrike" baseline="-25000" dirty="0">
                <a:latin typeface="Lucida Sans" panose="020B0602030504020204" pitchFamily="34" charset="0"/>
              </a:rPr>
              <a:t>2</a:t>
            </a:r>
            <a:r>
              <a:rPr lang="fr-FR" sz="1400" b="1" i="0" u="none" strike="noStrike" baseline="0" dirty="0">
                <a:latin typeface="Lucida Sans" panose="020B0602030504020204" pitchFamily="34" charset="0"/>
              </a:rPr>
              <a:t>eq</a:t>
            </a:r>
            <a:r>
              <a:rPr lang="fr-FR" sz="1050" b="0" i="0" u="none" strike="noStrike" baseline="0" dirty="0">
                <a:latin typeface="Lucida Sans" panose="020B0602030504020204" pitchFamily="34" charset="0"/>
              </a:rPr>
              <a:t>, soit </a:t>
            </a:r>
            <a:r>
              <a:rPr lang="fr-FR" sz="1050" dirty="0">
                <a:latin typeface="Lucida Sans" panose="020B0602030504020204" pitchFamily="34" charset="0"/>
                <a:cs typeface="Calibri" panose="020F0502020204030204" pitchFamily="34" charset="0"/>
              </a:rPr>
              <a:t>16% des émissions de GES (scope 1, hors </a:t>
            </a:r>
            <a:r>
              <a:rPr lang="fr-FR" sz="1050" dirty="0" err="1">
                <a:latin typeface="Lucida Sans" panose="020B0602030504020204" pitchFamily="34" charset="0"/>
                <a:cs typeface="Calibri" panose="020F0502020204030204" pitchFamily="34" charset="0"/>
              </a:rPr>
              <a:t>soute</a:t>
            </a:r>
            <a:r>
              <a:rPr lang="fr-FR" sz="1050" dirty="0">
                <a:latin typeface="Lucida Sans" panose="020B0602030504020204" pitchFamily="34" charset="0"/>
                <a:cs typeface="Calibri" panose="020F0502020204030204" pitchFamily="34" charset="0"/>
              </a:rPr>
              <a:t> hors puits)</a:t>
            </a:r>
          </a:p>
          <a:p>
            <a:pPr marL="171450" indent="-171450">
              <a:buFont typeface="Arial" panose="020B0604020202020204" pitchFamily="34" charset="0"/>
              <a:buChar char="•"/>
            </a:pPr>
            <a:endParaRPr lang="fr-FR" sz="1050" dirty="0">
              <a:latin typeface="Lucida Sans" panose="020B0602030504020204" pitchFamily="34" charset="0"/>
              <a:cs typeface="Calibri" panose="020F0502020204030204" pitchFamily="34" charset="0"/>
            </a:endParaRPr>
          </a:p>
          <a:p>
            <a:pPr marL="171450" indent="-171450">
              <a:buFont typeface="Arial" panose="020B0604020202020204" pitchFamily="34" charset="0"/>
              <a:buChar char="•"/>
            </a:pPr>
            <a:endParaRPr lang="fr-FR" sz="1050" dirty="0">
              <a:latin typeface="Lucida Sans" panose="020B0602030504020204" pitchFamily="34" charset="0"/>
              <a:cs typeface="Calibri" panose="020F0502020204030204" pitchFamily="34" charset="0"/>
            </a:endParaRPr>
          </a:p>
          <a:p>
            <a:pPr marL="171450" indent="-171450">
              <a:buFont typeface="Arial" panose="020B0604020202020204" pitchFamily="34" charset="0"/>
              <a:buChar char="•"/>
            </a:pPr>
            <a:endParaRPr lang="fr-FR" sz="1050" dirty="0">
              <a:latin typeface="Lucida Sans" panose="020B0602030504020204" pitchFamily="34" charset="0"/>
              <a:cs typeface="Calibri" panose="020F0502020204030204" pitchFamily="34" charset="0"/>
            </a:endParaRPr>
          </a:p>
          <a:p>
            <a:pPr marL="171450" indent="-171450">
              <a:buFont typeface="Arial" panose="020B0604020202020204" pitchFamily="34" charset="0"/>
              <a:buChar char="•"/>
            </a:pPr>
            <a:r>
              <a:rPr lang="fr-FR" sz="1050" dirty="0">
                <a:latin typeface="Lucida Sans" panose="020B0602030504020204" pitchFamily="34" charset="0"/>
                <a:cs typeface="Calibri" panose="020F0502020204030204" pitchFamily="34" charset="0"/>
              </a:rPr>
              <a:t>Consommation de matériaux pour la rénovation BBC d’un logement collectif neuf : </a:t>
            </a:r>
            <a:r>
              <a:rPr lang="fr-FR" sz="1400" b="1" dirty="0">
                <a:latin typeface="Lucida Sans" panose="020B0602030504020204" pitchFamily="34" charset="0"/>
                <a:cs typeface="Calibri" panose="020F0502020204030204" pitchFamily="34" charset="0"/>
              </a:rPr>
              <a:t>20 kg/m2 </a:t>
            </a:r>
            <a:r>
              <a:rPr lang="fr-FR" sz="1050" dirty="0">
                <a:latin typeface="Lucida Sans" panose="020B0602030504020204" pitchFamily="34" charset="0"/>
                <a:cs typeface="Calibri" panose="020F0502020204030204" pitchFamily="34" charset="0"/>
              </a:rPr>
              <a:t>(SHONRT)</a:t>
            </a:r>
            <a:endParaRPr lang="fr-FR" sz="1050" dirty="0">
              <a:latin typeface="Calibri" panose="020F0502020204030204" pitchFamily="34" charset="0"/>
              <a:cs typeface="Calibri" panose="020F0502020204030204" pitchFamily="34" charset="0"/>
            </a:endParaRPr>
          </a:p>
        </p:txBody>
      </p:sp>
      <p:cxnSp>
        <p:nvCxnSpPr>
          <p:cNvPr id="10" name="Connecteur droit avec flèche 9">
            <a:extLst>
              <a:ext uri="{FF2B5EF4-FFF2-40B4-BE49-F238E27FC236}">
                <a16:creationId xmlns:a16="http://schemas.microsoft.com/office/drawing/2014/main" id="{D2BC91D9-74DD-414F-A506-A797E8892D8E}"/>
              </a:ext>
            </a:extLst>
          </p:cNvPr>
          <p:cNvCxnSpPr>
            <a:cxnSpLocks/>
          </p:cNvCxnSpPr>
          <p:nvPr/>
        </p:nvCxnSpPr>
        <p:spPr>
          <a:xfrm>
            <a:off x="146977" y="2660973"/>
            <a:ext cx="1188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46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C64FD2A-9CDA-DBEE-08A4-6D359ED417B2}"/>
              </a:ext>
            </a:extLst>
          </p:cNvPr>
          <p:cNvSpPr>
            <a:spLocks noGrp="1"/>
          </p:cNvSpPr>
          <p:nvPr>
            <p:ph type="sldNum" sz="quarter" idx="12"/>
          </p:nvPr>
        </p:nvSpPr>
        <p:spPr/>
        <p:txBody>
          <a:bodyPr/>
          <a:lstStyle/>
          <a:p>
            <a:fld id="{07C99ADF-20A6-40EF-AAB9-F326D6E12C60}" type="slidenum">
              <a:rPr lang="fr-FR" smtClean="0"/>
              <a:t>4</a:t>
            </a:fld>
            <a:endParaRPr lang="fr-FR"/>
          </a:p>
        </p:txBody>
      </p:sp>
      <p:sp>
        <p:nvSpPr>
          <p:cNvPr id="6" name="Titre 1">
            <a:extLst>
              <a:ext uri="{FF2B5EF4-FFF2-40B4-BE49-F238E27FC236}">
                <a16:creationId xmlns:a16="http://schemas.microsoft.com/office/drawing/2014/main" id="{5EA55CEB-09A3-197B-5701-739F1034473B}"/>
              </a:ext>
            </a:extLst>
          </p:cNvPr>
          <p:cNvSpPr txBox="1">
            <a:spLocks/>
          </p:cNvSpPr>
          <p:nvPr/>
        </p:nvSpPr>
        <p:spPr>
          <a:xfrm>
            <a:off x="2304084" y="203613"/>
            <a:ext cx="7807325" cy="572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Quelle situation en 2050 ?</a:t>
            </a:r>
          </a:p>
        </p:txBody>
      </p:sp>
      <p:pic>
        <p:nvPicPr>
          <p:cNvPr id="7" name="Image 6">
            <a:extLst>
              <a:ext uri="{FF2B5EF4-FFF2-40B4-BE49-F238E27FC236}">
                <a16:creationId xmlns:a16="http://schemas.microsoft.com/office/drawing/2014/main" id="{9D7E2D5B-A808-9F85-A6B1-A5E58DDFAF97}"/>
              </a:ext>
            </a:extLst>
          </p:cNvPr>
          <p:cNvPicPr>
            <a:picLocks noChangeAspect="1"/>
          </p:cNvPicPr>
          <p:nvPr/>
        </p:nvPicPr>
        <p:blipFill>
          <a:blip r:embed="rId3"/>
          <a:stretch>
            <a:fillRect/>
          </a:stretch>
        </p:blipFill>
        <p:spPr>
          <a:xfrm>
            <a:off x="415802" y="2979032"/>
            <a:ext cx="5522877" cy="3321090"/>
          </a:xfrm>
          <a:prstGeom prst="rect">
            <a:avLst/>
          </a:prstGeom>
        </p:spPr>
      </p:pic>
      <p:pic>
        <p:nvPicPr>
          <p:cNvPr id="8" name="Image 7">
            <a:extLst>
              <a:ext uri="{FF2B5EF4-FFF2-40B4-BE49-F238E27FC236}">
                <a16:creationId xmlns:a16="http://schemas.microsoft.com/office/drawing/2014/main" id="{160481A9-DE3D-C731-97A8-5C7661BC6BA5}"/>
              </a:ext>
            </a:extLst>
          </p:cNvPr>
          <p:cNvPicPr>
            <a:picLocks noChangeAspect="1"/>
          </p:cNvPicPr>
          <p:nvPr/>
        </p:nvPicPr>
        <p:blipFill>
          <a:blip r:embed="rId4"/>
          <a:stretch>
            <a:fillRect/>
          </a:stretch>
        </p:blipFill>
        <p:spPr>
          <a:xfrm>
            <a:off x="6511150" y="3133299"/>
            <a:ext cx="4572396" cy="2743438"/>
          </a:xfrm>
          <a:prstGeom prst="rect">
            <a:avLst/>
          </a:prstGeom>
        </p:spPr>
      </p:pic>
      <p:sp>
        <p:nvSpPr>
          <p:cNvPr id="9" name="ZoneTexte 8">
            <a:extLst>
              <a:ext uri="{FF2B5EF4-FFF2-40B4-BE49-F238E27FC236}">
                <a16:creationId xmlns:a16="http://schemas.microsoft.com/office/drawing/2014/main" id="{6D11A0A6-9BED-8316-CF77-D56065F204F8}"/>
              </a:ext>
            </a:extLst>
          </p:cNvPr>
          <p:cNvSpPr txBox="1"/>
          <p:nvPr/>
        </p:nvSpPr>
        <p:spPr>
          <a:xfrm>
            <a:off x="7076881" y="2916604"/>
            <a:ext cx="3704035" cy="400110"/>
          </a:xfrm>
          <a:prstGeom prst="rect">
            <a:avLst/>
          </a:prstGeom>
          <a:noFill/>
        </p:spPr>
        <p:txBody>
          <a:bodyPr wrap="square">
            <a:sp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fr-FR" sz="1000" dirty="0">
                <a:latin typeface="Marianne Light" panose="02000000000000000000" pitchFamily="50" charset="0"/>
              </a:rPr>
              <a:t>Consommation d'énergie finale du bâtiment en 2050 </a:t>
            </a:r>
          </a:p>
          <a:p>
            <a:pPr algn="ctr" rtl="0">
              <a:defRPr sz="1400" b="0" i="0" u="none" strike="noStrike" kern="1200" spc="0" baseline="0">
                <a:solidFill>
                  <a:sysClr val="windowText" lastClr="000000">
                    <a:lumMod val="65000"/>
                    <a:lumOff val="35000"/>
                  </a:sysClr>
                </a:solidFill>
                <a:latin typeface="+mn-lt"/>
                <a:ea typeface="+mn-ea"/>
                <a:cs typeface="+mn-cs"/>
              </a:defRPr>
            </a:pPr>
            <a:r>
              <a:rPr lang="fr-FR" sz="1000" dirty="0">
                <a:latin typeface="Marianne Light" panose="02000000000000000000" pitchFamily="50" charset="0"/>
              </a:rPr>
              <a:t>(</a:t>
            </a:r>
            <a:r>
              <a:rPr lang="fr-FR" sz="1000" dirty="0" err="1">
                <a:latin typeface="Marianne Light" panose="02000000000000000000" pitchFamily="50" charset="0"/>
              </a:rPr>
              <a:t>TWhEFpci</a:t>
            </a:r>
            <a:r>
              <a:rPr lang="fr-FR" sz="1000" dirty="0">
                <a:latin typeface="Marianne Light" panose="02000000000000000000" pitchFamily="50" charset="0"/>
              </a:rPr>
              <a:t>)</a:t>
            </a:r>
          </a:p>
        </p:txBody>
      </p:sp>
      <p:sp>
        <p:nvSpPr>
          <p:cNvPr id="10" name="ZoneTexte 9">
            <a:extLst>
              <a:ext uri="{FF2B5EF4-FFF2-40B4-BE49-F238E27FC236}">
                <a16:creationId xmlns:a16="http://schemas.microsoft.com/office/drawing/2014/main" id="{0A34A661-C836-5E19-E1CC-B04803837EF7}"/>
              </a:ext>
            </a:extLst>
          </p:cNvPr>
          <p:cNvSpPr txBox="1"/>
          <p:nvPr/>
        </p:nvSpPr>
        <p:spPr>
          <a:xfrm>
            <a:off x="569843" y="1447304"/>
            <a:ext cx="5472758" cy="376619"/>
          </a:xfrm>
          <a:prstGeom prst="rect">
            <a:avLst/>
          </a:prstGeom>
          <a:solidFill>
            <a:schemeClr val="bg1">
              <a:lumMod val="65000"/>
            </a:schemeClr>
          </a:solidFill>
        </p:spPr>
        <p:txBody>
          <a:bodyPr wrap="square">
            <a:spAutoFit/>
          </a:bodyPr>
          <a:lstStyle/>
          <a:p>
            <a:pPr algn="ctr"/>
            <a:r>
              <a:rPr lang="fr-FR" sz="1800" i="0" u="none" strike="noStrike" baseline="0" dirty="0">
                <a:solidFill>
                  <a:schemeClr val="bg1"/>
                </a:solidFill>
                <a:latin typeface="Marianne" panose="02000000000000000000" pitchFamily="50" charset="0"/>
              </a:rPr>
              <a:t>CLIMAT</a:t>
            </a:r>
            <a:endParaRPr lang="fr-FR" dirty="0">
              <a:solidFill>
                <a:schemeClr val="bg1"/>
              </a:solidFill>
              <a:latin typeface="Marianne" panose="02000000000000000000" pitchFamily="50" charset="0"/>
            </a:endParaRPr>
          </a:p>
        </p:txBody>
      </p:sp>
      <p:sp>
        <p:nvSpPr>
          <p:cNvPr id="11" name="ZoneTexte 10">
            <a:extLst>
              <a:ext uri="{FF2B5EF4-FFF2-40B4-BE49-F238E27FC236}">
                <a16:creationId xmlns:a16="http://schemas.microsoft.com/office/drawing/2014/main" id="{89CB286D-E336-77F6-ACF0-C6580CD3B177}"/>
              </a:ext>
            </a:extLst>
          </p:cNvPr>
          <p:cNvSpPr txBox="1"/>
          <p:nvPr/>
        </p:nvSpPr>
        <p:spPr>
          <a:xfrm>
            <a:off x="6511150" y="1454591"/>
            <a:ext cx="4971695" cy="369332"/>
          </a:xfrm>
          <a:prstGeom prst="rect">
            <a:avLst/>
          </a:prstGeom>
          <a:solidFill>
            <a:schemeClr val="bg1">
              <a:lumMod val="65000"/>
            </a:schemeClr>
          </a:solidFill>
        </p:spPr>
        <p:txBody>
          <a:bodyPr wrap="square">
            <a:spAutoFit/>
          </a:bodyPr>
          <a:lstStyle/>
          <a:p>
            <a:pPr algn="ctr"/>
            <a:r>
              <a:rPr lang="fr-FR" sz="1800" i="0" u="none" strike="noStrike" baseline="0" dirty="0">
                <a:solidFill>
                  <a:schemeClr val="bg1"/>
                </a:solidFill>
                <a:latin typeface="Marianne" panose="02000000000000000000" pitchFamily="50" charset="0"/>
              </a:rPr>
              <a:t>ÉNERGIE</a:t>
            </a:r>
            <a:endParaRPr lang="fr-FR" dirty="0">
              <a:solidFill>
                <a:schemeClr val="bg1"/>
              </a:solidFill>
              <a:latin typeface="Marianne" panose="02000000000000000000" pitchFamily="50" charset="0"/>
            </a:endParaRPr>
          </a:p>
        </p:txBody>
      </p:sp>
      <p:sp>
        <p:nvSpPr>
          <p:cNvPr id="12" name="ZoneTexte 11">
            <a:extLst>
              <a:ext uri="{FF2B5EF4-FFF2-40B4-BE49-F238E27FC236}">
                <a16:creationId xmlns:a16="http://schemas.microsoft.com/office/drawing/2014/main" id="{CF805BD6-1DFD-25A6-00B2-E706FE1AD736}"/>
              </a:ext>
            </a:extLst>
          </p:cNvPr>
          <p:cNvSpPr txBox="1"/>
          <p:nvPr/>
        </p:nvSpPr>
        <p:spPr>
          <a:xfrm>
            <a:off x="2127089" y="2737732"/>
            <a:ext cx="2667829" cy="400110"/>
          </a:xfrm>
          <a:prstGeom prst="rect">
            <a:avLst/>
          </a:prstGeom>
          <a:noFill/>
        </p:spPr>
        <p:txBody>
          <a:bodyPr wrap="square">
            <a:sp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fr-FR" sz="1000" dirty="0">
                <a:latin typeface="Marianne Light" panose="02000000000000000000" pitchFamily="50" charset="0"/>
              </a:rPr>
              <a:t>Emissions GES du bâtiment en 2050 (MtCO</a:t>
            </a:r>
            <a:r>
              <a:rPr lang="fr-FR" sz="1000" baseline="-25000" dirty="0">
                <a:latin typeface="Marianne Light" panose="02000000000000000000" pitchFamily="50" charset="0"/>
              </a:rPr>
              <a:t>2</a:t>
            </a:r>
            <a:r>
              <a:rPr lang="fr-FR" sz="1000" dirty="0">
                <a:latin typeface="Marianne Light" panose="02000000000000000000" pitchFamily="50" charset="0"/>
              </a:rPr>
              <a:t>eq)</a:t>
            </a:r>
          </a:p>
        </p:txBody>
      </p:sp>
      <p:sp>
        <p:nvSpPr>
          <p:cNvPr id="13" name="ZoneTexte 12">
            <a:extLst>
              <a:ext uri="{FF2B5EF4-FFF2-40B4-BE49-F238E27FC236}">
                <a16:creationId xmlns:a16="http://schemas.microsoft.com/office/drawing/2014/main" id="{86AB503F-F451-4218-975B-75A9BDADE3A6}"/>
              </a:ext>
            </a:extLst>
          </p:cNvPr>
          <p:cNvSpPr txBox="1"/>
          <p:nvPr/>
        </p:nvSpPr>
        <p:spPr>
          <a:xfrm>
            <a:off x="7593265" y="3454994"/>
            <a:ext cx="540000" cy="261610"/>
          </a:xfrm>
          <a:prstGeom prst="rect">
            <a:avLst/>
          </a:prstGeom>
          <a:noFill/>
        </p:spPr>
        <p:txBody>
          <a:bodyPr wrap="square" rtlCol="0">
            <a:spAutoFit/>
          </a:bodyPr>
          <a:lstStyle/>
          <a:p>
            <a:r>
              <a:rPr lang="fr-FR" sz="1050" dirty="0">
                <a:solidFill>
                  <a:schemeClr val="bg1">
                    <a:lumMod val="50000"/>
                  </a:schemeClr>
                </a:solidFill>
                <a:latin typeface="Marianne Light" panose="02000000000000000000" pitchFamily="50" charset="0"/>
              </a:rPr>
              <a:t>-23%</a:t>
            </a:r>
          </a:p>
        </p:txBody>
      </p:sp>
      <p:sp>
        <p:nvSpPr>
          <p:cNvPr id="14" name="ZoneTexte 13">
            <a:extLst>
              <a:ext uri="{FF2B5EF4-FFF2-40B4-BE49-F238E27FC236}">
                <a16:creationId xmlns:a16="http://schemas.microsoft.com/office/drawing/2014/main" id="{6E68E731-E011-C8D4-4796-AF17B9E15186}"/>
              </a:ext>
            </a:extLst>
          </p:cNvPr>
          <p:cNvSpPr txBox="1"/>
          <p:nvPr/>
        </p:nvSpPr>
        <p:spPr>
          <a:xfrm>
            <a:off x="8265949" y="3996365"/>
            <a:ext cx="540000" cy="261610"/>
          </a:xfrm>
          <a:prstGeom prst="rect">
            <a:avLst/>
          </a:prstGeom>
          <a:noFill/>
        </p:spPr>
        <p:txBody>
          <a:bodyPr wrap="square" rtlCol="0">
            <a:spAutoFit/>
          </a:bodyPr>
          <a:lstStyle/>
          <a:p>
            <a:r>
              <a:rPr lang="fr-FR" sz="1050" dirty="0">
                <a:solidFill>
                  <a:schemeClr val="bg1">
                    <a:lumMod val="50000"/>
                  </a:schemeClr>
                </a:solidFill>
                <a:latin typeface="Marianne Light" panose="02000000000000000000" pitchFamily="50" charset="0"/>
              </a:rPr>
              <a:t>-49%</a:t>
            </a:r>
          </a:p>
        </p:txBody>
      </p:sp>
      <p:sp>
        <p:nvSpPr>
          <p:cNvPr id="15" name="ZoneTexte 14">
            <a:extLst>
              <a:ext uri="{FF2B5EF4-FFF2-40B4-BE49-F238E27FC236}">
                <a16:creationId xmlns:a16="http://schemas.microsoft.com/office/drawing/2014/main" id="{B56F3A73-79DE-F82B-9149-E921DDF75B97}"/>
              </a:ext>
            </a:extLst>
          </p:cNvPr>
          <p:cNvSpPr txBox="1"/>
          <p:nvPr/>
        </p:nvSpPr>
        <p:spPr>
          <a:xfrm>
            <a:off x="8956185" y="3948302"/>
            <a:ext cx="540000" cy="261610"/>
          </a:xfrm>
          <a:prstGeom prst="rect">
            <a:avLst/>
          </a:prstGeom>
          <a:noFill/>
        </p:spPr>
        <p:txBody>
          <a:bodyPr wrap="square" rtlCol="0">
            <a:spAutoFit/>
          </a:bodyPr>
          <a:lstStyle/>
          <a:p>
            <a:r>
              <a:rPr lang="fr-FR" sz="1050" dirty="0">
                <a:solidFill>
                  <a:schemeClr val="bg1">
                    <a:lumMod val="50000"/>
                  </a:schemeClr>
                </a:solidFill>
                <a:latin typeface="Marianne Light" panose="02000000000000000000" pitchFamily="50" charset="0"/>
              </a:rPr>
              <a:t>-45%</a:t>
            </a:r>
          </a:p>
        </p:txBody>
      </p:sp>
      <p:sp>
        <p:nvSpPr>
          <p:cNvPr id="16" name="ZoneTexte 15">
            <a:extLst>
              <a:ext uri="{FF2B5EF4-FFF2-40B4-BE49-F238E27FC236}">
                <a16:creationId xmlns:a16="http://schemas.microsoft.com/office/drawing/2014/main" id="{B8149568-F29D-F44B-2287-7A620CFB76FF}"/>
              </a:ext>
            </a:extLst>
          </p:cNvPr>
          <p:cNvSpPr txBox="1"/>
          <p:nvPr/>
        </p:nvSpPr>
        <p:spPr>
          <a:xfrm>
            <a:off x="9621199" y="3653512"/>
            <a:ext cx="540000" cy="261610"/>
          </a:xfrm>
          <a:prstGeom prst="rect">
            <a:avLst/>
          </a:prstGeom>
          <a:noFill/>
        </p:spPr>
        <p:txBody>
          <a:bodyPr wrap="square" rtlCol="0">
            <a:spAutoFit/>
          </a:bodyPr>
          <a:lstStyle/>
          <a:p>
            <a:r>
              <a:rPr lang="fr-FR" sz="1050" dirty="0">
                <a:solidFill>
                  <a:schemeClr val="bg1">
                    <a:lumMod val="50000"/>
                  </a:schemeClr>
                </a:solidFill>
                <a:latin typeface="Marianne Light" panose="02000000000000000000" pitchFamily="50" charset="0"/>
              </a:rPr>
              <a:t>-31%</a:t>
            </a:r>
          </a:p>
        </p:txBody>
      </p:sp>
      <p:sp>
        <p:nvSpPr>
          <p:cNvPr id="17" name="ZoneTexte 16">
            <a:extLst>
              <a:ext uri="{FF2B5EF4-FFF2-40B4-BE49-F238E27FC236}">
                <a16:creationId xmlns:a16="http://schemas.microsoft.com/office/drawing/2014/main" id="{18459A40-DCAF-DD09-FF38-05FD8FDCF731}"/>
              </a:ext>
            </a:extLst>
          </p:cNvPr>
          <p:cNvSpPr txBox="1"/>
          <p:nvPr/>
        </p:nvSpPr>
        <p:spPr>
          <a:xfrm>
            <a:off x="10311613" y="3442697"/>
            <a:ext cx="540000" cy="261610"/>
          </a:xfrm>
          <a:prstGeom prst="rect">
            <a:avLst/>
          </a:prstGeom>
          <a:noFill/>
        </p:spPr>
        <p:txBody>
          <a:bodyPr wrap="square" rtlCol="0">
            <a:spAutoFit/>
          </a:bodyPr>
          <a:lstStyle/>
          <a:p>
            <a:r>
              <a:rPr lang="fr-FR" sz="1050" dirty="0">
                <a:solidFill>
                  <a:schemeClr val="bg1">
                    <a:lumMod val="50000"/>
                  </a:schemeClr>
                </a:solidFill>
                <a:latin typeface="Marianne Light" panose="02000000000000000000" pitchFamily="50" charset="0"/>
              </a:rPr>
              <a:t>-21%</a:t>
            </a:r>
          </a:p>
        </p:txBody>
      </p:sp>
      <p:sp>
        <p:nvSpPr>
          <p:cNvPr id="38" name="ZoneTexte 37">
            <a:extLst>
              <a:ext uri="{FF2B5EF4-FFF2-40B4-BE49-F238E27FC236}">
                <a16:creationId xmlns:a16="http://schemas.microsoft.com/office/drawing/2014/main" id="{78BD3F28-F0E9-68B5-552D-755257AF9565}"/>
              </a:ext>
            </a:extLst>
          </p:cNvPr>
          <p:cNvSpPr txBox="1"/>
          <p:nvPr/>
        </p:nvSpPr>
        <p:spPr>
          <a:xfrm>
            <a:off x="543805" y="1904140"/>
            <a:ext cx="5498796" cy="646331"/>
          </a:xfrm>
          <a:prstGeom prst="rect">
            <a:avLst/>
          </a:prstGeom>
          <a:noFill/>
        </p:spPr>
        <p:txBody>
          <a:bodyPr wrap="square">
            <a:spAutoFit/>
          </a:bodyPr>
          <a:lstStyle/>
          <a:p>
            <a:pPr algn="ctr"/>
            <a:r>
              <a:rPr lang="fr-FR" sz="1200" dirty="0">
                <a:latin typeface="Marianne Light" panose="02000000000000000000" pitchFamily="50" charset="0"/>
              </a:rPr>
              <a:t>Dans Transition(s) 2050, S1, S2 &amp; S3 amènent une décarbonation quasi complète de la phase d’usage des bâtiments</a:t>
            </a:r>
          </a:p>
          <a:p>
            <a:pPr algn="ctr"/>
            <a:r>
              <a:rPr lang="fr-FR" sz="1200" i="1" dirty="0">
                <a:latin typeface="Marianne Light" panose="02000000000000000000" pitchFamily="50" charset="0"/>
              </a:rPr>
              <a:t>A l’échelle globale, seul S1 est compatible avec les orientations Fit for 55</a:t>
            </a:r>
          </a:p>
        </p:txBody>
      </p:sp>
      <p:sp>
        <p:nvSpPr>
          <p:cNvPr id="39" name="ZoneTexte 38">
            <a:extLst>
              <a:ext uri="{FF2B5EF4-FFF2-40B4-BE49-F238E27FC236}">
                <a16:creationId xmlns:a16="http://schemas.microsoft.com/office/drawing/2014/main" id="{C6CF9343-CAD4-3CD5-A3AA-CACDC82FBC9A}"/>
              </a:ext>
            </a:extLst>
          </p:cNvPr>
          <p:cNvSpPr txBox="1"/>
          <p:nvPr/>
        </p:nvSpPr>
        <p:spPr>
          <a:xfrm>
            <a:off x="6429524" y="1877771"/>
            <a:ext cx="5053321" cy="738664"/>
          </a:xfrm>
          <a:prstGeom prst="rect">
            <a:avLst/>
          </a:prstGeom>
          <a:noFill/>
        </p:spPr>
        <p:txBody>
          <a:bodyPr wrap="square">
            <a:spAutoFit/>
          </a:bodyPr>
          <a:lstStyle/>
          <a:p>
            <a:pPr algn="ctr"/>
            <a:r>
              <a:rPr lang="fr-FR" sz="1400" dirty="0">
                <a:latin typeface="Marianne Light" panose="02000000000000000000" pitchFamily="50" charset="0"/>
              </a:rPr>
              <a:t>Des consommations d’énergie finale contrastées, qui soulignent des équilibres différents entre baisse de la consommation et énergies décarbonées</a:t>
            </a:r>
          </a:p>
        </p:txBody>
      </p:sp>
      <p:sp>
        <p:nvSpPr>
          <p:cNvPr id="29" name="Rectangle 28">
            <a:extLst>
              <a:ext uri="{FF2B5EF4-FFF2-40B4-BE49-F238E27FC236}">
                <a16:creationId xmlns:a16="http://schemas.microsoft.com/office/drawing/2014/main" id="{0C27DA00-7DA2-936D-2EF5-FD896B583111}"/>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6F9DA212-7C92-CB5A-7DFA-C1F99D422608}"/>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70BA4DA4-90CF-C842-F68C-F8B798553C78}"/>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0556B22D-3687-8353-89D4-9E3FD2A8DC62}"/>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524584D-C5CA-D88B-8F36-1981EEA77A42}"/>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415B4C9-2AD5-C58A-7F63-96D246217643}"/>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6B1EB9FC-AD63-8B1E-3ACE-7B42BCC3DECF}"/>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B95C6C9D-96F7-58D0-CE1A-40A75B1AE03A}"/>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8BDDC3B-0D25-7EEE-5637-B6ACAD42905A}"/>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DA910A97-8C6A-DFAF-7952-58062ED8756A}"/>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3B3A306A-A5FC-8F0C-90A6-BC0F2F8C81AF}"/>
              </a:ext>
            </a:extLst>
          </p:cNvPr>
          <p:cNvSpPr/>
          <p:nvPr/>
        </p:nvSpPr>
        <p:spPr>
          <a:xfrm>
            <a:off x="12033700"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7AB11731-7CE5-0AB9-2277-AA2169F6C778}"/>
              </a:ext>
            </a:extLst>
          </p:cNvPr>
          <p:cNvSpPr/>
          <p:nvPr/>
        </p:nvSpPr>
        <p:spPr>
          <a:xfrm>
            <a:off x="12033700"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F5446834-8925-DAD0-1E4B-F900FC43C873}"/>
              </a:ext>
            </a:extLst>
          </p:cNvPr>
          <p:cNvSpPr/>
          <p:nvPr/>
        </p:nvSpPr>
        <p:spPr>
          <a:xfrm>
            <a:off x="12033700"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06BA7154-6866-BAA6-A4B3-1B3BDE479531}"/>
              </a:ext>
            </a:extLst>
          </p:cNvPr>
          <p:cNvSpPr/>
          <p:nvPr/>
        </p:nvSpPr>
        <p:spPr>
          <a:xfrm>
            <a:off x="12033700"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EE7A0442-EBF1-31DD-E59F-2928B8394C44}"/>
              </a:ext>
            </a:extLst>
          </p:cNvPr>
          <p:cNvSpPr/>
          <p:nvPr/>
        </p:nvSpPr>
        <p:spPr>
          <a:xfrm>
            <a:off x="12033700"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6760DCEA-47AF-F043-9B67-4383537BA3F1}"/>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46FF6F8C-1382-871D-64AF-6103DBDE327D}"/>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529B49C-BF43-7E90-A01C-DBA19E546865}"/>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5A70D72-8B12-1B45-FD7F-4C314EE56CFC}"/>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B7EDFD0F-447F-42A2-B71C-D422318E1021}"/>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A8F2B9FB-6434-A09D-A8A5-71228D53BD75}"/>
              </a:ext>
            </a:extLst>
          </p:cNvPr>
          <p:cNvSpPr txBox="1"/>
          <p:nvPr/>
        </p:nvSpPr>
        <p:spPr>
          <a:xfrm>
            <a:off x="2582717" y="4188791"/>
            <a:ext cx="1979738" cy="253916"/>
          </a:xfrm>
          <a:prstGeom prst="rect">
            <a:avLst/>
          </a:prstGeom>
          <a:noFill/>
        </p:spPr>
        <p:txBody>
          <a:bodyPr wrap="square">
            <a:spAutoFit/>
          </a:bodyPr>
          <a:lstStyle/>
          <a:p>
            <a:pPr algn="ctr"/>
            <a:r>
              <a:rPr lang="fr-FR" sz="1050" dirty="0">
                <a:solidFill>
                  <a:schemeClr val="bg1">
                    <a:lumMod val="50000"/>
                  </a:schemeClr>
                </a:solidFill>
                <a:latin typeface="Marianne Light" panose="02000000000000000000" pitchFamily="50" charset="0"/>
                <a:ea typeface="Marianne Light" panose="02000000000000000000" pitchFamily="50" charset="0"/>
                <a:cs typeface="Times New Roman" panose="02020603050405020304" pitchFamily="18" charset="0"/>
              </a:rPr>
              <a:t>Baisse des consommations</a:t>
            </a:r>
            <a:endParaRPr lang="fr-FR" sz="1050" dirty="0">
              <a:solidFill>
                <a:schemeClr val="bg1">
                  <a:lumMod val="50000"/>
                </a:schemeClr>
              </a:solidFill>
              <a:latin typeface="Marianne Light" panose="02000000000000000000" pitchFamily="50" charset="0"/>
            </a:endParaRPr>
          </a:p>
        </p:txBody>
      </p:sp>
      <p:sp>
        <p:nvSpPr>
          <p:cNvPr id="57" name="ZoneTexte 56">
            <a:extLst>
              <a:ext uri="{FF2B5EF4-FFF2-40B4-BE49-F238E27FC236}">
                <a16:creationId xmlns:a16="http://schemas.microsoft.com/office/drawing/2014/main" id="{F5B4B446-FF0D-3777-F8B3-0D6EDF4F7BD8}"/>
              </a:ext>
            </a:extLst>
          </p:cNvPr>
          <p:cNvSpPr txBox="1"/>
          <p:nvPr/>
        </p:nvSpPr>
        <p:spPr>
          <a:xfrm>
            <a:off x="4266890" y="3704840"/>
            <a:ext cx="1775711" cy="261610"/>
          </a:xfrm>
          <a:prstGeom prst="rect">
            <a:avLst/>
          </a:prstGeom>
          <a:noFill/>
        </p:spPr>
        <p:txBody>
          <a:bodyPr wrap="square">
            <a:spAutoFit/>
          </a:bodyPr>
          <a:lstStyle/>
          <a:p>
            <a:pPr algn="ctr"/>
            <a:r>
              <a:rPr lang="fr-FR" sz="1050" dirty="0">
                <a:solidFill>
                  <a:schemeClr val="bg1">
                    <a:lumMod val="50000"/>
                  </a:schemeClr>
                </a:solidFill>
                <a:latin typeface="Marianne Light" panose="02000000000000000000" pitchFamily="50" charset="0"/>
                <a:ea typeface="Marianne Light" panose="02000000000000000000" pitchFamily="50" charset="0"/>
                <a:cs typeface="Times New Roman" panose="02020603050405020304" pitchFamily="18" charset="0"/>
              </a:rPr>
              <a:t>Recours aux puits</a:t>
            </a:r>
            <a:endParaRPr lang="fr-FR" sz="1050" dirty="0">
              <a:solidFill>
                <a:schemeClr val="bg1">
                  <a:lumMod val="50000"/>
                </a:schemeClr>
              </a:solidFill>
              <a:latin typeface="Marianne Light" panose="02000000000000000000" pitchFamily="50" charset="0"/>
            </a:endParaRPr>
          </a:p>
        </p:txBody>
      </p:sp>
      <p:cxnSp>
        <p:nvCxnSpPr>
          <p:cNvPr id="58" name="Connecteur droit avec flèche 57">
            <a:extLst>
              <a:ext uri="{FF2B5EF4-FFF2-40B4-BE49-F238E27FC236}">
                <a16:creationId xmlns:a16="http://schemas.microsoft.com/office/drawing/2014/main" id="{F0195896-230B-50A5-0E34-03B1BFE9E189}"/>
              </a:ext>
            </a:extLst>
          </p:cNvPr>
          <p:cNvCxnSpPr>
            <a:cxnSpLocks/>
          </p:cNvCxnSpPr>
          <p:nvPr/>
        </p:nvCxnSpPr>
        <p:spPr>
          <a:xfrm>
            <a:off x="2709329" y="4488380"/>
            <a:ext cx="2875545" cy="0"/>
          </a:xfrm>
          <a:prstGeom prst="straightConnector1">
            <a:avLst/>
          </a:prstGeom>
          <a:ln w="9525" cap="flat" cmpd="sng" algn="ctr">
            <a:solidFill>
              <a:schemeClr val="bg1">
                <a:lumMod val="5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9" name="ZoneTexte 58">
            <a:extLst>
              <a:ext uri="{FF2B5EF4-FFF2-40B4-BE49-F238E27FC236}">
                <a16:creationId xmlns:a16="http://schemas.microsoft.com/office/drawing/2014/main" id="{D7FA1982-DF24-98E4-F6EB-FB5ACC607CE9}"/>
              </a:ext>
            </a:extLst>
          </p:cNvPr>
          <p:cNvSpPr txBox="1"/>
          <p:nvPr/>
        </p:nvSpPr>
        <p:spPr>
          <a:xfrm>
            <a:off x="3305482" y="3957810"/>
            <a:ext cx="2296203" cy="246221"/>
          </a:xfrm>
          <a:prstGeom prst="rect">
            <a:avLst/>
          </a:prstGeom>
          <a:noFill/>
        </p:spPr>
        <p:txBody>
          <a:bodyPr wrap="square">
            <a:spAutoFit/>
          </a:bodyPr>
          <a:lstStyle/>
          <a:p>
            <a:r>
              <a:rPr lang="fr-FR" sz="1000" dirty="0">
                <a:solidFill>
                  <a:schemeClr val="bg1">
                    <a:lumMod val="50000"/>
                  </a:schemeClr>
                </a:solidFill>
                <a:latin typeface="Marianne Light" panose="02000000000000000000" pitchFamily="50" charset="0"/>
                <a:ea typeface="Marianne Light" panose="02000000000000000000" pitchFamily="50" charset="0"/>
                <a:cs typeface="Times New Roman" panose="02020603050405020304" pitchFamily="18" charset="0"/>
              </a:rPr>
              <a:t>Décarbonisation des énergies</a:t>
            </a:r>
            <a:endParaRPr lang="fr-FR" sz="1000" dirty="0">
              <a:solidFill>
                <a:schemeClr val="bg1">
                  <a:lumMod val="50000"/>
                </a:schemeClr>
              </a:solidFill>
            </a:endParaRPr>
          </a:p>
        </p:txBody>
      </p:sp>
    </p:spTree>
    <p:extLst>
      <p:ext uri="{BB962C8B-B14F-4D97-AF65-F5344CB8AC3E}">
        <p14:creationId xmlns:p14="http://schemas.microsoft.com/office/powerpoint/2010/main" val="221160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0" i="1" dirty="0"/>
              <a:t>Zoom sur : la construction neuve</a:t>
            </a:r>
          </a:p>
        </p:txBody>
      </p:sp>
      <p:sp>
        <p:nvSpPr>
          <p:cNvPr id="4" name="Espace réservé du numéro de diapositive 3"/>
          <p:cNvSpPr>
            <a:spLocks noGrp="1"/>
          </p:cNvSpPr>
          <p:nvPr>
            <p:ph type="sldNum" sz="quarter" idx="12"/>
          </p:nvPr>
        </p:nvSpPr>
        <p:spPr/>
        <p:txBody>
          <a:bodyPr/>
          <a:lstStyle/>
          <a:p>
            <a:fld id="{07C99ADF-20A6-40EF-AAB9-F326D6E12C60}" type="slidenum">
              <a:rPr lang="fr-FR" smtClean="0"/>
              <a:t>5</a:t>
            </a:fld>
            <a:endParaRPr lang="fr-FR"/>
          </a:p>
        </p:txBody>
      </p:sp>
      <p:sp>
        <p:nvSpPr>
          <p:cNvPr id="38" name="Rectangle 37">
            <a:extLst>
              <a:ext uri="{FF2B5EF4-FFF2-40B4-BE49-F238E27FC236}">
                <a16:creationId xmlns:a16="http://schemas.microsoft.com/office/drawing/2014/main" id="{F88C3B1C-6655-45A4-A70A-D570F288A0F4}"/>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1D32F5EA-6B90-4901-BAEC-05F545F54A0B}"/>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9CE5EF65-8078-4FD0-819D-65FE7C4C1C71}"/>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74B5346D-E3A7-495C-B82C-A7DA2A47952E}"/>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E1F710CC-6CE2-4B84-9E78-EE98EB8FC330}"/>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0CB0C5AB-FCA9-4403-A4B1-A59A368A1AA2}"/>
              </a:ext>
            </a:extLst>
          </p:cNvPr>
          <p:cNvSpPr/>
          <p:nvPr/>
        </p:nvSpPr>
        <p:spPr>
          <a:xfrm>
            <a:off x="12033700"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FE55DB7-BFC0-43B4-98E7-191F80B791E4}"/>
              </a:ext>
            </a:extLst>
          </p:cNvPr>
          <p:cNvSpPr/>
          <p:nvPr/>
        </p:nvSpPr>
        <p:spPr>
          <a:xfrm>
            <a:off x="12033700"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65C09822-9213-41AC-8494-606BC7DB20FE}"/>
              </a:ext>
            </a:extLst>
          </p:cNvPr>
          <p:cNvSpPr/>
          <p:nvPr/>
        </p:nvSpPr>
        <p:spPr>
          <a:xfrm>
            <a:off x="12033700"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4EDF1002-DFAA-43C6-9DD5-6F3D849E053C}"/>
              </a:ext>
            </a:extLst>
          </p:cNvPr>
          <p:cNvSpPr/>
          <p:nvPr/>
        </p:nvSpPr>
        <p:spPr>
          <a:xfrm>
            <a:off x="12033700"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63B159F5-018B-40B5-835C-D1C894D2C136}"/>
              </a:ext>
            </a:extLst>
          </p:cNvPr>
          <p:cNvSpPr/>
          <p:nvPr/>
        </p:nvSpPr>
        <p:spPr>
          <a:xfrm>
            <a:off x="12033700"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4821692C-A1F1-4DBE-BCF3-750C7B181C55}"/>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C8082679-0339-49BE-B47F-616D1E5F6DB1}"/>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59475F6-32C6-47F6-A952-23CB0258217D}"/>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8AD87F1-81A2-4E5E-8B74-D80C8C7E85A8}"/>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9ABCFCD-9085-4DB2-87F0-EA79931A1EE1}"/>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DCC2132-8872-47B9-AF4F-927F04A691C6}"/>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572439FE-2E14-4E1C-B2C8-B457C7D77419}"/>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C6D09AAE-610C-42A2-9F86-8956955BB18B}"/>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FD77CB19-8450-4069-A27D-5A2DFCED02A5}"/>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60D0033-87EC-4850-B292-4373E4D8B63C}"/>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244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C92243F-E73D-2D15-E2FF-B495D0DFE508}"/>
              </a:ext>
            </a:extLst>
          </p:cNvPr>
          <p:cNvSpPr>
            <a:spLocks noGrp="1"/>
          </p:cNvSpPr>
          <p:nvPr>
            <p:ph type="sldNum" sz="quarter" idx="12"/>
          </p:nvPr>
        </p:nvSpPr>
        <p:spPr/>
        <p:txBody>
          <a:bodyPr/>
          <a:lstStyle/>
          <a:p>
            <a:fld id="{07C99ADF-20A6-40EF-AAB9-F326D6E12C60}" type="slidenum">
              <a:rPr lang="fr-FR" smtClean="0"/>
              <a:t>6</a:t>
            </a:fld>
            <a:endParaRPr lang="fr-FR"/>
          </a:p>
        </p:txBody>
      </p:sp>
      <p:sp>
        <p:nvSpPr>
          <p:cNvPr id="17" name="Titre 1">
            <a:extLst>
              <a:ext uri="{FF2B5EF4-FFF2-40B4-BE49-F238E27FC236}">
                <a16:creationId xmlns:a16="http://schemas.microsoft.com/office/drawing/2014/main" id="{412D0BE6-2A9A-5EA0-0D04-3A410E4BEE6C}"/>
              </a:ext>
            </a:extLst>
          </p:cNvPr>
          <p:cNvSpPr txBox="1">
            <a:spLocks/>
          </p:cNvSpPr>
          <p:nvPr/>
        </p:nvSpPr>
        <p:spPr>
          <a:xfrm>
            <a:off x="2072042" y="520684"/>
            <a:ext cx="9961658" cy="5395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Une tendance de fond : </a:t>
            </a:r>
          </a:p>
          <a:p>
            <a:r>
              <a:rPr lang="fr-FR" dirty="0"/>
              <a:t>le ralentissement démographique</a:t>
            </a:r>
          </a:p>
        </p:txBody>
      </p:sp>
      <p:sp>
        <p:nvSpPr>
          <p:cNvPr id="7" name="Espace réservé du texte 7">
            <a:extLst>
              <a:ext uri="{FF2B5EF4-FFF2-40B4-BE49-F238E27FC236}">
                <a16:creationId xmlns:a16="http://schemas.microsoft.com/office/drawing/2014/main" id="{7D76EF05-D31F-B72B-4E41-65BD7599ECC9}"/>
              </a:ext>
            </a:extLst>
          </p:cNvPr>
          <p:cNvSpPr txBox="1">
            <a:spLocks/>
          </p:cNvSpPr>
          <p:nvPr/>
        </p:nvSpPr>
        <p:spPr>
          <a:xfrm>
            <a:off x="5200396" y="4768796"/>
            <a:ext cx="5872369" cy="3204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i="1" dirty="0">
                <a:solidFill>
                  <a:srgbClr val="004C97"/>
                </a:solidFill>
                <a:latin typeface="Marianne" panose="02000000000000000000" pitchFamily="2" charset="0"/>
                <a:cs typeface="Arial" panose="020B0604020202020204" pitchFamily="34" charset="0"/>
              </a:rPr>
              <a:t>Évolution de la population de 1970 à 2070 (scénario central)  (INSEE, 2021)</a:t>
            </a:r>
          </a:p>
        </p:txBody>
      </p:sp>
      <p:sp>
        <p:nvSpPr>
          <p:cNvPr id="8" name="Espace réservé du texte 5">
            <a:extLst>
              <a:ext uri="{FF2B5EF4-FFF2-40B4-BE49-F238E27FC236}">
                <a16:creationId xmlns:a16="http://schemas.microsoft.com/office/drawing/2014/main" id="{9298C66C-BBF3-9832-A983-3E01BC89579B}"/>
              </a:ext>
            </a:extLst>
          </p:cNvPr>
          <p:cNvSpPr txBox="1">
            <a:spLocks/>
          </p:cNvSpPr>
          <p:nvPr/>
        </p:nvSpPr>
        <p:spPr>
          <a:xfrm>
            <a:off x="401543" y="1884311"/>
            <a:ext cx="4085550" cy="3486040"/>
          </a:xfrm>
          <a:prstGeom prst="rect">
            <a:avLst/>
          </a:prstGeom>
        </p:spPr>
        <p:txBody>
          <a:bodyPr vert="horz" lIns="0" tIns="0" rIns="0" bIns="0" rtlCol="0">
            <a:normAutofit fontScale="92500" lnSpcReduction="1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kern="1200">
                <a:solidFill>
                  <a:srgbClr val="004C97"/>
                </a:solidFill>
                <a:latin typeface="Marianne" panose="02000000000000000000" pitchFamily="2" charset="0"/>
                <a:ea typeface="+mn-ea"/>
                <a:cs typeface="Arial" panose="020B0604020202020204" pitchFamily="34" charset="0"/>
              </a:defRPr>
            </a:lvl1pPr>
            <a:lvl2pPr marL="0" indent="0" algn="l" defTabSz="914400" rtl="0" eaLnBrk="1" latinLnBrk="0" hangingPunct="1">
              <a:lnSpc>
                <a:spcPct val="150000"/>
              </a:lnSpc>
              <a:spcBef>
                <a:spcPts val="500"/>
              </a:spcBef>
              <a:buFont typeface="Arial" panose="020B0604020202020204" pitchFamily="34" charset="0"/>
              <a:buNone/>
              <a:defRPr sz="2000" b="0" i="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0" marR="0"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sz="2000" b="0" i="0" kern="1200">
                <a:solidFill>
                  <a:schemeClr val="tx1">
                    <a:lumMod val="65000"/>
                    <a:lumOff val="35000"/>
                  </a:schemeClr>
                </a:solidFill>
                <a:latin typeface="Marianne" panose="02000000000000000000" pitchFamily="2" charset="0"/>
                <a:ea typeface="+mn-ea"/>
                <a:cs typeface="Arial" panose="020B0604020202020204" pitchFamily="34" charset="0"/>
              </a:defRPr>
            </a:lvl3pPr>
            <a:lvl4pPr marL="0" indent="-144000" algn="l" defTabSz="914400" rtl="0" eaLnBrk="1" latinLnBrk="0" hangingPunct="1">
              <a:lnSpc>
                <a:spcPct val="100000"/>
              </a:lnSpc>
              <a:spcBef>
                <a:spcPts val="500"/>
              </a:spcBef>
              <a:buFont typeface="Arial" panose="020B0604020202020204" pitchFamily="34" charset="0"/>
              <a:buChar char="•"/>
              <a:defRPr sz="1800" b="1" i="0" kern="1200">
                <a:solidFill>
                  <a:srgbClr val="004C97"/>
                </a:solidFill>
                <a:latin typeface="Marianne" panose="02000000000000000000" pitchFamily="2" charset="0"/>
                <a:ea typeface="+mn-ea"/>
                <a:cs typeface="Arial" panose="020B0604020202020204" pitchFamily="34" charset="0"/>
              </a:defRPr>
            </a:lvl4pPr>
            <a:lvl5pPr marL="288000" indent="-1440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5000"/>
                    <a:lumOff val="35000"/>
                  </a:schemeClr>
                </a:solidFill>
                <a:latin typeface="Marianne" panose="02000000000000000000" pitchFamily="2" charset="0"/>
                <a:ea typeface="+mn-ea"/>
                <a:cs typeface="Arial" panose="020B0604020202020204" pitchFamily="34" charset="0"/>
              </a:defRPr>
            </a:lvl5pPr>
            <a:lvl6pPr marL="288000" indent="0" algn="l" defTabSz="914400" rtl="0" eaLnBrk="1" latinLnBrk="0" hangingPunct="1">
              <a:lnSpc>
                <a:spcPct val="90000"/>
              </a:lnSpc>
              <a:spcBef>
                <a:spcPts val="500"/>
              </a:spcBef>
              <a:buFontTx/>
              <a:buNone/>
              <a:defRPr sz="1400" b="0" i="1" kern="1200">
                <a:solidFill>
                  <a:schemeClr val="tx1">
                    <a:lumMod val="65000"/>
                    <a:lumOff val="35000"/>
                  </a:schemeClr>
                </a:solidFill>
                <a:latin typeface="Marianne" panose="02000000000000000000" pitchFamily="2"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buFont typeface="Arial" panose="020B0604020202020204" pitchFamily="34" charset="0"/>
              <a:buChar char="•"/>
            </a:pPr>
            <a:r>
              <a:rPr lang="fr-FR" sz="1800" dirty="0">
                <a:solidFill>
                  <a:schemeClr val="tx1"/>
                </a:solidFill>
              </a:rPr>
              <a:t>Une tendance de fond qui s’accentue : le ralentissement démographique, qui induit une baisse du besoin en logements neufs</a:t>
            </a:r>
          </a:p>
          <a:p>
            <a:pPr marL="342900" lvl="2" indent="-342900">
              <a:buFont typeface="Arial" panose="020B0604020202020204" pitchFamily="34" charset="0"/>
              <a:buChar char="•"/>
            </a:pPr>
            <a:r>
              <a:rPr lang="fr-FR" sz="1800" dirty="0">
                <a:solidFill>
                  <a:schemeClr val="tx1"/>
                </a:solidFill>
              </a:rPr>
              <a:t>Un signal fort pour la filière, à anticiper</a:t>
            </a:r>
          </a:p>
          <a:p>
            <a:pPr marL="342900" lvl="2" indent="-342900">
              <a:buFont typeface="Arial" panose="020B0604020202020204" pitchFamily="34" charset="0"/>
              <a:buChar char="•"/>
            </a:pPr>
            <a:r>
              <a:rPr lang="fr-FR" sz="1800" dirty="0">
                <a:solidFill>
                  <a:schemeClr val="tx1"/>
                </a:solidFill>
              </a:rPr>
              <a:t>L’enjeu clé des modalités de logement des personnes âgées</a:t>
            </a:r>
          </a:p>
        </p:txBody>
      </p:sp>
      <p:grpSp>
        <p:nvGrpSpPr>
          <p:cNvPr id="9" name="Groupe 8">
            <a:extLst>
              <a:ext uri="{FF2B5EF4-FFF2-40B4-BE49-F238E27FC236}">
                <a16:creationId xmlns:a16="http://schemas.microsoft.com/office/drawing/2014/main" id="{39360B46-2FE4-6EB3-5A49-8253F58EDA94}"/>
              </a:ext>
            </a:extLst>
          </p:cNvPr>
          <p:cNvGrpSpPr/>
          <p:nvPr/>
        </p:nvGrpSpPr>
        <p:grpSpPr>
          <a:xfrm>
            <a:off x="5111087" y="2710015"/>
            <a:ext cx="6120000" cy="2027593"/>
            <a:chOff x="5422491" y="3317556"/>
            <a:chExt cx="6120000" cy="2027593"/>
          </a:xfrm>
        </p:grpSpPr>
        <p:pic>
          <p:nvPicPr>
            <p:cNvPr id="10" name="Image 9">
              <a:extLst>
                <a:ext uri="{FF2B5EF4-FFF2-40B4-BE49-F238E27FC236}">
                  <a16:creationId xmlns:a16="http://schemas.microsoft.com/office/drawing/2014/main" id="{5C0C7988-052F-D21F-9E3B-C97F31B14F82}"/>
                </a:ext>
              </a:extLst>
            </p:cNvPr>
            <p:cNvPicPr>
              <a:picLocks noChangeAspect="1"/>
            </p:cNvPicPr>
            <p:nvPr/>
          </p:nvPicPr>
          <p:blipFill rotWithShape="1">
            <a:blip r:embed="rId3"/>
            <a:srcRect b="50000"/>
            <a:stretch/>
          </p:blipFill>
          <p:spPr>
            <a:xfrm>
              <a:off x="5422491" y="3317556"/>
              <a:ext cx="6120000" cy="1418652"/>
            </a:xfrm>
            <a:prstGeom prst="rect">
              <a:avLst/>
            </a:prstGeom>
          </p:spPr>
        </p:pic>
        <p:pic>
          <p:nvPicPr>
            <p:cNvPr id="11" name="Image 10">
              <a:extLst>
                <a:ext uri="{FF2B5EF4-FFF2-40B4-BE49-F238E27FC236}">
                  <a16:creationId xmlns:a16="http://schemas.microsoft.com/office/drawing/2014/main" id="{970A9763-A70B-15A4-381C-15851D79D268}"/>
                </a:ext>
              </a:extLst>
            </p:cNvPr>
            <p:cNvPicPr>
              <a:picLocks noChangeAspect="1"/>
            </p:cNvPicPr>
            <p:nvPr/>
          </p:nvPicPr>
          <p:blipFill rotWithShape="1">
            <a:blip r:embed="rId3"/>
            <a:srcRect t="77630"/>
            <a:stretch/>
          </p:blipFill>
          <p:spPr>
            <a:xfrm>
              <a:off x="5422491" y="4710437"/>
              <a:ext cx="6120000" cy="634712"/>
            </a:xfrm>
            <a:prstGeom prst="rect">
              <a:avLst/>
            </a:prstGeom>
          </p:spPr>
        </p:pic>
      </p:grpSp>
      <p:sp>
        <p:nvSpPr>
          <p:cNvPr id="3" name="Rectangle 2">
            <a:extLst>
              <a:ext uri="{FF2B5EF4-FFF2-40B4-BE49-F238E27FC236}">
                <a16:creationId xmlns:a16="http://schemas.microsoft.com/office/drawing/2014/main" id="{9332AC2D-312E-82A5-8C00-C748B4F7E1EE}"/>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363FD25-4B60-8369-4D95-F66E6018D12E}"/>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CA5B709-62B9-3EB0-5F0A-BD111FE076D3}"/>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A556823-9265-6A1C-A576-2786F23AA241}"/>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DC6F342A-8C66-3E55-BE40-6AB0E22470AF}"/>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2ED9DD0A-BE4C-C8EB-A6C3-892FEACF79FD}"/>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53EAD7C1-E401-30AB-7F8A-E3A1BDAAE193}"/>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FCAAC043-0DD4-8223-E573-CD5320D1B7AA}"/>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811038DB-ED31-3B5E-0A4B-485052A83308}"/>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53BC657C-F1A9-1298-8185-38F47F5A925D}"/>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6F89CDC0-FBDF-7782-DC9A-26B512BF2CDE}"/>
              </a:ext>
            </a:extLst>
          </p:cNvPr>
          <p:cNvSpPr/>
          <p:nvPr/>
        </p:nvSpPr>
        <p:spPr>
          <a:xfrm>
            <a:off x="12033700"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6DA7C124-7AA3-1C04-81A1-4BB1F8F55B4D}"/>
              </a:ext>
            </a:extLst>
          </p:cNvPr>
          <p:cNvSpPr/>
          <p:nvPr/>
        </p:nvSpPr>
        <p:spPr>
          <a:xfrm>
            <a:off x="12033700"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144E82B3-4188-8B29-79AF-B6726953AD62}"/>
              </a:ext>
            </a:extLst>
          </p:cNvPr>
          <p:cNvSpPr/>
          <p:nvPr/>
        </p:nvSpPr>
        <p:spPr>
          <a:xfrm>
            <a:off x="12033700"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CF2503E-B6B9-1278-8B88-ABBA96DF9E5A}"/>
              </a:ext>
            </a:extLst>
          </p:cNvPr>
          <p:cNvSpPr/>
          <p:nvPr/>
        </p:nvSpPr>
        <p:spPr>
          <a:xfrm>
            <a:off x="12033700"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D8CFAB33-E0C9-A371-5595-7B22E1D2C4EE}"/>
              </a:ext>
            </a:extLst>
          </p:cNvPr>
          <p:cNvSpPr/>
          <p:nvPr/>
        </p:nvSpPr>
        <p:spPr>
          <a:xfrm>
            <a:off x="12033700"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1C092F45-9565-8571-B3D0-2D873993208A}"/>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6C829C4-2F9D-94F8-FD7B-3C47B78CA027}"/>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74619529-045B-263A-5F87-D654F76287C3}"/>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7D3DCB4D-42DF-14DB-C914-CA9D97ABC305}"/>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01718AC-1FA8-FCBE-2F98-44D076171008}"/>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5876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D09DC28-F3AA-85CF-7899-8CF7E78F4038}"/>
              </a:ext>
            </a:extLst>
          </p:cNvPr>
          <p:cNvSpPr>
            <a:spLocks noGrp="1"/>
          </p:cNvSpPr>
          <p:nvPr>
            <p:ph type="sldNum" sz="quarter" idx="12"/>
          </p:nvPr>
        </p:nvSpPr>
        <p:spPr>
          <a:xfrm>
            <a:off x="10464800" y="6395862"/>
            <a:ext cx="714828" cy="365125"/>
          </a:xfrm>
        </p:spPr>
        <p:txBody>
          <a:bodyPr/>
          <a:lstStyle/>
          <a:p>
            <a:fld id="{07C99ADF-20A6-40EF-AAB9-F326D6E12C60}" type="slidenum">
              <a:rPr lang="fr-FR" smtClean="0"/>
              <a:t>7</a:t>
            </a:fld>
            <a:endParaRPr lang="fr-FR" dirty="0"/>
          </a:p>
        </p:txBody>
      </p:sp>
      <p:pic>
        <p:nvPicPr>
          <p:cNvPr id="6" name="Image 5">
            <a:extLst>
              <a:ext uri="{FF2B5EF4-FFF2-40B4-BE49-F238E27FC236}">
                <a16:creationId xmlns:a16="http://schemas.microsoft.com/office/drawing/2014/main" id="{021FF2F1-E8CB-700E-3F09-4EF5845A16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6732" y="1294214"/>
            <a:ext cx="1800000" cy="1240336"/>
          </a:xfrm>
          <a:prstGeom prst="rect">
            <a:avLst/>
          </a:prstGeom>
        </p:spPr>
      </p:pic>
      <p:pic>
        <p:nvPicPr>
          <p:cNvPr id="7" name="Image 6">
            <a:extLst>
              <a:ext uri="{FF2B5EF4-FFF2-40B4-BE49-F238E27FC236}">
                <a16:creationId xmlns:a16="http://schemas.microsoft.com/office/drawing/2014/main" id="{921AF82F-5793-962E-EA5C-B4DDC55393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01155" y="1269407"/>
            <a:ext cx="1800000" cy="1265143"/>
          </a:xfrm>
          <a:prstGeom prst="rect">
            <a:avLst/>
          </a:prstGeom>
        </p:spPr>
      </p:pic>
      <p:sp>
        <p:nvSpPr>
          <p:cNvPr id="8" name="Espace réservé du texte 5">
            <a:extLst>
              <a:ext uri="{FF2B5EF4-FFF2-40B4-BE49-F238E27FC236}">
                <a16:creationId xmlns:a16="http://schemas.microsoft.com/office/drawing/2014/main" id="{3229516B-3076-950E-6D43-A13789FB03A3}"/>
              </a:ext>
            </a:extLst>
          </p:cNvPr>
          <p:cNvSpPr txBox="1">
            <a:spLocks/>
          </p:cNvSpPr>
          <p:nvPr/>
        </p:nvSpPr>
        <p:spPr>
          <a:xfrm>
            <a:off x="4210185" y="2550299"/>
            <a:ext cx="3600000" cy="2684898"/>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kern="1200">
                <a:solidFill>
                  <a:srgbClr val="004C97"/>
                </a:solidFill>
                <a:latin typeface="Marianne" panose="02000000000000000000" pitchFamily="2" charset="0"/>
                <a:ea typeface="+mn-ea"/>
                <a:cs typeface="Arial" panose="020B0604020202020204" pitchFamily="34" charset="0"/>
              </a:defRPr>
            </a:lvl1pPr>
            <a:lvl2pPr marL="0" indent="0" algn="l" defTabSz="914400" rtl="0" eaLnBrk="1" latinLnBrk="0" hangingPunct="1">
              <a:lnSpc>
                <a:spcPct val="150000"/>
              </a:lnSpc>
              <a:spcBef>
                <a:spcPts val="500"/>
              </a:spcBef>
              <a:buFont typeface="Arial" panose="020B0604020202020204" pitchFamily="34" charset="0"/>
              <a:buNone/>
              <a:defRPr sz="2000" b="0" i="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0" marR="0"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sz="2000" b="0" i="0" kern="1200">
                <a:solidFill>
                  <a:schemeClr val="tx1">
                    <a:lumMod val="65000"/>
                    <a:lumOff val="35000"/>
                  </a:schemeClr>
                </a:solidFill>
                <a:latin typeface="Marianne" panose="02000000000000000000" pitchFamily="2" charset="0"/>
                <a:ea typeface="+mn-ea"/>
                <a:cs typeface="Arial" panose="020B0604020202020204" pitchFamily="34" charset="0"/>
              </a:defRPr>
            </a:lvl3pPr>
            <a:lvl4pPr marL="0" indent="-144000" algn="l" defTabSz="914400" rtl="0" eaLnBrk="1" latinLnBrk="0" hangingPunct="1">
              <a:lnSpc>
                <a:spcPct val="100000"/>
              </a:lnSpc>
              <a:spcBef>
                <a:spcPts val="500"/>
              </a:spcBef>
              <a:buFont typeface="Arial" panose="020B0604020202020204" pitchFamily="34" charset="0"/>
              <a:buChar char="•"/>
              <a:defRPr sz="1800" b="1" i="0" kern="1200">
                <a:solidFill>
                  <a:srgbClr val="004C97"/>
                </a:solidFill>
                <a:latin typeface="Marianne" panose="02000000000000000000" pitchFamily="2" charset="0"/>
                <a:ea typeface="+mn-ea"/>
                <a:cs typeface="Arial" panose="020B0604020202020204" pitchFamily="34" charset="0"/>
              </a:defRPr>
            </a:lvl4pPr>
            <a:lvl5pPr marL="288000" indent="-1440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5000"/>
                    <a:lumOff val="35000"/>
                  </a:schemeClr>
                </a:solidFill>
                <a:latin typeface="Marianne" panose="02000000000000000000" pitchFamily="2" charset="0"/>
                <a:ea typeface="+mn-ea"/>
                <a:cs typeface="Arial" panose="020B0604020202020204" pitchFamily="34" charset="0"/>
              </a:defRPr>
            </a:lvl5pPr>
            <a:lvl6pPr marL="288000" indent="0" algn="l" defTabSz="914400" rtl="0" eaLnBrk="1" latinLnBrk="0" hangingPunct="1">
              <a:lnSpc>
                <a:spcPct val="90000"/>
              </a:lnSpc>
              <a:spcBef>
                <a:spcPts val="500"/>
              </a:spcBef>
              <a:buFontTx/>
              <a:buNone/>
              <a:defRPr sz="1400" b="0" i="1" kern="1200">
                <a:solidFill>
                  <a:schemeClr val="tx1">
                    <a:lumMod val="65000"/>
                    <a:lumOff val="35000"/>
                  </a:schemeClr>
                </a:solidFill>
                <a:latin typeface="Marianne" panose="02000000000000000000" pitchFamily="2"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lnSpc>
                <a:spcPct val="100000"/>
              </a:lnSpc>
            </a:pPr>
            <a:r>
              <a:rPr lang="fr-FR" sz="1400" dirty="0"/>
              <a:t>« Nouvel esprit Haussmannien » : stratégie de déconstruction / reconstruction de logements collectifs</a:t>
            </a:r>
          </a:p>
          <a:p>
            <a:pPr marL="342900" lvl="2" indent="-342900">
              <a:lnSpc>
                <a:spcPct val="100000"/>
              </a:lnSpc>
              <a:buFont typeface="Arial" panose="020B0604020202020204" pitchFamily="34" charset="0"/>
              <a:buChar char="•"/>
            </a:pPr>
            <a:endParaRPr lang="fr-FR" sz="600" dirty="0"/>
          </a:p>
          <a:p>
            <a:pPr lvl="2">
              <a:lnSpc>
                <a:spcPct val="100000"/>
              </a:lnSpc>
            </a:pPr>
            <a:endParaRPr lang="fr-FR" sz="1400" dirty="0"/>
          </a:p>
          <a:p>
            <a:pPr lvl="2">
              <a:lnSpc>
                <a:spcPct val="100000"/>
              </a:lnSpc>
            </a:pPr>
            <a:endParaRPr lang="fr-FR" sz="1400" dirty="0"/>
          </a:p>
          <a:p>
            <a:pPr lvl="2">
              <a:lnSpc>
                <a:spcPct val="100000"/>
              </a:lnSpc>
            </a:pPr>
            <a:endParaRPr lang="fr-FR" sz="1400" dirty="0"/>
          </a:p>
          <a:p>
            <a:pPr lvl="2">
              <a:lnSpc>
                <a:spcPct val="100000"/>
              </a:lnSpc>
            </a:pPr>
            <a:endParaRPr lang="fr-FR" sz="1400" dirty="0"/>
          </a:p>
          <a:p>
            <a:pPr lvl="2">
              <a:lnSpc>
                <a:spcPct val="100000"/>
              </a:lnSpc>
            </a:pPr>
            <a:r>
              <a:rPr lang="fr-FR" sz="1400" dirty="0"/>
              <a:t>En cumulé, sur 2015-2050 : </a:t>
            </a:r>
          </a:p>
          <a:p>
            <a:pPr marL="342900" lvl="2" indent="-342900">
              <a:lnSpc>
                <a:spcPct val="100000"/>
              </a:lnSpc>
              <a:buFont typeface="Arial" panose="020B0604020202020204" pitchFamily="34" charset="0"/>
              <a:buChar char="•"/>
            </a:pPr>
            <a:r>
              <a:rPr lang="fr-FR" sz="1400" b="1" dirty="0">
                <a:latin typeface="Marianne ExtraBold" panose="02000000000000000000" pitchFamily="50" charset="0"/>
              </a:rPr>
              <a:t>12 </a:t>
            </a:r>
            <a:r>
              <a:rPr lang="fr-FR" sz="1400" dirty="0"/>
              <a:t>millions de logements neufs</a:t>
            </a:r>
          </a:p>
          <a:p>
            <a:pPr marL="342900" lvl="2" indent="-342900">
              <a:lnSpc>
                <a:spcPct val="100000"/>
              </a:lnSpc>
              <a:buFont typeface="Arial" panose="020B0604020202020204" pitchFamily="34" charset="0"/>
              <a:buChar char="•"/>
            </a:pPr>
            <a:r>
              <a:rPr lang="fr-FR" sz="1400" dirty="0">
                <a:latin typeface="Marianne ExtraBold" panose="02000000000000000000" pitchFamily="50" charset="0"/>
              </a:rPr>
              <a:t>1 300 </a:t>
            </a:r>
            <a:r>
              <a:rPr lang="fr-FR" sz="1400" dirty="0"/>
              <a:t>millions de tonnes de matériaux de construction</a:t>
            </a:r>
          </a:p>
          <a:p>
            <a:pPr marL="342900" lvl="2" indent="-342900">
              <a:lnSpc>
                <a:spcPct val="100000"/>
              </a:lnSpc>
              <a:buFont typeface="Arial" panose="020B0604020202020204" pitchFamily="34" charset="0"/>
              <a:buChar char="•"/>
            </a:pPr>
            <a:r>
              <a:rPr lang="fr-FR" sz="1400" dirty="0">
                <a:latin typeface="Marianne ExtraBold" panose="02000000000000000000" pitchFamily="50" charset="0"/>
              </a:rPr>
              <a:t>415</a:t>
            </a:r>
            <a:r>
              <a:rPr lang="fr-FR" sz="1400" dirty="0"/>
              <a:t> milliers d’hectares artificialisés*</a:t>
            </a:r>
          </a:p>
        </p:txBody>
      </p:sp>
      <p:sp>
        <p:nvSpPr>
          <p:cNvPr id="9" name="Espace réservé du texte 5">
            <a:extLst>
              <a:ext uri="{FF2B5EF4-FFF2-40B4-BE49-F238E27FC236}">
                <a16:creationId xmlns:a16="http://schemas.microsoft.com/office/drawing/2014/main" id="{BFDF641F-78E1-60E0-710F-6EEC19C52E74}"/>
              </a:ext>
            </a:extLst>
          </p:cNvPr>
          <p:cNvSpPr txBox="1">
            <a:spLocks/>
          </p:cNvSpPr>
          <p:nvPr/>
        </p:nvSpPr>
        <p:spPr>
          <a:xfrm>
            <a:off x="8001155" y="2564370"/>
            <a:ext cx="3600000" cy="2684899"/>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kern="1200">
                <a:solidFill>
                  <a:srgbClr val="004C97"/>
                </a:solidFill>
                <a:latin typeface="Marianne" panose="02000000000000000000" pitchFamily="2" charset="0"/>
                <a:ea typeface="+mn-ea"/>
                <a:cs typeface="Arial" panose="020B0604020202020204" pitchFamily="34" charset="0"/>
              </a:defRPr>
            </a:lvl1pPr>
            <a:lvl2pPr marL="0" indent="0" algn="l" defTabSz="914400" rtl="0" eaLnBrk="1" latinLnBrk="0" hangingPunct="1">
              <a:lnSpc>
                <a:spcPct val="150000"/>
              </a:lnSpc>
              <a:spcBef>
                <a:spcPts val="500"/>
              </a:spcBef>
              <a:buFont typeface="Arial" panose="020B0604020202020204" pitchFamily="34" charset="0"/>
              <a:buNone/>
              <a:defRPr sz="2000" b="0" i="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0" marR="0"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sz="2000" b="0" i="0" kern="1200">
                <a:solidFill>
                  <a:schemeClr val="tx1">
                    <a:lumMod val="65000"/>
                    <a:lumOff val="35000"/>
                  </a:schemeClr>
                </a:solidFill>
                <a:latin typeface="Marianne" panose="02000000000000000000" pitchFamily="2" charset="0"/>
                <a:ea typeface="+mn-ea"/>
                <a:cs typeface="Arial" panose="020B0604020202020204" pitchFamily="34" charset="0"/>
              </a:defRPr>
            </a:lvl3pPr>
            <a:lvl4pPr marL="0" indent="-144000" algn="l" defTabSz="914400" rtl="0" eaLnBrk="1" latinLnBrk="0" hangingPunct="1">
              <a:lnSpc>
                <a:spcPct val="100000"/>
              </a:lnSpc>
              <a:spcBef>
                <a:spcPts val="500"/>
              </a:spcBef>
              <a:buFont typeface="Arial" panose="020B0604020202020204" pitchFamily="34" charset="0"/>
              <a:buChar char="•"/>
              <a:defRPr sz="1800" b="1" i="0" kern="1200">
                <a:solidFill>
                  <a:srgbClr val="004C97"/>
                </a:solidFill>
                <a:latin typeface="Marianne" panose="02000000000000000000" pitchFamily="2" charset="0"/>
                <a:ea typeface="+mn-ea"/>
                <a:cs typeface="Arial" panose="020B0604020202020204" pitchFamily="34" charset="0"/>
              </a:defRPr>
            </a:lvl4pPr>
            <a:lvl5pPr marL="288000" indent="-1440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5000"/>
                    <a:lumOff val="35000"/>
                  </a:schemeClr>
                </a:solidFill>
                <a:latin typeface="Marianne" panose="02000000000000000000" pitchFamily="2" charset="0"/>
                <a:ea typeface="+mn-ea"/>
                <a:cs typeface="Arial" panose="020B0604020202020204" pitchFamily="34" charset="0"/>
              </a:defRPr>
            </a:lvl5pPr>
            <a:lvl6pPr marL="288000" indent="0" algn="l" defTabSz="914400" rtl="0" eaLnBrk="1" latinLnBrk="0" hangingPunct="1">
              <a:lnSpc>
                <a:spcPct val="90000"/>
              </a:lnSpc>
              <a:spcBef>
                <a:spcPts val="500"/>
              </a:spcBef>
              <a:buFontTx/>
              <a:buNone/>
              <a:defRPr sz="1400" b="0" i="1" kern="1200">
                <a:solidFill>
                  <a:schemeClr val="tx1">
                    <a:lumMod val="65000"/>
                    <a:lumOff val="35000"/>
                  </a:schemeClr>
                </a:solidFill>
                <a:latin typeface="Marianne" panose="02000000000000000000" pitchFamily="2"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lnSpc>
                <a:spcPct val="100000"/>
              </a:lnSpc>
            </a:pPr>
            <a:r>
              <a:rPr lang="fr-FR" sz="1400" dirty="0"/>
              <a:t>Poursuite des tendances, notamment sur la place de la maison individuelle</a:t>
            </a:r>
          </a:p>
          <a:p>
            <a:pPr marL="342900" lvl="2" indent="-342900">
              <a:lnSpc>
                <a:spcPct val="100000"/>
              </a:lnSpc>
              <a:buFont typeface="Arial" panose="020B0604020202020204" pitchFamily="34" charset="0"/>
              <a:buChar char="•"/>
            </a:pPr>
            <a:endParaRPr lang="fr-FR" sz="1400" dirty="0"/>
          </a:p>
          <a:p>
            <a:pPr lvl="2">
              <a:lnSpc>
                <a:spcPct val="100000"/>
              </a:lnSpc>
            </a:pPr>
            <a:endParaRPr lang="fr-FR" sz="1400" dirty="0"/>
          </a:p>
          <a:p>
            <a:pPr lvl="2">
              <a:lnSpc>
                <a:spcPct val="100000"/>
              </a:lnSpc>
            </a:pPr>
            <a:endParaRPr lang="fr-FR" sz="1400" dirty="0"/>
          </a:p>
          <a:p>
            <a:pPr lvl="2">
              <a:lnSpc>
                <a:spcPct val="100000"/>
              </a:lnSpc>
            </a:pPr>
            <a:endParaRPr lang="fr-FR" sz="1400" dirty="0"/>
          </a:p>
          <a:p>
            <a:pPr lvl="2">
              <a:lnSpc>
                <a:spcPct val="100000"/>
              </a:lnSpc>
            </a:pPr>
            <a:endParaRPr lang="fr-FR" sz="1400" dirty="0"/>
          </a:p>
          <a:p>
            <a:pPr lvl="2">
              <a:lnSpc>
                <a:spcPct val="100000"/>
              </a:lnSpc>
            </a:pPr>
            <a:r>
              <a:rPr lang="fr-FR" sz="1400" dirty="0"/>
              <a:t>En cumulé, sur 2015-2050 : </a:t>
            </a:r>
          </a:p>
          <a:p>
            <a:pPr marL="342900" lvl="2" indent="-342900">
              <a:lnSpc>
                <a:spcPct val="100000"/>
              </a:lnSpc>
              <a:buFont typeface="Arial" panose="020B0604020202020204" pitchFamily="34" charset="0"/>
              <a:buChar char="•"/>
            </a:pPr>
            <a:r>
              <a:rPr lang="fr-FR" sz="1400" b="1" dirty="0">
                <a:latin typeface="Marianne ExtraBold" panose="02000000000000000000" pitchFamily="50" charset="0"/>
              </a:rPr>
              <a:t>10 </a:t>
            </a:r>
            <a:r>
              <a:rPr lang="fr-FR" sz="1400" dirty="0"/>
              <a:t>millions de logements neufs</a:t>
            </a:r>
          </a:p>
          <a:p>
            <a:pPr marL="342900" lvl="2" indent="-342900">
              <a:lnSpc>
                <a:spcPct val="100000"/>
              </a:lnSpc>
              <a:buFont typeface="Arial" panose="020B0604020202020204" pitchFamily="34" charset="0"/>
              <a:buChar char="•"/>
            </a:pPr>
            <a:r>
              <a:rPr lang="fr-FR" sz="1400" dirty="0">
                <a:latin typeface="Marianne ExtraBold" panose="02000000000000000000" pitchFamily="50" charset="0"/>
              </a:rPr>
              <a:t>1 100 </a:t>
            </a:r>
            <a:r>
              <a:rPr lang="fr-FR" sz="1400" dirty="0"/>
              <a:t>millions de tonnes de matériaux de construction</a:t>
            </a:r>
          </a:p>
          <a:p>
            <a:pPr marL="342900" lvl="2" indent="-342900">
              <a:lnSpc>
                <a:spcPct val="100000"/>
              </a:lnSpc>
              <a:buFont typeface="Arial" panose="020B0604020202020204" pitchFamily="34" charset="0"/>
              <a:buChar char="•"/>
            </a:pPr>
            <a:r>
              <a:rPr lang="fr-FR" sz="1400" dirty="0">
                <a:latin typeface="Marianne ExtraBold" panose="02000000000000000000" pitchFamily="50" charset="0"/>
              </a:rPr>
              <a:t>465 </a:t>
            </a:r>
            <a:r>
              <a:rPr lang="fr-FR" sz="1400" dirty="0"/>
              <a:t>milliers d’hectares artificialisés*</a:t>
            </a:r>
          </a:p>
        </p:txBody>
      </p:sp>
      <p:pic>
        <p:nvPicPr>
          <p:cNvPr id="10" name="Image 9">
            <a:extLst>
              <a:ext uri="{FF2B5EF4-FFF2-40B4-BE49-F238E27FC236}">
                <a16:creationId xmlns:a16="http://schemas.microsoft.com/office/drawing/2014/main" id="{9C7FFB31-CF74-9A55-663C-7A56DBA2C2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52309" y="1269407"/>
            <a:ext cx="1800000" cy="1210084"/>
          </a:xfrm>
          <a:prstGeom prst="rect">
            <a:avLst/>
          </a:prstGeom>
        </p:spPr>
      </p:pic>
      <p:sp>
        <p:nvSpPr>
          <p:cNvPr id="11" name="Espace réservé du texte 5">
            <a:extLst>
              <a:ext uri="{FF2B5EF4-FFF2-40B4-BE49-F238E27FC236}">
                <a16:creationId xmlns:a16="http://schemas.microsoft.com/office/drawing/2014/main" id="{9C8A6DC3-B48B-00FB-48AF-A79331B08A10}"/>
              </a:ext>
            </a:extLst>
          </p:cNvPr>
          <p:cNvSpPr txBox="1">
            <a:spLocks/>
          </p:cNvSpPr>
          <p:nvPr/>
        </p:nvSpPr>
        <p:spPr>
          <a:xfrm>
            <a:off x="364799" y="2564371"/>
            <a:ext cx="3542122" cy="2684900"/>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kern="1200">
                <a:solidFill>
                  <a:srgbClr val="004C97"/>
                </a:solidFill>
                <a:latin typeface="Marianne" panose="02000000000000000000" pitchFamily="2" charset="0"/>
                <a:ea typeface="+mn-ea"/>
                <a:cs typeface="Arial" panose="020B0604020202020204" pitchFamily="34" charset="0"/>
              </a:defRPr>
            </a:lvl1pPr>
            <a:lvl2pPr marL="0" indent="0" algn="l" defTabSz="914400" rtl="0" eaLnBrk="1" latinLnBrk="0" hangingPunct="1">
              <a:lnSpc>
                <a:spcPct val="150000"/>
              </a:lnSpc>
              <a:spcBef>
                <a:spcPts val="500"/>
              </a:spcBef>
              <a:buFont typeface="Arial" panose="020B0604020202020204" pitchFamily="34" charset="0"/>
              <a:buNone/>
              <a:defRPr sz="2000" b="0" i="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0" marR="0"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sz="2000" b="0" i="0" kern="1200">
                <a:solidFill>
                  <a:schemeClr val="tx1">
                    <a:lumMod val="65000"/>
                    <a:lumOff val="35000"/>
                  </a:schemeClr>
                </a:solidFill>
                <a:latin typeface="Marianne" panose="02000000000000000000" pitchFamily="2" charset="0"/>
                <a:ea typeface="+mn-ea"/>
                <a:cs typeface="Arial" panose="020B0604020202020204" pitchFamily="34" charset="0"/>
              </a:defRPr>
            </a:lvl3pPr>
            <a:lvl4pPr marL="0" indent="-144000" algn="l" defTabSz="914400" rtl="0" eaLnBrk="1" latinLnBrk="0" hangingPunct="1">
              <a:lnSpc>
                <a:spcPct val="100000"/>
              </a:lnSpc>
              <a:spcBef>
                <a:spcPts val="500"/>
              </a:spcBef>
              <a:buFont typeface="Arial" panose="020B0604020202020204" pitchFamily="34" charset="0"/>
              <a:buChar char="•"/>
              <a:defRPr sz="1800" b="1" i="0" kern="1200">
                <a:solidFill>
                  <a:srgbClr val="004C97"/>
                </a:solidFill>
                <a:latin typeface="Marianne" panose="02000000000000000000" pitchFamily="2" charset="0"/>
                <a:ea typeface="+mn-ea"/>
                <a:cs typeface="Arial" panose="020B0604020202020204" pitchFamily="34" charset="0"/>
              </a:defRPr>
            </a:lvl4pPr>
            <a:lvl5pPr marL="288000" indent="-1440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5000"/>
                    <a:lumOff val="35000"/>
                  </a:schemeClr>
                </a:solidFill>
                <a:latin typeface="Marianne" panose="02000000000000000000" pitchFamily="2" charset="0"/>
                <a:ea typeface="+mn-ea"/>
                <a:cs typeface="Arial" panose="020B0604020202020204" pitchFamily="34" charset="0"/>
              </a:defRPr>
            </a:lvl5pPr>
            <a:lvl6pPr marL="288000" indent="0" algn="l" defTabSz="914400" rtl="0" eaLnBrk="1" latinLnBrk="0" hangingPunct="1">
              <a:lnSpc>
                <a:spcPct val="90000"/>
              </a:lnSpc>
              <a:spcBef>
                <a:spcPts val="500"/>
              </a:spcBef>
              <a:buFontTx/>
              <a:buNone/>
              <a:defRPr sz="1400" b="0" i="1" kern="1200">
                <a:solidFill>
                  <a:schemeClr val="tx1">
                    <a:lumMod val="65000"/>
                    <a:lumOff val="35000"/>
                  </a:schemeClr>
                </a:solidFill>
                <a:latin typeface="Marianne" panose="02000000000000000000" pitchFamily="2"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lnSpc>
                <a:spcPct val="100000"/>
              </a:lnSpc>
            </a:pPr>
            <a:r>
              <a:rPr lang="fr-FR" sz="1400" dirty="0"/>
              <a:t>Limitation de la construction neuve</a:t>
            </a:r>
          </a:p>
          <a:p>
            <a:pPr marL="285750" lvl="2" indent="-285750" algn="just">
              <a:lnSpc>
                <a:spcPct val="100000"/>
              </a:lnSpc>
              <a:buFont typeface="Arial" panose="020B0604020202020204" pitchFamily="34" charset="0"/>
              <a:buChar char="•"/>
            </a:pPr>
            <a:r>
              <a:rPr lang="fr-FR" sz="1100" dirty="0"/>
              <a:t>Mobilisation du parc existant (logements vacants, résidences secondaires)</a:t>
            </a:r>
          </a:p>
          <a:p>
            <a:pPr marL="285750" lvl="2" indent="-285750" algn="just">
              <a:lnSpc>
                <a:spcPct val="100000"/>
              </a:lnSpc>
              <a:buFont typeface="Arial" panose="020B0604020202020204" pitchFamily="34" charset="0"/>
              <a:buChar char="•"/>
            </a:pPr>
            <a:r>
              <a:rPr lang="fr-FR" sz="1100" dirty="0"/>
              <a:t>Pratiques de cohabitation</a:t>
            </a:r>
          </a:p>
          <a:p>
            <a:pPr marL="285750" lvl="2" indent="-285750" algn="just">
              <a:lnSpc>
                <a:spcPct val="100000"/>
              </a:lnSpc>
              <a:buFont typeface="Arial" panose="020B0604020202020204" pitchFamily="34" charset="0"/>
              <a:buChar char="•"/>
            </a:pPr>
            <a:r>
              <a:rPr lang="fr-FR" sz="1100" dirty="0"/>
              <a:t>Meilleure adéquation entre surface du logement et nombre de personnes par ménage</a:t>
            </a:r>
          </a:p>
          <a:p>
            <a:pPr marL="285750" lvl="2" indent="-285750" algn="just">
              <a:lnSpc>
                <a:spcPct val="100000"/>
              </a:lnSpc>
              <a:buFont typeface="Arial" panose="020B0604020202020204" pitchFamily="34" charset="0"/>
              <a:buChar char="•"/>
            </a:pPr>
            <a:r>
              <a:rPr lang="fr-FR" sz="1100" dirty="0"/>
              <a:t>Baisse de la part des maisons individuelles dans la construction neuve</a:t>
            </a:r>
          </a:p>
          <a:p>
            <a:pPr lvl="2" algn="ctr">
              <a:lnSpc>
                <a:spcPct val="100000"/>
              </a:lnSpc>
            </a:pPr>
            <a:endParaRPr lang="fr-FR" sz="1400" dirty="0"/>
          </a:p>
          <a:p>
            <a:pPr lvl="2">
              <a:lnSpc>
                <a:spcPct val="100000"/>
              </a:lnSpc>
            </a:pPr>
            <a:r>
              <a:rPr lang="fr-FR" sz="1400" dirty="0"/>
              <a:t>En cumulé, sur 2015-2050 : </a:t>
            </a:r>
          </a:p>
          <a:p>
            <a:pPr marL="342900" lvl="2" indent="-342900">
              <a:lnSpc>
                <a:spcPct val="100000"/>
              </a:lnSpc>
              <a:buFont typeface="Arial" panose="020B0604020202020204" pitchFamily="34" charset="0"/>
              <a:buChar char="•"/>
            </a:pPr>
            <a:r>
              <a:rPr lang="fr-FR" sz="1400" b="1" dirty="0">
                <a:latin typeface="Marianne ExtraBold" panose="02000000000000000000" pitchFamily="50" charset="0"/>
              </a:rPr>
              <a:t>4 </a:t>
            </a:r>
            <a:r>
              <a:rPr lang="fr-FR" sz="1400" dirty="0"/>
              <a:t>millions de logements neufs</a:t>
            </a:r>
          </a:p>
          <a:p>
            <a:pPr marL="342900" lvl="2" indent="-342900">
              <a:lnSpc>
                <a:spcPct val="100000"/>
              </a:lnSpc>
              <a:buFont typeface="Arial" panose="020B0604020202020204" pitchFamily="34" charset="0"/>
              <a:buChar char="•"/>
            </a:pPr>
            <a:r>
              <a:rPr lang="fr-FR" sz="1400" dirty="0">
                <a:latin typeface="Marianne ExtraBold" panose="02000000000000000000" pitchFamily="50" charset="0"/>
              </a:rPr>
              <a:t>522 </a:t>
            </a:r>
            <a:r>
              <a:rPr lang="fr-FR" sz="1400" dirty="0"/>
              <a:t>millions de tonnes de matériaux de construction</a:t>
            </a:r>
          </a:p>
          <a:p>
            <a:pPr marL="342900" lvl="2" indent="-342900">
              <a:lnSpc>
                <a:spcPct val="100000"/>
              </a:lnSpc>
              <a:buFont typeface="Arial" panose="020B0604020202020204" pitchFamily="34" charset="0"/>
              <a:buChar char="•"/>
            </a:pPr>
            <a:r>
              <a:rPr lang="fr-FR" sz="1400" dirty="0">
                <a:latin typeface="Marianne ExtraBold" panose="02000000000000000000" pitchFamily="50" charset="0"/>
              </a:rPr>
              <a:t>170</a:t>
            </a:r>
            <a:r>
              <a:rPr lang="fr-FR" sz="1400" dirty="0"/>
              <a:t> milliers d’hectares artificialisés*</a:t>
            </a:r>
          </a:p>
        </p:txBody>
      </p:sp>
      <p:cxnSp>
        <p:nvCxnSpPr>
          <p:cNvPr id="12" name="Connecteur droit 11">
            <a:extLst>
              <a:ext uri="{FF2B5EF4-FFF2-40B4-BE49-F238E27FC236}">
                <a16:creationId xmlns:a16="http://schemas.microsoft.com/office/drawing/2014/main" id="{27098DDD-C3FC-E69A-7D6C-FCCFAAB66246}"/>
              </a:ext>
            </a:extLst>
          </p:cNvPr>
          <p:cNvCxnSpPr>
            <a:cxnSpLocks/>
          </p:cNvCxnSpPr>
          <p:nvPr/>
        </p:nvCxnSpPr>
        <p:spPr>
          <a:xfrm>
            <a:off x="3994795" y="1385727"/>
            <a:ext cx="0" cy="4429782"/>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ZoneTexte 12">
            <a:extLst>
              <a:ext uri="{FF2B5EF4-FFF2-40B4-BE49-F238E27FC236}">
                <a16:creationId xmlns:a16="http://schemas.microsoft.com/office/drawing/2014/main" id="{9750EA0B-2AD8-B0AA-0D50-EA5A10BC84B6}"/>
              </a:ext>
            </a:extLst>
          </p:cNvPr>
          <p:cNvSpPr txBox="1"/>
          <p:nvPr/>
        </p:nvSpPr>
        <p:spPr>
          <a:xfrm>
            <a:off x="22147" y="6611779"/>
            <a:ext cx="5092695" cy="246221"/>
          </a:xfrm>
          <a:prstGeom prst="rect">
            <a:avLst/>
          </a:prstGeom>
          <a:noFill/>
        </p:spPr>
        <p:txBody>
          <a:bodyPr wrap="square" rtlCol="0">
            <a:spAutoFit/>
          </a:bodyPr>
          <a:lstStyle/>
          <a:p>
            <a:pPr algn="l"/>
            <a:r>
              <a:rPr lang="fr-FR" sz="1000" dirty="0">
                <a:solidFill>
                  <a:schemeClr val="bg1">
                    <a:lumMod val="65000"/>
                  </a:schemeClr>
                </a:solidFill>
                <a:latin typeface="Marianne Light" panose="02000000000000000000" pitchFamily="50" charset="0"/>
              </a:rPr>
              <a:t>*Ce chiffre inclut tous les bâtiments (résidentiels, tertiaire, industriel &amp; agricole)</a:t>
            </a:r>
            <a:endParaRPr lang="fr-FR" sz="1200" dirty="0">
              <a:latin typeface="Marianne Light" panose="02000000000000000000" pitchFamily="50" charset="0"/>
            </a:endParaRPr>
          </a:p>
        </p:txBody>
      </p:sp>
      <p:sp>
        <p:nvSpPr>
          <p:cNvPr id="4" name="Rectangle 3">
            <a:extLst>
              <a:ext uri="{FF2B5EF4-FFF2-40B4-BE49-F238E27FC236}">
                <a16:creationId xmlns:a16="http://schemas.microsoft.com/office/drawing/2014/main" id="{DF06227E-A233-022F-3B99-F4C0809CEA42}"/>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5287854-69AB-5813-4BCF-D477B3800DD9}"/>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0258416-66AF-035B-2796-EC94E258853C}"/>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4046FC84-5199-B5BF-9281-26CC6D2A4361}"/>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A43AB1D-C4CA-AFE4-1DEB-CD3A32C1A69D}"/>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3DBA635F-D793-CC08-757F-1E0C24BD0082}"/>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1118D21F-9DBF-7906-5ACF-D4416F395FE7}"/>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F20A1CB1-F5A8-D479-D8E6-1E41DA740EF5}"/>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BD7E4E70-5C04-97D9-2104-CA9BC18B3C3A}"/>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9A6483C7-7966-65C6-254A-1FDF6C898833}"/>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AA3C2D1-BD5F-4D64-B6FE-EAE00BF1CBFA}"/>
              </a:ext>
            </a:extLst>
          </p:cNvPr>
          <p:cNvSpPr/>
          <p:nvPr/>
        </p:nvSpPr>
        <p:spPr>
          <a:xfrm>
            <a:off x="12012434"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01675A30-F407-4D72-8541-2D2FCD2D76B9}"/>
              </a:ext>
            </a:extLst>
          </p:cNvPr>
          <p:cNvSpPr/>
          <p:nvPr/>
        </p:nvSpPr>
        <p:spPr>
          <a:xfrm>
            <a:off x="12012434"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5C7923F5-1BE2-CF17-7112-0374DF1E9A29}"/>
              </a:ext>
            </a:extLst>
          </p:cNvPr>
          <p:cNvSpPr/>
          <p:nvPr/>
        </p:nvSpPr>
        <p:spPr>
          <a:xfrm>
            <a:off x="12023067"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E3E27D7E-B4BE-54EE-4B58-133EEF890B9B}"/>
              </a:ext>
            </a:extLst>
          </p:cNvPr>
          <p:cNvSpPr/>
          <p:nvPr/>
        </p:nvSpPr>
        <p:spPr>
          <a:xfrm>
            <a:off x="12023067"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B14EDFF1-3E73-D151-8EC5-80A32ACB39B4}"/>
              </a:ext>
            </a:extLst>
          </p:cNvPr>
          <p:cNvSpPr/>
          <p:nvPr/>
        </p:nvSpPr>
        <p:spPr>
          <a:xfrm>
            <a:off x="12023067"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28ED3EAD-E2B8-05DB-5916-59490BBA11B3}"/>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45BB4D67-0E1A-F7EA-D0EC-0AF887045EF1}"/>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60F7EEC1-C3C6-4B8B-2BD4-9F1239721BC5}"/>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A33CD38B-8D71-73EF-280E-E195CBF6BE65}"/>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F2982F4D-4FB6-954C-6854-9DDD4848F03C}"/>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Titre 1">
            <a:extLst>
              <a:ext uri="{FF2B5EF4-FFF2-40B4-BE49-F238E27FC236}">
                <a16:creationId xmlns:a16="http://schemas.microsoft.com/office/drawing/2014/main" id="{FC87D9CB-7A2A-7D74-3499-C5D68774FB3E}"/>
              </a:ext>
            </a:extLst>
          </p:cNvPr>
          <p:cNvSpPr>
            <a:spLocks noGrp="1"/>
          </p:cNvSpPr>
          <p:nvPr>
            <p:ph type="title"/>
          </p:nvPr>
        </p:nvSpPr>
        <p:spPr>
          <a:xfrm>
            <a:off x="2003853" y="277906"/>
            <a:ext cx="9745757" cy="593040"/>
          </a:xfrm>
        </p:spPr>
        <p:txBody>
          <a:bodyPr>
            <a:noAutofit/>
          </a:bodyPr>
          <a:lstStyle/>
          <a:p>
            <a:r>
              <a:rPr lang="fr-FR" sz="2400" dirty="0"/>
              <a:t>Optimiser l’occupation de l’existant, continuer comme avant, </a:t>
            </a:r>
            <a:br>
              <a:rPr lang="fr-FR" sz="2400" dirty="0"/>
            </a:br>
            <a:r>
              <a:rPr lang="fr-FR" sz="2400" dirty="0"/>
              <a:t>ou déconstruire/reconstruire ? </a:t>
            </a:r>
          </a:p>
        </p:txBody>
      </p:sp>
    </p:spTree>
    <p:extLst>
      <p:ext uri="{BB962C8B-B14F-4D97-AF65-F5344CB8AC3E}">
        <p14:creationId xmlns:p14="http://schemas.microsoft.com/office/powerpoint/2010/main" val="383810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68DD41A-6772-3FE4-385A-6DC53BF9BC7B}"/>
              </a:ext>
            </a:extLst>
          </p:cNvPr>
          <p:cNvSpPr>
            <a:spLocks noGrp="1"/>
          </p:cNvSpPr>
          <p:nvPr>
            <p:ph type="sldNum" sz="quarter" idx="12"/>
          </p:nvPr>
        </p:nvSpPr>
        <p:spPr/>
        <p:txBody>
          <a:bodyPr/>
          <a:lstStyle/>
          <a:p>
            <a:fld id="{07C99ADF-20A6-40EF-AAB9-F326D6E12C60}" type="slidenum">
              <a:rPr lang="fr-FR" smtClean="0"/>
              <a:t>8</a:t>
            </a:fld>
            <a:endParaRPr lang="fr-FR"/>
          </a:p>
        </p:txBody>
      </p:sp>
      <p:pic>
        <p:nvPicPr>
          <p:cNvPr id="6" name="Image 5">
            <a:extLst>
              <a:ext uri="{FF2B5EF4-FFF2-40B4-BE49-F238E27FC236}">
                <a16:creationId xmlns:a16="http://schemas.microsoft.com/office/drawing/2014/main" id="{D382028E-1FB1-3C92-4E72-F54583D1E24A}"/>
              </a:ext>
            </a:extLst>
          </p:cNvPr>
          <p:cNvPicPr>
            <a:picLocks noChangeAspect="1"/>
          </p:cNvPicPr>
          <p:nvPr/>
        </p:nvPicPr>
        <p:blipFill>
          <a:blip r:embed="rId3"/>
          <a:stretch>
            <a:fillRect/>
          </a:stretch>
        </p:blipFill>
        <p:spPr>
          <a:xfrm>
            <a:off x="161371" y="1103367"/>
            <a:ext cx="4093765" cy="2456260"/>
          </a:xfrm>
          <a:prstGeom prst="rect">
            <a:avLst/>
          </a:prstGeom>
        </p:spPr>
      </p:pic>
      <p:sp>
        <p:nvSpPr>
          <p:cNvPr id="7" name="ZoneTexte 6">
            <a:extLst>
              <a:ext uri="{FF2B5EF4-FFF2-40B4-BE49-F238E27FC236}">
                <a16:creationId xmlns:a16="http://schemas.microsoft.com/office/drawing/2014/main" id="{88D09D5C-2420-B5D9-23C7-20884141F755}"/>
              </a:ext>
            </a:extLst>
          </p:cNvPr>
          <p:cNvSpPr txBox="1"/>
          <p:nvPr/>
        </p:nvSpPr>
        <p:spPr>
          <a:xfrm>
            <a:off x="4180994" y="1153560"/>
            <a:ext cx="1551658" cy="646331"/>
          </a:xfrm>
          <a:prstGeom prst="rect">
            <a:avLst/>
          </a:prstGeom>
          <a:noFill/>
        </p:spPr>
        <p:txBody>
          <a:bodyPr wrap="square">
            <a:spAutoFit/>
          </a:bodyPr>
          <a:lstStyle/>
          <a:p>
            <a:r>
              <a:rPr lang="fr-FR" sz="1200" dirty="0">
                <a:solidFill>
                  <a:schemeClr val="bg1">
                    <a:lumMod val="50000"/>
                  </a:schemeClr>
                </a:solidFill>
                <a:latin typeface="Marianne-Regular" panose="02000000000000000000" pitchFamily="50" charset="0"/>
              </a:rPr>
              <a:t>LIMITER LE BESOIN EN MATERIAUX</a:t>
            </a:r>
            <a:endParaRPr lang="fr-FR" sz="1200" dirty="0">
              <a:solidFill>
                <a:schemeClr val="bg1">
                  <a:lumMod val="50000"/>
                </a:schemeClr>
              </a:solidFill>
            </a:endParaRPr>
          </a:p>
        </p:txBody>
      </p:sp>
      <p:pic>
        <p:nvPicPr>
          <p:cNvPr id="8" name="Image 7">
            <a:extLst>
              <a:ext uri="{FF2B5EF4-FFF2-40B4-BE49-F238E27FC236}">
                <a16:creationId xmlns:a16="http://schemas.microsoft.com/office/drawing/2014/main" id="{05540C7C-4F0B-9CAB-9177-3A2584D9CD50}"/>
              </a:ext>
            </a:extLst>
          </p:cNvPr>
          <p:cNvPicPr>
            <a:picLocks noChangeAspect="1"/>
          </p:cNvPicPr>
          <p:nvPr/>
        </p:nvPicPr>
        <p:blipFill>
          <a:blip r:embed="rId4"/>
          <a:stretch>
            <a:fillRect/>
          </a:stretch>
        </p:blipFill>
        <p:spPr>
          <a:xfrm>
            <a:off x="188893" y="3782138"/>
            <a:ext cx="4150987" cy="2495008"/>
          </a:xfrm>
          <a:prstGeom prst="rect">
            <a:avLst/>
          </a:prstGeom>
        </p:spPr>
      </p:pic>
      <p:sp>
        <p:nvSpPr>
          <p:cNvPr id="9" name="ZoneTexte 8">
            <a:extLst>
              <a:ext uri="{FF2B5EF4-FFF2-40B4-BE49-F238E27FC236}">
                <a16:creationId xmlns:a16="http://schemas.microsoft.com/office/drawing/2014/main" id="{5F6D3E9F-2D01-0E30-27BF-92C1A63A6C50}"/>
              </a:ext>
            </a:extLst>
          </p:cNvPr>
          <p:cNvSpPr txBox="1"/>
          <p:nvPr/>
        </p:nvSpPr>
        <p:spPr>
          <a:xfrm>
            <a:off x="4209382" y="3753613"/>
            <a:ext cx="1551658" cy="830997"/>
          </a:xfrm>
          <a:prstGeom prst="rect">
            <a:avLst/>
          </a:prstGeom>
          <a:noFill/>
        </p:spPr>
        <p:txBody>
          <a:bodyPr wrap="square">
            <a:spAutoFit/>
          </a:bodyPr>
          <a:lstStyle/>
          <a:p>
            <a:r>
              <a:rPr lang="fr-FR" sz="1200" dirty="0">
                <a:solidFill>
                  <a:schemeClr val="bg1">
                    <a:lumMod val="50000"/>
                  </a:schemeClr>
                </a:solidFill>
                <a:latin typeface="Marianne-Regular" panose="02000000000000000000" pitchFamily="50" charset="0"/>
              </a:rPr>
              <a:t>PERMETTRE UN FORT DEVELOPPEMENT DU </a:t>
            </a:r>
            <a:r>
              <a:rPr lang="fr-FR" sz="1200" dirty="0" err="1">
                <a:solidFill>
                  <a:schemeClr val="bg1">
                    <a:lumMod val="50000"/>
                  </a:schemeClr>
                </a:solidFill>
                <a:latin typeface="Marianne-Regular" panose="02000000000000000000" pitchFamily="50" charset="0"/>
              </a:rPr>
              <a:t>BIOSOURC</a:t>
            </a:r>
            <a:r>
              <a:rPr lang="fr-FR" sz="1200" cap="all" dirty="0" err="1">
                <a:solidFill>
                  <a:schemeClr val="bg1">
                    <a:lumMod val="50000"/>
                  </a:schemeClr>
                </a:solidFill>
                <a:latin typeface="Marianne-Regular" panose="02000000000000000000" pitchFamily="50" charset="0"/>
              </a:rPr>
              <a:t>é</a:t>
            </a:r>
            <a:endParaRPr lang="fr-FR" sz="1200" cap="all" dirty="0">
              <a:solidFill>
                <a:schemeClr val="bg1">
                  <a:lumMod val="50000"/>
                </a:schemeClr>
              </a:solidFill>
            </a:endParaRPr>
          </a:p>
        </p:txBody>
      </p:sp>
      <p:pic>
        <p:nvPicPr>
          <p:cNvPr id="10" name="Image 9">
            <a:extLst>
              <a:ext uri="{FF2B5EF4-FFF2-40B4-BE49-F238E27FC236}">
                <a16:creationId xmlns:a16="http://schemas.microsoft.com/office/drawing/2014/main" id="{E49E08D6-E737-DAA2-BA65-F9BB2D919321}"/>
              </a:ext>
            </a:extLst>
          </p:cNvPr>
          <p:cNvPicPr>
            <a:picLocks noChangeAspect="1"/>
          </p:cNvPicPr>
          <p:nvPr/>
        </p:nvPicPr>
        <p:blipFill>
          <a:blip r:embed="rId5"/>
          <a:stretch>
            <a:fillRect/>
          </a:stretch>
        </p:blipFill>
        <p:spPr>
          <a:xfrm>
            <a:off x="7427141" y="976873"/>
            <a:ext cx="4429654" cy="2725940"/>
          </a:xfrm>
          <a:prstGeom prst="rect">
            <a:avLst/>
          </a:prstGeom>
        </p:spPr>
      </p:pic>
      <p:sp>
        <p:nvSpPr>
          <p:cNvPr id="11" name="ZoneTexte 10">
            <a:extLst>
              <a:ext uri="{FF2B5EF4-FFF2-40B4-BE49-F238E27FC236}">
                <a16:creationId xmlns:a16="http://schemas.microsoft.com/office/drawing/2014/main" id="{E1766951-383D-245D-45FB-0FC89C9C68F2}"/>
              </a:ext>
            </a:extLst>
          </p:cNvPr>
          <p:cNvSpPr txBox="1"/>
          <p:nvPr/>
        </p:nvSpPr>
        <p:spPr>
          <a:xfrm>
            <a:off x="5718155" y="976873"/>
            <a:ext cx="1698894" cy="646331"/>
          </a:xfrm>
          <a:prstGeom prst="rect">
            <a:avLst/>
          </a:prstGeom>
          <a:noFill/>
        </p:spPr>
        <p:txBody>
          <a:bodyPr wrap="square">
            <a:spAutoFit/>
          </a:bodyPr>
          <a:lstStyle/>
          <a:p>
            <a:pPr algn="r"/>
            <a:r>
              <a:rPr lang="fr-FR" sz="1200" dirty="0">
                <a:solidFill>
                  <a:schemeClr val="bg1">
                    <a:lumMod val="50000"/>
                  </a:schemeClr>
                </a:solidFill>
                <a:latin typeface="Marianne-Regular" panose="02000000000000000000" pitchFamily="50" charset="0"/>
              </a:rPr>
              <a:t>CONTRIBUER A LA DECARBONATION DE L’INDUSTRIE</a:t>
            </a:r>
            <a:endParaRPr lang="fr-FR" sz="1200" dirty="0">
              <a:solidFill>
                <a:schemeClr val="bg1">
                  <a:lumMod val="50000"/>
                </a:schemeClr>
              </a:solidFill>
            </a:endParaRPr>
          </a:p>
        </p:txBody>
      </p:sp>
      <p:sp>
        <p:nvSpPr>
          <p:cNvPr id="12" name="Titre 1">
            <a:extLst>
              <a:ext uri="{FF2B5EF4-FFF2-40B4-BE49-F238E27FC236}">
                <a16:creationId xmlns:a16="http://schemas.microsoft.com/office/drawing/2014/main" id="{69737421-22AE-354A-D5CE-5EC7737CA5E0}"/>
              </a:ext>
            </a:extLst>
          </p:cNvPr>
          <p:cNvSpPr txBox="1">
            <a:spLocks/>
          </p:cNvSpPr>
          <p:nvPr/>
        </p:nvSpPr>
        <p:spPr>
          <a:xfrm>
            <a:off x="2139182" y="270802"/>
            <a:ext cx="9961658" cy="5395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2400" dirty="0"/>
              <a:t>Sobriété immobilière : des impacts en cascade sur les ressources et la chaine de valeur</a:t>
            </a:r>
          </a:p>
        </p:txBody>
      </p:sp>
      <p:sp>
        <p:nvSpPr>
          <p:cNvPr id="14" name="ZoneTexte 13">
            <a:extLst>
              <a:ext uri="{FF2B5EF4-FFF2-40B4-BE49-F238E27FC236}">
                <a16:creationId xmlns:a16="http://schemas.microsoft.com/office/drawing/2014/main" id="{29CF4E83-7A91-B164-70B9-A71CCD02CB74}"/>
              </a:ext>
            </a:extLst>
          </p:cNvPr>
          <p:cNvSpPr txBox="1"/>
          <p:nvPr/>
        </p:nvSpPr>
        <p:spPr>
          <a:xfrm>
            <a:off x="5089952" y="5252404"/>
            <a:ext cx="1319927" cy="646331"/>
          </a:xfrm>
          <a:prstGeom prst="rect">
            <a:avLst/>
          </a:prstGeom>
          <a:noFill/>
        </p:spPr>
        <p:txBody>
          <a:bodyPr wrap="square">
            <a:spAutoFit/>
          </a:bodyPr>
          <a:lstStyle/>
          <a:p>
            <a:pPr algn="r"/>
            <a:r>
              <a:rPr lang="fr-FR" sz="1200" dirty="0">
                <a:solidFill>
                  <a:schemeClr val="bg1">
                    <a:lumMod val="50000"/>
                  </a:schemeClr>
                </a:solidFill>
                <a:latin typeface="Marianne-Regular" panose="02000000000000000000" pitchFamily="50" charset="0"/>
              </a:rPr>
              <a:t>FACILITER L’ATTEINTE DU ZAN</a:t>
            </a:r>
            <a:endParaRPr lang="fr-FR" sz="1200" dirty="0">
              <a:solidFill>
                <a:schemeClr val="bg1">
                  <a:lumMod val="50000"/>
                </a:schemeClr>
              </a:solidFill>
            </a:endParaRPr>
          </a:p>
        </p:txBody>
      </p:sp>
      <p:pic>
        <p:nvPicPr>
          <p:cNvPr id="16" name="Image 15">
            <a:extLst>
              <a:ext uri="{FF2B5EF4-FFF2-40B4-BE49-F238E27FC236}">
                <a16:creationId xmlns:a16="http://schemas.microsoft.com/office/drawing/2014/main" id="{6CF33471-EF33-51F3-E951-4DC097CDC2E7}"/>
              </a:ext>
            </a:extLst>
          </p:cNvPr>
          <p:cNvPicPr>
            <a:picLocks noChangeAspect="1"/>
          </p:cNvPicPr>
          <p:nvPr/>
        </p:nvPicPr>
        <p:blipFill>
          <a:blip r:embed="rId6"/>
          <a:stretch>
            <a:fillRect/>
          </a:stretch>
        </p:blipFill>
        <p:spPr>
          <a:xfrm>
            <a:off x="6435686" y="3789989"/>
            <a:ext cx="5421109" cy="2211738"/>
          </a:xfrm>
          <a:prstGeom prst="rect">
            <a:avLst/>
          </a:prstGeom>
        </p:spPr>
      </p:pic>
      <p:sp>
        <p:nvSpPr>
          <p:cNvPr id="18" name="Rectangle 17">
            <a:extLst>
              <a:ext uri="{FF2B5EF4-FFF2-40B4-BE49-F238E27FC236}">
                <a16:creationId xmlns:a16="http://schemas.microsoft.com/office/drawing/2014/main" id="{5BF9D188-5E0D-AF83-DF0A-D633F56DA173}"/>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8E1DA8A9-DE16-6154-FE24-79B26EB7B35A}"/>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8DDDAE6-C48D-5FFB-90D1-3A8271007F71}"/>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BD5EC418-68D7-D973-15F8-74B18976270D}"/>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859E0ADF-4610-AFEA-A0BB-770F4586E21C}"/>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126CF3D2-97BA-F2C9-92B7-5F1B1CB66514}"/>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F71378-E590-10F9-4338-0E2B4268C4D2}"/>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3DF2CFDF-4DDE-4ED7-066D-9BD14DB9F9F4}"/>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7F70BDF6-6917-1E64-403E-79F40BC30CC6}"/>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D85A72A9-0620-37FD-1321-95AA3DCF2364}"/>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C05BEB9-7AD4-6B39-EA29-E265E9A91367}"/>
              </a:ext>
            </a:extLst>
          </p:cNvPr>
          <p:cNvSpPr/>
          <p:nvPr/>
        </p:nvSpPr>
        <p:spPr>
          <a:xfrm>
            <a:off x="12012434"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00663636-DD6B-EA8E-828B-070DFF63BD8F}"/>
              </a:ext>
            </a:extLst>
          </p:cNvPr>
          <p:cNvSpPr/>
          <p:nvPr/>
        </p:nvSpPr>
        <p:spPr>
          <a:xfrm>
            <a:off x="12012434"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B36EBD5D-A5E1-C017-14AA-B7E70BD6D7BF}"/>
              </a:ext>
            </a:extLst>
          </p:cNvPr>
          <p:cNvSpPr/>
          <p:nvPr/>
        </p:nvSpPr>
        <p:spPr>
          <a:xfrm>
            <a:off x="12023067"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E3072724-52C3-3793-1D67-A987B8BB6CBC}"/>
              </a:ext>
            </a:extLst>
          </p:cNvPr>
          <p:cNvSpPr/>
          <p:nvPr/>
        </p:nvSpPr>
        <p:spPr>
          <a:xfrm>
            <a:off x="12023067"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EB54416-BD0F-7900-FF64-B97085753C56}"/>
              </a:ext>
            </a:extLst>
          </p:cNvPr>
          <p:cNvSpPr/>
          <p:nvPr/>
        </p:nvSpPr>
        <p:spPr>
          <a:xfrm>
            <a:off x="12023067"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D5297F7-1E55-376D-DA93-E3CD290A50D0}"/>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E516EA8-A4C0-2FED-7DBC-CF431139839F}"/>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FCD1C0E4-C3FD-2629-6C92-C9F7F7803F2A}"/>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04E19D3D-C642-21F5-9C0B-0577FB69E4A3}"/>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0B58648F-AAB8-ACBD-948A-A90FC3887916}"/>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8CE2759-C841-8C3E-C19C-81DBFB221D5F}"/>
              </a:ext>
            </a:extLst>
          </p:cNvPr>
          <p:cNvSpPr txBox="1"/>
          <p:nvPr/>
        </p:nvSpPr>
        <p:spPr>
          <a:xfrm>
            <a:off x="4732421" y="6024671"/>
            <a:ext cx="7100391" cy="553998"/>
          </a:xfrm>
          <a:prstGeom prst="rect">
            <a:avLst/>
          </a:prstGeom>
          <a:noFill/>
        </p:spPr>
        <p:txBody>
          <a:bodyPr wrap="square" lIns="0" tIns="0" rIns="0" bIns="0">
            <a:noAutofit/>
          </a:bodyPr>
          <a:lstStyle/>
          <a:p>
            <a:pPr lvl="2">
              <a:lnSpc>
                <a:spcPct val="100000"/>
              </a:lnSpc>
            </a:pPr>
            <a:r>
              <a:rPr lang="fr-FR" sz="1000" dirty="0">
                <a:latin typeface="Marianne" panose="02000000000000000000" pitchFamily="50" charset="0"/>
              </a:rPr>
              <a:t>Seuls S1 et S2 permettent d’atteindre une réduction d’artificialisation sur la période 2022-2031 de plus de 50 % par rapport au rythme de la décennie précédente (Objectifs Loi Climat &amp; Résilience)</a:t>
            </a:r>
          </a:p>
        </p:txBody>
      </p:sp>
    </p:spTree>
    <p:extLst>
      <p:ext uri="{BB962C8B-B14F-4D97-AF65-F5344CB8AC3E}">
        <p14:creationId xmlns:p14="http://schemas.microsoft.com/office/powerpoint/2010/main" val="67697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01FCC84-7BAB-4870-890A-AFD8B6AF37A3}"/>
              </a:ext>
            </a:extLst>
          </p:cNvPr>
          <p:cNvSpPr>
            <a:spLocks noGrp="1"/>
          </p:cNvSpPr>
          <p:nvPr>
            <p:ph type="sldNum" sz="quarter" idx="12"/>
          </p:nvPr>
        </p:nvSpPr>
        <p:spPr/>
        <p:txBody>
          <a:bodyPr/>
          <a:lstStyle/>
          <a:p>
            <a:fld id="{07C99ADF-20A6-40EF-AAB9-F326D6E12C60}" type="slidenum">
              <a:rPr lang="fr-FR" smtClean="0"/>
              <a:t>9</a:t>
            </a:fld>
            <a:endParaRPr lang="fr-FR"/>
          </a:p>
        </p:txBody>
      </p:sp>
      <p:sp>
        <p:nvSpPr>
          <p:cNvPr id="8" name="Rectangle 7">
            <a:extLst>
              <a:ext uri="{FF2B5EF4-FFF2-40B4-BE49-F238E27FC236}">
                <a16:creationId xmlns:a16="http://schemas.microsoft.com/office/drawing/2014/main" id="{529DA9E1-164C-4278-BE71-CFE9A14845B6}"/>
              </a:ext>
            </a:extLst>
          </p:cNvPr>
          <p:cNvSpPr/>
          <p:nvPr/>
        </p:nvSpPr>
        <p:spPr>
          <a:xfrm>
            <a:off x="-4353" y="877153"/>
            <a:ext cx="180000" cy="360000"/>
          </a:xfrm>
          <a:prstGeom prst="rect">
            <a:avLst/>
          </a:prstGeom>
          <a:solidFill>
            <a:srgbClr val="578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766E0FD-2F00-4EC6-9E88-CE7F6C285AEB}"/>
              </a:ext>
            </a:extLst>
          </p:cNvPr>
          <p:cNvSpPr/>
          <p:nvPr/>
        </p:nvSpPr>
        <p:spPr>
          <a:xfrm>
            <a:off x="0" y="1722183"/>
            <a:ext cx="180000" cy="360000"/>
          </a:xfrm>
          <a:prstGeom prst="rect">
            <a:avLst/>
          </a:prstGeom>
          <a:solidFill>
            <a:srgbClr val="85B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8E2ADE0-2473-4A22-B140-2D0605C91F24}"/>
              </a:ext>
            </a:extLst>
          </p:cNvPr>
          <p:cNvSpPr/>
          <p:nvPr/>
        </p:nvSpPr>
        <p:spPr>
          <a:xfrm>
            <a:off x="0" y="2143529"/>
            <a:ext cx="180000" cy="360000"/>
          </a:xfrm>
          <a:prstGeom prst="rect">
            <a:avLst/>
          </a:prstGeom>
          <a:solidFill>
            <a:srgbClr val="1F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ED1AE9D4-17BD-4A89-BD7C-D6FE53025AE1}"/>
              </a:ext>
            </a:extLst>
          </p:cNvPr>
          <p:cNvSpPr/>
          <p:nvPr/>
        </p:nvSpPr>
        <p:spPr>
          <a:xfrm>
            <a:off x="0" y="2564875"/>
            <a:ext cx="180000" cy="360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CB00318-28CC-4336-A498-AE93B11DD841}"/>
              </a:ext>
            </a:extLst>
          </p:cNvPr>
          <p:cNvSpPr/>
          <p:nvPr/>
        </p:nvSpPr>
        <p:spPr>
          <a:xfrm>
            <a:off x="0" y="1307410"/>
            <a:ext cx="180000" cy="360000"/>
          </a:xfrm>
          <a:prstGeom prst="rect">
            <a:avLst/>
          </a:prstGeom>
          <a:solidFill>
            <a:srgbClr val="ED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FBAF2CA-38E7-4777-A886-80CCB504264B}"/>
              </a:ext>
            </a:extLst>
          </p:cNvPr>
          <p:cNvSpPr/>
          <p:nvPr/>
        </p:nvSpPr>
        <p:spPr>
          <a:xfrm>
            <a:off x="0" y="4150143"/>
            <a:ext cx="180000" cy="360000"/>
          </a:xfrm>
          <a:prstGeom prst="rect">
            <a:avLst/>
          </a:prstGeom>
          <a:solidFill>
            <a:srgbClr val="7A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28F8652A-2077-4A9D-A203-FDF82C0F430D}"/>
              </a:ext>
            </a:extLst>
          </p:cNvPr>
          <p:cNvSpPr/>
          <p:nvPr/>
        </p:nvSpPr>
        <p:spPr>
          <a:xfrm>
            <a:off x="0" y="4569025"/>
            <a:ext cx="180000" cy="360000"/>
          </a:xfrm>
          <a:prstGeom prst="rect">
            <a:avLst/>
          </a:prstGeom>
          <a:solidFill>
            <a:srgbClr val="FEF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4AB81A2-CE31-4905-9DD0-468E3400E4ED}"/>
              </a:ext>
            </a:extLst>
          </p:cNvPr>
          <p:cNvSpPr/>
          <p:nvPr/>
        </p:nvSpPr>
        <p:spPr>
          <a:xfrm>
            <a:off x="0" y="4987907"/>
            <a:ext cx="180000" cy="360000"/>
          </a:xfrm>
          <a:prstGeom prst="rect">
            <a:avLst/>
          </a:prstGeom>
          <a:solidFill>
            <a:srgbClr val="3B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3E6C3C8E-5D80-4C3C-8981-3B75B03A880A}"/>
              </a:ext>
            </a:extLst>
          </p:cNvPr>
          <p:cNvSpPr/>
          <p:nvPr/>
        </p:nvSpPr>
        <p:spPr>
          <a:xfrm>
            <a:off x="0" y="5405321"/>
            <a:ext cx="180000" cy="360000"/>
          </a:xfrm>
          <a:prstGeom prst="rect">
            <a:avLst/>
          </a:prstGeom>
          <a:solidFill>
            <a:srgbClr val="B2C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14E36E3-066C-4A42-A4C7-F58C6BF3157D}"/>
              </a:ext>
            </a:extLst>
          </p:cNvPr>
          <p:cNvSpPr/>
          <p:nvPr/>
        </p:nvSpPr>
        <p:spPr>
          <a:xfrm>
            <a:off x="0" y="5826490"/>
            <a:ext cx="180000" cy="360000"/>
          </a:xfrm>
          <a:prstGeom prst="rect">
            <a:avLst/>
          </a:prstGeom>
          <a:solidFill>
            <a:srgbClr val="E9D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C31FD409-9888-4EB3-9004-885EA4F9C325}"/>
              </a:ext>
            </a:extLst>
          </p:cNvPr>
          <p:cNvSpPr/>
          <p:nvPr/>
        </p:nvSpPr>
        <p:spPr>
          <a:xfrm>
            <a:off x="12012434" y="870946"/>
            <a:ext cx="180000" cy="360000"/>
          </a:xfrm>
          <a:prstGeom prst="rect">
            <a:avLst/>
          </a:prstGeom>
          <a:solidFill>
            <a:srgbClr val="9D2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58D55D9-7316-4206-A924-E0405ABDA8E6}"/>
              </a:ext>
            </a:extLst>
          </p:cNvPr>
          <p:cNvSpPr/>
          <p:nvPr/>
        </p:nvSpPr>
        <p:spPr>
          <a:xfrm>
            <a:off x="12012434" y="1307410"/>
            <a:ext cx="180000" cy="360000"/>
          </a:xfrm>
          <a:prstGeom prst="rect">
            <a:avLst/>
          </a:prstGeom>
          <a:solidFill>
            <a:srgbClr val="FF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B674067-5F8F-4C15-A67E-C9762B5AF965}"/>
              </a:ext>
            </a:extLst>
          </p:cNvPr>
          <p:cNvSpPr/>
          <p:nvPr/>
        </p:nvSpPr>
        <p:spPr>
          <a:xfrm>
            <a:off x="12023067" y="1726292"/>
            <a:ext cx="180000" cy="360000"/>
          </a:xfrm>
          <a:prstGeom prst="rect">
            <a:avLst/>
          </a:prstGeom>
          <a:solidFill>
            <a:srgbClr val="CD6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5B8AACFF-D6E8-4F74-85A2-5B210E57E0C8}"/>
              </a:ext>
            </a:extLst>
          </p:cNvPr>
          <p:cNvSpPr/>
          <p:nvPr/>
        </p:nvSpPr>
        <p:spPr>
          <a:xfrm>
            <a:off x="12023067" y="2145363"/>
            <a:ext cx="180000" cy="360000"/>
          </a:xfrm>
          <a:prstGeom prst="rect">
            <a:avLst/>
          </a:prstGeom>
          <a:solidFill>
            <a:srgbClr val="621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AD8DCD64-9DD7-469F-9F92-0A7819374254}"/>
              </a:ext>
            </a:extLst>
          </p:cNvPr>
          <p:cNvSpPr/>
          <p:nvPr/>
        </p:nvSpPr>
        <p:spPr>
          <a:xfrm>
            <a:off x="12023067" y="2564875"/>
            <a:ext cx="180000" cy="360000"/>
          </a:xfrm>
          <a:prstGeom prst="rect">
            <a:avLst/>
          </a:prstGeom>
          <a:solidFill>
            <a:srgbClr val="DE8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8AFE678-03A6-488D-8DD3-A1297C787635}"/>
              </a:ext>
            </a:extLst>
          </p:cNvPr>
          <p:cNvSpPr/>
          <p:nvPr/>
        </p:nvSpPr>
        <p:spPr>
          <a:xfrm>
            <a:off x="12011070" y="4127283"/>
            <a:ext cx="180000" cy="360000"/>
          </a:xfrm>
          <a:prstGeom prst="rect">
            <a:avLst/>
          </a:prstGeom>
          <a:solidFill>
            <a:srgbClr val="EC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23539663-474C-4D0C-8EB5-92A664D19723}"/>
              </a:ext>
            </a:extLst>
          </p:cNvPr>
          <p:cNvSpPr/>
          <p:nvPr/>
        </p:nvSpPr>
        <p:spPr>
          <a:xfrm>
            <a:off x="12010840" y="4552458"/>
            <a:ext cx="180000" cy="360000"/>
          </a:xfrm>
          <a:prstGeom prst="rect">
            <a:avLst/>
          </a:prstGeom>
          <a:solidFill>
            <a:srgbClr val="FB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06F6234C-4C06-4DA2-8A56-70E00229E5E1}"/>
              </a:ext>
            </a:extLst>
          </p:cNvPr>
          <p:cNvSpPr/>
          <p:nvPr/>
        </p:nvSpPr>
        <p:spPr>
          <a:xfrm>
            <a:off x="12011070" y="4976477"/>
            <a:ext cx="180000" cy="360000"/>
          </a:xfrm>
          <a:prstGeom prst="rect">
            <a:avLst/>
          </a:prstGeom>
          <a:solidFill>
            <a:srgbClr val="A12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FE674F91-5E54-476B-B727-F81685E360E9}"/>
              </a:ext>
            </a:extLst>
          </p:cNvPr>
          <p:cNvSpPr/>
          <p:nvPr/>
        </p:nvSpPr>
        <p:spPr>
          <a:xfrm>
            <a:off x="12017791" y="5405321"/>
            <a:ext cx="180000" cy="360000"/>
          </a:xfrm>
          <a:prstGeom prst="rect">
            <a:avLst/>
          </a:prstGeom>
          <a:solidFill>
            <a:srgbClr val="F0A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EB73669-902A-41A0-B721-169CED33B3E0}"/>
              </a:ext>
            </a:extLst>
          </p:cNvPr>
          <p:cNvSpPr/>
          <p:nvPr/>
        </p:nvSpPr>
        <p:spPr>
          <a:xfrm>
            <a:off x="12018460" y="5821976"/>
            <a:ext cx="180000" cy="360000"/>
          </a:xfrm>
          <a:prstGeom prst="rect">
            <a:avLst/>
          </a:prstGeom>
          <a:solidFill>
            <a:srgbClr val="F7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itre 1">
            <a:extLst>
              <a:ext uri="{FF2B5EF4-FFF2-40B4-BE49-F238E27FC236}">
                <a16:creationId xmlns:a16="http://schemas.microsoft.com/office/drawing/2014/main" id="{3327945D-575F-04CC-35B3-C0B846C0CE07}"/>
              </a:ext>
            </a:extLst>
          </p:cNvPr>
          <p:cNvSpPr txBox="1">
            <a:spLocks/>
          </p:cNvSpPr>
          <p:nvPr/>
        </p:nvSpPr>
        <p:spPr>
          <a:xfrm>
            <a:off x="2304084" y="203612"/>
            <a:ext cx="9596368" cy="108184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Quelles évolutions anticiper pour les acteurs </a:t>
            </a:r>
          </a:p>
          <a:p>
            <a:r>
              <a:rPr lang="fr-FR" dirty="0"/>
              <a:t>de la construction neuve ?</a:t>
            </a:r>
          </a:p>
        </p:txBody>
      </p:sp>
      <p:pic>
        <p:nvPicPr>
          <p:cNvPr id="4" name="Graphique 3" descr="Graphique de tendance à la baisse avec un remplissage uni">
            <a:extLst>
              <a:ext uri="{FF2B5EF4-FFF2-40B4-BE49-F238E27FC236}">
                <a16:creationId xmlns:a16="http://schemas.microsoft.com/office/drawing/2014/main" id="{D38FC8F9-0BB1-1610-1295-DDF6805ED1B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11942" y="1397470"/>
            <a:ext cx="914400" cy="914400"/>
          </a:xfrm>
          <a:prstGeom prst="rect">
            <a:avLst/>
          </a:prstGeom>
        </p:spPr>
      </p:pic>
      <p:pic>
        <p:nvPicPr>
          <p:cNvPr id="30" name="Graphique 29" descr="Euro avec un remplissage uni">
            <a:extLst>
              <a:ext uri="{FF2B5EF4-FFF2-40B4-BE49-F238E27FC236}">
                <a16:creationId xmlns:a16="http://schemas.microsoft.com/office/drawing/2014/main" id="{A4C045DF-6CDE-3EB8-A19C-92CE0D28E56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37778" y="3925797"/>
            <a:ext cx="914400" cy="903086"/>
          </a:xfrm>
          <a:prstGeom prst="rect">
            <a:avLst/>
          </a:prstGeom>
        </p:spPr>
      </p:pic>
      <p:pic>
        <p:nvPicPr>
          <p:cNvPr id="32" name="Graphique 31" descr="Flèche en cercle avec un remplissage uni">
            <a:extLst>
              <a:ext uri="{FF2B5EF4-FFF2-40B4-BE49-F238E27FC236}">
                <a16:creationId xmlns:a16="http://schemas.microsoft.com/office/drawing/2014/main" id="{44395EA3-A7C0-3427-AD74-5D20D0F1A81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318964" y="3638058"/>
            <a:ext cx="914400" cy="914400"/>
          </a:xfrm>
          <a:prstGeom prst="rect">
            <a:avLst/>
          </a:prstGeom>
        </p:spPr>
      </p:pic>
      <p:pic>
        <p:nvPicPr>
          <p:cNvPr id="34" name="Graphique 33" descr="Contrat avec un remplissage uni">
            <a:extLst>
              <a:ext uri="{FF2B5EF4-FFF2-40B4-BE49-F238E27FC236}">
                <a16:creationId xmlns:a16="http://schemas.microsoft.com/office/drawing/2014/main" id="{719FFF86-5133-3E92-6043-E9A95E8C6B5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350828" y="1307410"/>
            <a:ext cx="914400" cy="914400"/>
          </a:xfrm>
          <a:prstGeom prst="rect">
            <a:avLst/>
          </a:prstGeom>
        </p:spPr>
      </p:pic>
      <p:pic>
        <p:nvPicPr>
          <p:cNvPr id="36" name="Graphique 35" descr="Pièces de puzzle avec un remplissage uni">
            <a:extLst>
              <a:ext uri="{FF2B5EF4-FFF2-40B4-BE49-F238E27FC236}">
                <a16:creationId xmlns:a16="http://schemas.microsoft.com/office/drawing/2014/main" id="{45993ADE-9675-2515-1825-67CD3DEAEAF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737778" y="1301007"/>
            <a:ext cx="914400" cy="914400"/>
          </a:xfrm>
          <a:prstGeom prst="rect">
            <a:avLst/>
          </a:prstGeom>
        </p:spPr>
      </p:pic>
      <p:sp>
        <p:nvSpPr>
          <p:cNvPr id="40" name="ZoneTexte 39">
            <a:extLst>
              <a:ext uri="{FF2B5EF4-FFF2-40B4-BE49-F238E27FC236}">
                <a16:creationId xmlns:a16="http://schemas.microsoft.com/office/drawing/2014/main" id="{09D158EF-E4EC-0D78-636C-FF43A31A7A66}"/>
              </a:ext>
            </a:extLst>
          </p:cNvPr>
          <p:cNvSpPr txBox="1"/>
          <p:nvPr/>
        </p:nvSpPr>
        <p:spPr>
          <a:xfrm>
            <a:off x="512877" y="2331253"/>
            <a:ext cx="2419552" cy="3970318"/>
          </a:xfrm>
          <a:prstGeom prst="rect">
            <a:avLst/>
          </a:prstGeom>
          <a:noFill/>
        </p:spPr>
        <p:txBody>
          <a:bodyPr wrap="square">
            <a:spAutoFit/>
          </a:bodyPr>
          <a:lstStyle/>
          <a:p>
            <a:pPr algn="just"/>
            <a:r>
              <a:rPr lang="fr-FR" sz="1200" dirty="0">
                <a:latin typeface="Marianne ExtraBold" panose="02000000000000000000" pitchFamily="50" charset="0"/>
              </a:rPr>
              <a:t>Baisse du volume de la construction neuve </a:t>
            </a:r>
            <a:r>
              <a:rPr lang="fr-FR" sz="1200" dirty="0">
                <a:latin typeface="Marianne Light" panose="02000000000000000000" pitchFamily="50" charset="0"/>
              </a:rPr>
              <a:t>(présent dans tous les scénarios, y compris le TEND) : défi pour des acteurs comme les constructeurs de maisons individuelles (</a:t>
            </a:r>
            <a:r>
              <a:rPr lang="fr-FR" sz="1200" dirty="0" err="1">
                <a:latin typeface="Marianne Light" panose="02000000000000000000" pitchFamily="50" charset="0"/>
              </a:rPr>
              <a:t>CMIstes</a:t>
            </a:r>
            <a:r>
              <a:rPr lang="fr-FR" sz="1200" dirty="0">
                <a:latin typeface="Marianne Light" panose="02000000000000000000" pitchFamily="50" charset="0"/>
              </a:rPr>
              <a:t>), les entreprises de gros œuvre ou encore les fabricants de matériaux. </a:t>
            </a:r>
          </a:p>
          <a:p>
            <a:pPr algn="just"/>
            <a:r>
              <a:rPr lang="fr-FR" sz="1200" dirty="0">
                <a:latin typeface="Marianne ExtraBold" panose="02000000000000000000" pitchFamily="50" charset="0"/>
              </a:rPr>
              <a:t>Relais de croissance </a:t>
            </a:r>
            <a:r>
              <a:rPr lang="fr-FR" sz="1200" dirty="0">
                <a:latin typeface="Marianne Light" panose="02000000000000000000" pitchFamily="50" charset="0"/>
              </a:rPr>
              <a:t>à explorer:</a:t>
            </a:r>
          </a:p>
          <a:p>
            <a:pPr marL="171450" indent="-171450" algn="just">
              <a:buFont typeface="Arial" panose="020B0604020202020204" pitchFamily="34" charset="0"/>
              <a:buChar char="•"/>
            </a:pPr>
            <a:r>
              <a:rPr lang="fr-FR" sz="1200" dirty="0">
                <a:latin typeface="Marianne Light" panose="02000000000000000000" pitchFamily="50" charset="0"/>
              </a:rPr>
              <a:t>restructuration en masse de logements obsolètes ou vacants, </a:t>
            </a:r>
          </a:p>
          <a:p>
            <a:pPr marL="171450" indent="-171450" algn="just">
              <a:buFont typeface="Arial" panose="020B0604020202020204" pitchFamily="34" charset="0"/>
              <a:buChar char="•"/>
            </a:pPr>
            <a:r>
              <a:rPr lang="fr-FR" sz="1200" dirty="0">
                <a:latin typeface="Marianne Light" panose="02000000000000000000" pitchFamily="50" charset="0"/>
              </a:rPr>
              <a:t>conversion de tertiaire en logements, </a:t>
            </a:r>
          </a:p>
          <a:p>
            <a:pPr marL="171450" indent="-171450" algn="just">
              <a:buFont typeface="Arial" panose="020B0604020202020204" pitchFamily="34" charset="0"/>
              <a:buChar char="•"/>
            </a:pPr>
            <a:r>
              <a:rPr lang="fr-FR" sz="1200" dirty="0">
                <a:latin typeface="Marianne Light" panose="02000000000000000000" pitchFamily="50" charset="0"/>
              </a:rPr>
              <a:t>rénovation du bâti existant,</a:t>
            </a:r>
          </a:p>
          <a:p>
            <a:pPr marL="171450" indent="-171450" algn="just">
              <a:buFont typeface="Arial" panose="020B0604020202020204" pitchFamily="34" charset="0"/>
              <a:buChar char="•"/>
            </a:pPr>
            <a:r>
              <a:rPr lang="fr-FR" sz="1200" dirty="0">
                <a:latin typeface="Marianne Light" panose="02000000000000000000" pitchFamily="50" charset="0"/>
              </a:rPr>
              <a:t>déconstruction, </a:t>
            </a:r>
          </a:p>
          <a:p>
            <a:pPr marL="171450" indent="-171450" algn="just">
              <a:buFont typeface="Arial" panose="020B0604020202020204" pitchFamily="34" charset="0"/>
              <a:buChar char="•"/>
            </a:pPr>
            <a:r>
              <a:rPr lang="fr-FR" sz="1200" dirty="0">
                <a:latin typeface="Marianne Light" panose="02000000000000000000" pitchFamily="50" charset="0"/>
              </a:rPr>
              <a:t>production de services à l’occupant.</a:t>
            </a:r>
          </a:p>
        </p:txBody>
      </p:sp>
      <p:sp>
        <p:nvSpPr>
          <p:cNvPr id="42" name="ZoneTexte 41">
            <a:extLst>
              <a:ext uri="{FF2B5EF4-FFF2-40B4-BE49-F238E27FC236}">
                <a16:creationId xmlns:a16="http://schemas.microsoft.com/office/drawing/2014/main" id="{7DB7D664-A00E-E39B-875B-8307E4517050}"/>
              </a:ext>
            </a:extLst>
          </p:cNvPr>
          <p:cNvSpPr txBox="1"/>
          <p:nvPr/>
        </p:nvSpPr>
        <p:spPr>
          <a:xfrm>
            <a:off x="3155785" y="2311870"/>
            <a:ext cx="4516589" cy="830997"/>
          </a:xfrm>
          <a:prstGeom prst="rect">
            <a:avLst/>
          </a:prstGeom>
          <a:noFill/>
        </p:spPr>
        <p:txBody>
          <a:bodyPr wrap="square">
            <a:spAutoFit/>
          </a:bodyPr>
          <a:lstStyle/>
          <a:p>
            <a:pPr algn="just"/>
            <a:r>
              <a:rPr lang="fr-FR" sz="1200" dirty="0">
                <a:latin typeface="Marianne ExtraBold" panose="02000000000000000000" pitchFamily="50" charset="0"/>
              </a:rPr>
              <a:t>Approche multidisciplinaire </a:t>
            </a:r>
            <a:r>
              <a:rPr lang="fr-FR" sz="1200" dirty="0">
                <a:latin typeface="Marianne Light" panose="02000000000000000000" pitchFamily="50" charset="0"/>
              </a:rPr>
              <a:t>pour prendre en compte le vaste champ de contraintes et d’exigences nouvelles dans la conception des bâtiments : flexibilité, résilience, santé, confort, environnement, énergie…</a:t>
            </a:r>
          </a:p>
        </p:txBody>
      </p:sp>
      <p:sp>
        <p:nvSpPr>
          <p:cNvPr id="44" name="ZoneTexte 43">
            <a:extLst>
              <a:ext uri="{FF2B5EF4-FFF2-40B4-BE49-F238E27FC236}">
                <a16:creationId xmlns:a16="http://schemas.microsoft.com/office/drawing/2014/main" id="{4F1BF0F9-1C77-A1A9-7F8D-B26C5FB06AB2}"/>
              </a:ext>
            </a:extLst>
          </p:cNvPr>
          <p:cNvSpPr txBox="1"/>
          <p:nvPr/>
        </p:nvSpPr>
        <p:spPr>
          <a:xfrm>
            <a:off x="3155785" y="4872231"/>
            <a:ext cx="4385474" cy="1200329"/>
          </a:xfrm>
          <a:prstGeom prst="rect">
            <a:avLst/>
          </a:prstGeom>
          <a:noFill/>
        </p:spPr>
        <p:txBody>
          <a:bodyPr wrap="square">
            <a:spAutoFit/>
          </a:bodyPr>
          <a:lstStyle/>
          <a:p>
            <a:pPr algn="just"/>
            <a:r>
              <a:rPr lang="fr-FR" sz="1200" dirty="0">
                <a:latin typeface="Marianne ExtraBold" panose="02000000000000000000" pitchFamily="50" charset="0"/>
              </a:rPr>
              <a:t>Investissements importants </a:t>
            </a:r>
            <a:r>
              <a:rPr lang="fr-FR" sz="1200" dirty="0">
                <a:latin typeface="Marianne Light" panose="02000000000000000000" pitchFamily="50" charset="0"/>
              </a:rPr>
              <a:t>de la part des industries de matériaux traditionnels (béton, terre cuite, acier) pour réduire l’empreinte environnementale de leurs produits par les procédés ou le choix de matières premières (recyclage, co-produits…), </a:t>
            </a:r>
            <a:r>
              <a:rPr lang="fr-FR" sz="1200" dirty="0">
                <a:latin typeface="Marianne ExtraBold" panose="02000000000000000000" pitchFamily="50" charset="0"/>
              </a:rPr>
              <a:t>structuration de filières industrielles pour les matériaux bio et </a:t>
            </a:r>
            <a:r>
              <a:rPr lang="fr-FR" sz="1200" dirty="0" err="1">
                <a:latin typeface="Marianne ExtraBold" panose="02000000000000000000" pitchFamily="50" charset="0"/>
              </a:rPr>
              <a:t>géosourcés</a:t>
            </a:r>
            <a:r>
              <a:rPr lang="fr-FR" sz="1200" dirty="0">
                <a:latin typeface="Marianne ExtraBold" panose="02000000000000000000" pitchFamily="50" charset="0"/>
              </a:rPr>
              <a:t>.</a:t>
            </a:r>
            <a:endParaRPr lang="fr-FR" sz="1800" dirty="0">
              <a:latin typeface="Marianne ExtraBold" panose="02000000000000000000" pitchFamily="50" charset="0"/>
            </a:endParaRPr>
          </a:p>
        </p:txBody>
      </p:sp>
      <p:sp>
        <p:nvSpPr>
          <p:cNvPr id="46" name="ZoneTexte 45">
            <a:extLst>
              <a:ext uri="{FF2B5EF4-FFF2-40B4-BE49-F238E27FC236}">
                <a16:creationId xmlns:a16="http://schemas.microsoft.com/office/drawing/2014/main" id="{20A5041D-75A9-3C95-3DC0-4C11CE9CB75C}"/>
              </a:ext>
            </a:extLst>
          </p:cNvPr>
          <p:cNvSpPr txBox="1"/>
          <p:nvPr/>
        </p:nvSpPr>
        <p:spPr>
          <a:xfrm>
            <a:off x="8108047" y="4655409"/>
            <a:ext cx="3792405" cy="1384995"/>
          </a:xfrm>
          <a:prstGeom prst="rect">
            <a:avLst/>
          </a:prstGeom>
          <a:noFill/>
        </p:spPr>
        <p:txBody>
          <a:bodyPr wrap="square">
            <a:spAutoFit/>
          </a:bodyPr>
          <a:lstStyle/>
          <a:p>
            <a:pPr algn="just"/>
            <a:r>
              <a:rPr lang="fr-FR" sz="1200" dirty="0">
                <a:latin typeface="Marianne Light" panose="02000000000000000000" pitchFamily="50" charset="0"/>
              </a:rPr>
              <a:t>Le développement de l’économie circulaire implique le développement d’un </a:t>
            </a:r>
            <a:r>
              <a:rPr lang="fr-FR" sz="1200" dirty="0">
                <a:latin typeface="Marianne ExtraBold" panose="02000000000000000000" pitchFamily="50" charset="0"/>
              </a:rPr>
              <a:t>modèle économique du réemploi </a:t>
            </a:r>
            <a:r>
              <a:rPr lang="fr-FR" sz="1200" dirty="0">
                <a:latin typeface="Marianne Light" panose="02000000000000000000" pitchFamily="50" charset="0"/>
              </a:rPr>
              <a:t>et une meilleure rentabilité du recyclage et de la valorisation des déchets de construction. Il exige aussi de progresser en termes de </a:t>
            </a:r>
            <a:r>
              <a:rPr lang="fr-FR" sz="1200" dirty="0">
                <a:latin typeface="Marianne ExtraBold" panose="02000000000000000000" pitchFamily="50" charset="0"/>
              </a:rPr>
              <a:t>flexibilité/réversibilité des bâtiments</a:t>
            </a:r>
            <a:r>
              <a:rPr lang="fr-FR" sz="1200" dirty="0">
                <a:latin typeface="Marianne Light" panose="02000000000000000000" pitchFamily="50" charset="0"/>
              </a:rPr>
              <a:t>.</a:t>
            </a:r>
          </a:p>
        </p:txBody>
      </p:sp>
      <p:sp>
        <p:nvSpPr>
          <p:cNvPr id="48" name="ZoneTexte 47">
            <a:extLst>
              <a:ext uri="{FF2B5EF4-FFF2-40B4-BE49-F238E27FC236}">
                <a16:creationId xmlns:a16="http://schemas.microsoft.com/office/drawing/2014/main" id="{B2B7A2BF-F9D1-44D7-9D20-A6276FF9DE36}"/>
              </a:ext>
            </a:extLst>
          </p:cNvPr>
          <p:cNvSpPr txBox="1"/>
          <p:nvPr/>
        </p:nvSpPr>
        <p:spPr>
          <a:xfrm>
            <a:off x="8108047" y="2337139"/>
            <a:ext cx="3792405" cy="646331"/>
          </a:xfrm>
          <a:prstGeom prst="rect">
            <a:avLst/>
          </a:prstGeom>
          <a:noFill/>
        </p:spPr>
        <p:txBody>
          <a:bodyPr wrap="square">
            <a:spAutoFit/>
          </a:bodyPr>
          <a:lstStyle/>
          <a:p>
            <a:pPr algn="just"/>
            <a:r>
              <a:rPr lang="fr-FR" sz="1200" dirty="0">
                <a:latin typeface="Marianne Light" panose="02000000000000000000" pitchFamily="50" charset="0"/>
              </a:rPr>
              <a:t>Le développement de la </a:t>
            </a:r>
            <a:r>
              <a:rPr lang="fr-FR" sz="1200" dirty="0">
                <a:latin typeface="Marianne ExtraBold" panose="02000000000000000000" pitchFamily="50" charset="0"/>
              </a:rPr>
              <a:t>garantie de performance</a:t>
            </a:r>
            <a:r>
              <a:rPr lang="fr-FR" sz="1200" dirty="0">
                <a:latin typeface="Marianne Light" panose="02000000000000000000" pitchFamily="50" charset="0"/>
              </a:rPr>
              <a:t>, indispensable pour resserrer les liens entre acteurs sur toute la chaîne de valeur.</a:t>
            </a:r>
          </a:p>
        </p:txBody>
      </p:sp>
    </p:spTree>
    <p:extLst>
      <p:ext uri="{BB962C8B-B14F-4D97-AF65-F5344CB8AC3E}">
        <p14:creationId xmlns:p14="http://schemas.microsoft.com/office/powerpoint/2010/main" val="3922856225"/>
      </p:ext>
    </p:extLst>
  </p:cSld>
  <p:clrMapOvr>
    <a:masterClrMapping/>
  </p:clrMapOvr>
</p:sld>
</file>

<file path=ppt/theme/theme1.xml><?xml version="1.0" encoding="utf-8"?>
<a:theme xmlns:a="http://schemas.openxmlformats.org/drawingml/2006/main" name="Thème Office">
  <a:themeElements>
    <a:clrScheme name="ADEME">
      <a:dk1>
        <a:sysClr val="windowText" lastClr="000000"/>
      </a:dk1>
      <a:lt1>
        <a:sysClr val="window" lastClr="FFFFFF"/>
      </a:lt1>
      <a:dk2>
        <a:srgbClr val="169B62"/>
      </a:dk2>
      <a:lt2>
        <a:srgbClr val="466964"/>
      </a:lt2>
      <a:accent1>
        <a:srgbClr val="5770BE"/>
      </a:accent1>
      <a:accent2>
        <a:srgbClr val="484D7A"/>
      </a:accent2>
      <a:accent3>
        <a:srgbClr val="FF8D7E"/>
      </a:accent3>
      <a:accent4>
        <a:srgbClr val="FFE800"/>
      </a:accent4>
      <a:accent5>
        <a:srgbClr val="FF9940"/>
      </a:accent5>
      <a:accent6>
        <a:srgbClr val="FF6F4C"/>
      </a:accent6>
      <a:hlink>
        <a:srgbClr val="7D4E5B"/>
      </a:hlink>
      <a:folHlink>
        <a:srgbClr val="A26859"/>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320_ADEME_Masque PPT Arial.pptx [Lecture seule]" id="{2C70ABF1-A830-4F25-86D2-0526B50EC19D}" vid="{57811D07-33D5-43AE-8025-39FCACA175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modele_bleu-16_9</Template>
  <TotalTime>161</TotalTime>
  <Words>3350</Words>
  <Application>Microsoft Office PowerPoint</Application>
  <PresentationFormat>Grand écran</PresentationFormat>
  <Paragraphs>248</Paragraphs>
  <Slides>16</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16</vt:i4>
      </vt:variant>
    </vt:vector>
  </HeadingPairs>
  <TitlesOfParts>
    <vt:vector size="26" baseType="lpstr">
      <vt:lpstr>Arial</vt:lpstr>
      <vt:lpstr>Calibri</vt:lpstr>
      <vt:lpstr>Lucida Sans</vt:lpstr>
      <vt:lpstr>Marianne</vt:lpstr>
      <vt:lpstr>Marianne ExtraBold</vt:lpstr>
      <vt:lpstr>Marianne Light</vt:lpstr>
      <vt:lpstr>Marianne-Regular</vt:lpstr>
      <vt:lpstr>MS Mincho</vt:lpstr>
      <vt:lpstr>Times New Roman</vt:lpstr>
      <vt:lpstr>Thème Office</vt:lpstr>
      <vt:lpstr>Bâtiment et immobilier à 2050</vt:lpstr>
      <vt:lpstr>Objectif neutralité carbone en 2050 </vt:lpstr>
      <vt:lpstr>Au-delà de la neutralité carbone : les défis du bâtiment durable</vt:lpstr>
      <vt:lpstr>Présentation PowerPoint</vt:lpstr>
      <vt:lpstr>Zoom sur : la construction neuve</vt:lpstr>
      <vt:lpstr>Présentation PowerPoint</vt:lpstr>
      <vt:lpstr>Optimiser l’occupation de l’existant, continuer comme avant,  ou déconstruire/reconstruire ? </vt:lpstr>
      <vt:lpstr>Présentation PowerPoint</vt:lpstr>
      <vt:lpstr>Présentation PowerPoint</vt:lpstr>
      <vt:lpstr>Zoom sur : la rénovation énergétique</vt:lpstr>
      <vt:lpstr>Présentation PowerPoint</vt:lpstr>
      <vt:lpstr>Présentation PowerPoint</vt:lpstr>
      <vt:lpstr>Présentation PowerPoint</vt:lpstr>
      <vt:lpstr>Ressources Transition(s) 2050 &amp; Bâtiment</vt:lpstr>
      <vt:lpstr>Contributeurs        Merci !</vt:lpstr>
      <vt:lpstr>Présentation PowerPoint</vt:lpstr>
    </vt:vector>
  </TitlesOfParts>
  <Company>ADEME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Transition(s) 2050</dc:title>
  <dc:creator>GASPARD Albane</dc:creator>
  <cp:lastModifiedBy>dramstein</cp:lastModifiedBy>
  <cp:revision>1</cp:revision>
  <dcterms:created xsi:type="dcterms:W3CDTF">2022-08-09T12:42:13Z</dcterms:created>
  <dcterms:modified xsi:type="dcterms:W3CDTF">2023-06-01T07:00:37Z</dcterms:modified>
</cp:coreProperties>
</file>