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6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1_3B7EBB3A.xml" ContentType="application/vnd.ms-powerpoint.comments+xml"/>
  <Override PartName="/ppt/comments/modernComment_7F3E8E0F_2180B34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9" r:id="rId3"/>
    <p:sldId id="273" r:id="rId4"/>
    <p:sldId id="2134806029" r:id="rId5"/>
    <p:sldId id="2134806031" r:id="rId6"/>
    <p:sldId id="2134805992" r:id="rId7"/>
    <p:sldId id="2134806313" r:id="rId8"/>
    <p:sldId id="2134806317" r:id="rId9"/>
    <p:sldId id="2134806318" r:id="rId10"/>
    <p:sldId id="537" r:id="rId11"/>
    <p:sldId id="2134806321" r:id="rId12"/>
    <p:sldId id="2134806322" r:id="rId13"/>
    <p:sldId id="2134806323" r:id="rId14"/>
    <p:sldId id="2134806324" r:id="rId15"/>
  </p:sldIdLst>
  <p:sldSz cx="12192000" cy="6858000"/>
  <p:notesSz cx="6958013"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822A71-25D8-A1CB-735A-6A3FDAAD4F73}" name="AQC - Seyyid  BOULAHBAL" initials="ASB" userId="S::s.boulahbal@qualiteconstruction.com::f88be7a9-803f-4a0c-8c40-54408f9c3a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Catherine" providerId="None"/>
      </p:ext>
    </p:extLst>
  </p:cmAuthor>
  <p:cmAuthor id="2" name="Jean-Philippe Bichaud" initials="JB" lastIdx="1" clrIdx="1">
    <p:extLst>
      <p:ext uri="{19B8F6BF-5375-455C-9EA6-DF929625EA0E}">
        <p15:presenceInfo xmlns:p15="http://schemas.microsoft.com/office/powerpoint/2012/main" userId="S-1-5-21-1790503368-129287621-2393484654-17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5C38"/>
    <a:srgbClr val="287F6B"/>
    <a:srgbClr val="ADE5D8"/>
    <a:srgbClr val="88CDD3"/>
    <a:srgbClr val="004996"/>
    <a:srgbClr val="564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65746" autoAdjust="0"/>
  </p:normalViewPr>
  <p:slideViewPr>
    <p:cSldViewPr snapToGrid="0">
      <p:cViewPr varScale="1">
        <p:scale>
          <a:sx n="39" d="100"/>
          <a:sy n="39" d="100"/>
        </p:scale>
        <p:origin x="1288" y="28"/>
      </p:cViewPr>
      <p:guideLst>
        <p:guide orient="horz" pos="2228"/>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11_3B7EBB3A.xml><?xml version="1.0" encoding="utf-8"?>
<p188:cmLst xmlns:a="http://schemas.openxmlformats.org/drawingml/2006/main" xmlns:r="http://schemas.openxmlformats.org/officeDocument/2006/relationships" xmlns:p188="http://schemas.microsoft.com/office/powerpoint/2018/8/main">
  <p188:cm id="{AD1A307E-0B22-4C68-9891-522FA95049AF}" authorId="{08822A71-25D8-A1CB-735A-6A3FDAAD4F73}" created="2023-01-18T14:05:03.339">
    <ac:deMkLst xmlns:ac="http://schemas.microsoft.com/office/drawing/2013/main/command">
      <pc:docMk xmlns:pc="http://schemas.microsoft.com/office/powerpoint/2013/main/command"/>
      <pc:sldMk xmlns:pc="http://schemas.microsoft.com/office/powerpoint/2013/main/command" cId="998161210" sldId="273"/>
      <ac:picMk id="54" creationId="{CFE83EC6-DEA7-DE08-BB8A-7FEF89237C14}"/>
    </ac:deMkLst>
    <p188:txBody>
      <a:bodyPr/>
      <a:lstStyle/>
      <a:p>
        <a:r>
          <a:rPr lang="fr-FR"/>
          <a:t>Sauf erreur, ATEE est également membre du COMOP</a:t>
        </a:r>
      </a:p>
    </p188:txBody>
  </p188:cm>
  <p188:cm id="{56493D63-D8CC-460E-94B6-E51F5D8309CB}" authorId="{08822A71-25D8-A1CB-735A-6A3FDAAD4F73}" created="2023-01-18T14:05:38.380">
    <ac:deMkLst xmlns:ac="http://schemas.microsoft.com/office/drawing/2013/main/command">
      <pc:docMk xmlns:pc="http://schemas.microsoft.com/office/powerpoint/2013/main/command"/>
      <pc:sldMk xmlns:pc="http://schemas.microsoft.com/office/powerpoint/2013/main/command" cId="998161210" sldId="273"/>
      <ac:picMk id="14" creationId="{454CBEAE-78CF-1F8A-2172-B23A23208238}"/>
    </ac:deMkLst>
    <p188:txBody>
      <a:bodyPr/>
      <a:lstStyle/>
      <a:p>
        <a:r>
          <a:rPr lang="fr-FR"/>
          <a:t>Nouvel invité au COPIL</a:t>
        </a:r>
      </a:p>
    </p188:txBody>
  </p188:cm>
  <p188:cm id="{64CEEB3E-3F7A-4EC5-8E15-8A6FEE9155BC}" authorId="{08822A71-25D8-A1CB-735A-6A3FDAAD4F73}" created="2023-01-18T14:06:00.561">
    <ac:deMkLst xmlns:ac="http://schemas.microsoft.com/office/drawing/2013/main/command">
      <pc:docMk xmlns:pc="http://schemas.microsoft.com/office/powerpoint/2013/main/command"/>
      <pc:sldMk xmlns:pc="http://schemas.microsoft.com/office/powerpoint/2013/main/command" cId="998161210" sldId="273"/>
      <ac:picMk id="7" creationId="{CDF14129-83ED-EF87-0441-6BFBAEEDEA93}"/>
    </ac:deMkLst>
    <p188:txBody>
      <a:bodyPr/>
      <a:lstStyle/>
      <a:p>
        <a:r>
          <a:rPr lang="fr-FR"/>
          <a:t>Nouveaux logos</a:t>
        </a:r>
      </a:p>
    </p188:txBody>
  </p188:cm>
  <p188:cm id="{FA9C3CF9-1323-42CC-8A11-C05CDB4722DC}" authorId="{08822A71-25D8-A1CB-735A-6A3FDAAD4F73}" created="2023-01-18T14:06:27.155">
    <ac:deMkLst xmlns:ac="http://schemas.microsoft.com/office/drawing/2013/main/command">
      <pc:docMk xmlns:pc="http://schemas.microsoft.com/office/powerpoint/2013/main/command"/>
      <pc:sldMk xmlns:pc="http://schemas.microsoft.com/office/powerpoint/2013/main/command" cId="998161210" sldId="273"/>
      <ac:picMk id="48" creationId="{261339BE-77F3-B21A-E23C-8FF704003F0A}"/>
    </ac:deMkLst>
    <p188:txBody>
      <a:bodyPr/>
      <a:lstStyle/>
      <a:p>
        <a:r>
          <a:rPr lang="fr-FR"/>
          <a:t>Rentrent-ils dans "ministère" plutôt ?</a:t>
        </a:r>
      </a:p>
    </p188:txBody>
  </p188:cm>
</p188:cmLst>
</file>

<file path=ppt/comments/modernComment_7F3E8E0F_2180B341.xml><?xml version="1.0" encoding="utf-8"?>
<p188:cmLst xmlns:a="http://schemas.openxmlformats.org/drawingml/2006/main" xmlns:r="http://schemas.openxmlformats.org/officeDocument/2006/relationships" xmlns:p188="http://schemas.microsoft.com/office/powerpoint/2018/8/main">
  <p188:cm id="{54E44114-4416-48CD-8B44-CC9692D1A02D}" authorId="{08822A71-25D8-A1CB-735A-6A3FDAAD4F73}" created="2023-01-18T13:46:16.723">
    <ac:deMkLst xmlns:ac="http://schemas.microsoft.com/office/drawing/2013/main/command">
      <pc:docMk xmlns:pc="http://schemas.microsoft.com/office/powerpoint/2013/main/command"/>
      <pc:sldMk xmlns:pc="http://schemas.microsoft.com/office/powerpoint/2013/main/command" cId="562082625" sldId="2134806031"/>
      <ac:picMk id="36" creationId="{1211ECEE-5717-62A9-BC2E-2526CA146F4E}"/>
    </ac:deMkLst>
    <p188:txBody>
      <a:bodyPr/>
      <a:lstStyle/>
      <a:p>
        <a:r>
          <a:rPr lang="fr-FR"/>
          <a:t>Côté éducation nationale la plateforme pressentie pour l'hébergement est ELEA, PODEDUC n'est à priori utilisé que pour les vidéos </a:t>
        </a:r>
      </a:p>
    </p188:txBody>
  </p188:cm>
  <p188:cm id="{497F09BB-BFC7-43C0-8FDD-7D3E21B0275F}" authorId="{08822A71-25D8-A1CB-735A-6A3FDAAD4F73}" created="2023-01-18T14:18:57.686">
    <ac:deMkLst xmlns:ac="http://schemas.microsoft.com/office/drawing/2013/main/command">
      <pc:docMk xmlns:pc="http://schemas.microsoft.com/office/powerpoint/2013/main/command"/>
      <pc:sldMk xmlns:pc="http://schemas.microsoft.com/office/powerpoint/2013/main/command" cId="562082625" sldId="2134806031"/>
      <ac:picMk id="1026" creationId="{3FA1219F-2AE0-0166-C6A4-1BCE5A30ABB3}"/>
    </ac:deMkLst>
    <p188:txBody>
      <a:bodyPr/>
      <a:lstStyle/>
      <a:p>
        <a:r>
          <a:rPr lang="fr-FR"/>
          <a:t>Le logo d'Eléa au cas où</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09:56:45.159"/>
    </inkml:context>
    <inkml:brush xml:id="br0">
      <inkml:brushProperty name="width" value="0.29986" units="cm"/>
      <inkml:brushProperty name="height" value="0.29986" units="cm"/>
      <inkml:brushProperty name="color" value="#E7C01F"/>
    </inkml:brush>
  </inkml:definitions>
  <inkml:trace contextRef="#ctx0" brushRef="#br0">38 1 5927 0 0,'-3'3'267'0'0,"-3"6"-191"0"0,3 1-1 0 0,0-1 1 0 0,-3 0 0 0 0,2 1 0 0 0,1-1-1 0 0,3 4 1 0 0,-3-4 0 0 0,0 3-1 0 0,3-2 1 0 0,-3-1 0 0 0,3 0-1 0 0,0 1 1 0 0,3 18 0 0 0,3 9 250 0 0,1 0 0 0 0,11 53-1 0 0,47 112-180 0 0,-24-90-146 0 0,149 398-96 0 0,24-9 5 0 0,-149-346 81 0 0,125 250 11 0 0,189 269 0 0 0,-304-540 57 0 0,84 133 56 0 0,-138-232-244 0 0,10 2-1 0 0,-3-3 1 0 0,0 0-1 0 0,66 53 0 0 0,-60-59-2628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3:39.003"/>
    </inkml:context>
    <inkml:brush xml:id="br0">
      <inkml:brushProperty name="width" value="0.10583" units="cm"/>
      <inkml:brushProperty name="height" value="0.10583" units="cm"/>
      <inkml:brushProperty name="color" value="#E7C01F"/>
    </inkml:brush>
  </inkml:definitions>
  <inkml:trace contextRef="#ctx0" brushRef="#br0">486 1 5927 0 0,'2'1'267'0'0,"-1"2"-191"0"0,0-1-1 0 0,1 1 1 0 0,-1 0 0 0 0,0 0 0 0 0,0 0-1 0 0,-1 0 1 0 0,1 0 0 0 0,0 1-1 0 0,-1-1 1 0 0,1-1 0 0 0,-1 2-1 0 0,0-1 1 0 0,-1 5 0 0 0,-1 3 250 0 0,1 1 0 0 0,-5 15-1 0 0,-14 34-180 0 0,8-28-146 0 0,-45 121-96 0 0,-8-2 5 0 0,45-107 81 0 0,-37 78 11 0 0,-57 80 0 0 0,91-163 57 0 0,-24 41 56 0 0,40-70-244 0 0,-2-1-1 0 0,1 1 1 0 0,-1-1-1 0 0,-19 16 0 0 0,17-17-2628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3:39.004"/>
    </inkml:context>
    <inkml:brush xml:id="br0">
      <inkml:brushProperty name="width" value="0.10583" units="cm"/>
      <inkml:brushProperty name="height" value="0.10583" units="cm"/>
      <inkml:brushProperty name="color" value="#E7C01F"/>
    </inkml:brush>
  </inkml:definitions>
  <inkml:trace contextRef="#ctx0" brushRef="#br0">313 390 455 0 0,'1'-1'1615'0'0,"0"-1"-644"0"0,0 0-1 0 0,0-1 0 0 0,-1 1 1 0 0,1-1-1 0 0,1-3 0 0 0,-2-14 1273 0 0,-5-23-1874 0 0,3 32 169 0 0,-7-46-231 0 0,-18-55-1 0 0,10 36-306 0 0,15 70 0 0 0,1 2 0 0 0,-1-2 0 0 0,0 1 0 0 0,0 0 0 0 0,0 0 0 0 0,-1 1 0 0 0,-3-5 0 0 0,6 7 0 0 0,-1 2 0 0 0,1 0 0 0 0,0-1 0 0 0,-1 0 0 0 0,1 1 1 0 0,-1 0-1 0 0,1-1 0 0 0,-1 1 0 0 0,1 0 0 0 0,-1-1 0 0 0,0 1 0 0 0,1-1 0 0 0,-1 1 0 0 0,0 0 0 0 0,1-1 0 0 0,-1 1 0 0 0,0 0 0 0 0,1 0 0 0 0,-1 0 0 0 0,0 0 0 0 0,-1 0 0 0 0,1 0 0 0 0,0 0 0 0 0,1 0-1 0 0,-2 1 1 0 0,1-1 0 0 0,0 0 0 0 0,0 1 0 0 0,0 0 0 0 0,0-1 0 0 0,0 1 0 0 0,-1 0-1 0 0,-2 2 3 0 0,1 0 0 0 0,-1-1 0 0 0,2 2 0 0 0,-1-1 0 0 0,-4 4 0 0 0,-54 92 217 0 0,20-31-77 0 0,31-51-124 0 0,-2-2 1 0 0,-15 17-1 0 0,1-4-134 0 0,14-14-91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03.972"/>
    </inkml:context>
    <inkml:brush xml:id="br0">
      <inkml:brushProperty name="width" value="0.10583" units="cm"/>
      <inkml:brushProperty name="height" value="0.10583" units="cm"/>
      <inkml:brushProperty name="color" value="#E7C01F"/>
    </inkml:brush>
  </inkml:definitions>
  <inkml:trace contextRef="#ctx0" brushRef="#br0">486 1 5927 0 0,'2'1'267'0'0,"-1"2"-191"0"0,0-1-1 0 0,1 1 1 0 0,-1 0 0 0 0,0 0 0 0 0,0 0-1 0 0,-1 0 1 0 0,1 0 0 0 0,0 1-1 0 0,-1-1 1 0 0,1-1 0 0 0,-1 2-1 0 0,0-1 1 0 0,-1 5 0 0 0,-1 3 250 0 0,1 1 0 0 0,-5 15-1 0 0,-14 34-180 0 0,8-28-146 0 0,-45 121-96 0 0,-8-2 5 0 0,45-107 81 0 0,-37 78 11 0 0,-57 80 0 0 0,91-163 57 0 0,-24 41 56 0 0,40-70-244 0 0,-2-1-1 0 0,1 1 1 0 0,-1-1-1 0 0,-19 16 0 0 0,17-17-2628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03.973"/>
    </inkml:context>
    <inkml:brush xml:id="br0">
      <inkml:brushProperty name="width" value="0.10583" units="cm"/>
      <inkml:brushProperty name="height" value="0.10583" units="cm"/>
      <inkml:brushProperty name="color" value="#E7C01F"/>
    </inkml:brush>
  </inkml:definitions>
  <inkml:trace contextRef="#ctx0" brushRef="#br0">313 390 455 0 0,'1'-1'1615'0'0,"0"-1"-644"0"0,0 0-1 0 0,0-1 0 0 0,-1 1 1 0 0,1-1-1 0 0,1-3 0 0 0,-2-14 1273 0 0,-5-23-1874 0 0,3 32 169 0 0,-7-46-231 0 0,-18-55-1 0 0,10 36-306 0 0,15 70 0 0 0,1 2 0 0 0,-1-2 0 0 0,0 1 0 0 0,0 0 0 0 0,0 0 0 0 0,-1 1 0 0 0,-3-5 0 0 0,6 7 0 0 0,-1 2 0 0 0,1 0 0 0 0,0-1 0 0 0,-1 0 0 0 0,1 1 1 0 0,-1 0-1 0 0,1-1 0 0 0,-1 1 0 0 0,1 0 0 0 0,-1-1 0 0 0,0 1 0 0 0,1-1 0 0 0,-1 1 0 0 0,0 0 0 0 0,1-1 0 0 0,-1 1 0 0 0,0 0 0 0 0,1 0 0 0 0,-1 0 0 0 0,0 0 0 0 0,-1 0 0 0 0,1 0 0 0 0,0 0 0 0 0,1 0-1 0 0,-2 1 1 0 0,1-1 0 0 0,0 0 0 0 0,0 1 0 0 0,0 0 0 0 0,0-1 0 0 0,0 1 0 0 0,-1 0-1 0 0,-2 2 3 0 0,1 0 0 0 0,-1-1 0 0 0,2 2 0 0 0,-1-1 0 0 0,-4 4 0 0 0,-54 92 217 0 0,20-31-77 0 0,31-51-124 0 0,-2-2 1 0 0,-15 17-1 0 0,1-4-134 0 0,14-14-91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07.801"/>
    </inkml:context>
    <inkml:brush xml:id="br0">
      <inkml:brushProperty name="width" value="0.10583" units="cm"/>
      <inkml:brushProperty name="height" value="0.10583" units="cm"/>
      <inkml:brushProperty name="color" value="#E7C01F"/>
    </inkml:brush>
  </inkml:definitions>
  <inkml:trace contextRef="#ctx0" brushRef="#br0">486 1 5927 0 0,'2'1'267'0'0,"-1"2"-191"0"0,0-1-1 0 0,1 1 1 0 0,-1 0 0 0 0,0 0 0 0 0,0 0-1 0 0,-1 0 1 0 0,1 0 0 0 0,0 1-1 0 0,-1-1 1 0 0,1-1 0 0 0,-1 2-1 0 0,0-1 1 0 0,-1 5 0 0 0,-1 3 250 0 0,1 1 0 0 0,-5 15-1 0 0,-14 34-180 0 0,8-28-146 0 0,-45 121-96 0 0,-8-2 5 0 0,45-107 81 0 0,-37 78 11 0 0,-57 80 0 0 0,91-163 57 0 0,-24 41 56 0 0,40-70-244 0 0,-2-1-1 0 0,1 1 1 0 0,-1-1-1 0 0,-19 16 0 0 0,17-17-2628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07.802"/>
    </inkml:context>
    <inkml:brush xml:id="br0">
      <inkml:brushProperty name="width" value="0.10583" units="cm"/>
      <inkml:brushProperty name="height" value="0.10583" units="cm"/>
      <inkml:brushProperty name="color" value="#E7C01F"/>
    </inkml:brush>
  </inkml:definitions>
  <inkml:trace contextRef="#ctx0" brushRef="#br0">313 390 455 0 0,'1'-1'1615'0'0,"0"-1"-644"0"0,0 0-1 0 0,0-1 0 0 0,-1 1 1 0 0,1-1-1 0 0,1-3 0 0 0,-2-14 1273 0 0,-5-23-1874 0 0,3 32 169 0 0,-7-46-231 0 0,-18-55-1 0 0,10 36-306 0 0,15 70 0 0 0,1 2 0 0 0,-1-2 0 0 0,0 1 0 0 0,0 0 0 0 0,0 0 0 0 0,-1 1 0 0 0,-3-5 0 0 0,6 7 0 0 0,-1 2 0 0 0,1 0 0 0 0,0-1 0 0 0,-1 0 0 0 0,1 1 1 0 0,-1 0-1 0 0,1-1 0 0 0,-1 1 0 0 0,1 0 0 0 0,-1-1 0 0 0,0 1 0 0 0,1-1 0 0 0,-1 1 0 0 0,0 0 0 0 0,1-1 0 0 0,-1 1 0 0 0,0 0 0 0 0,1 0 0 0 0,-1 0 0 0 0,0 0 0 0 0,-1 0 0 0 0,1 0 0 0 0,0 0 0 0 0,1 0-1 0 0,-2 1 1 0 0,1-1 0 0 0,0 0 0 0 0,0 1 0 0 0,0 0 0 0 0,0-1 0 0 0,0 1 0 0 0,-1 0-1 0 0,-2 2 3 0 0,1 0 0 0 0,-1-1 0 0 0,2 2 0 0 0,-1-1 0 0 0,-4 4 0 0 0,-54 92 217 0 0,20-31-77 0 0,31-51-124 0 0,-2-2 1 0 0,-15 17-1 0 0,1-4-134 0 0,14-14-91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10.645"/>
    </inkml:context>
    <inkml:brush xml:id="br0">
      <inkml:brushProperty name="width" value="0.10583" units="cm"/>
      <inkml:brushProperty name="height" value="0.10583" units="cm"/>
      <inkml:brushProperty name="color" value="#E7C01F"/>
    </inkml:brush>
  </inkml:definitions>
  <inkml:trace contextRef="#ctx0" brushRef="#br0">486 1068 5927 0 0,'2'-1'267'0'0,"-1"-2"-191"0"0,0 1-1 0 0,1-1 1 0 0,-1 0 0 0 0,0 0 0 0 0,0 0-1 0 0,-1 0 1 0 0,1 0 0 0 0,0 0-1 0 0,-1-1 1 0 0,1 2 0 0 0,-1-1-1 0 0,0-1 1 0 0,-1-4 0 0 0,-1-3 250 0 0,1 0 0 0 0,-5-17-1 0 0,-14-33-180 0 0,8 28-146 0 0,-45-121-96 0 0,-8 3 5 0 0,45 105 81 0 0,-37-77 11 0 0,-57-80 0 0 0,91 163 57 0 0,-24-41 56 0 0,40 70-244 0 0,-2 1-1 0 0,1-1 1 0 0,-1 1-1 0 0,-19-16 0 0 0,17 17-2628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10.646"/>
    </inkml:context>
    <inkml:brush xml:id="br0">
      <inkml:brushProperty name="width" value="0.10583" units="cm"/>
      <inkml:brushProperty name="height" value="0.10583" units="cm"/>
      <inkml:brushProperty name="color" value="#E7C01F"/>
    </inkml:brush>
  </inkml:definitions>
  <inkml:trace contextRef="#ctx0" brushRef="#br0">313 1 455 0 0,'1'1'1615'0'0,"0"0"-644"0"0,0 2-1 0 0,0 0 0 0 0,-1-1 1 0 0,1 1-1 0 0,1 2 0 0 0,-2 16 1273 0 0,-5 21-1874 0 0,3-30 169 0 0,-7 45-231 0 0,-18 55-1 0 0,10-36-306 0 0,15-71 0 0 0,1 0 0 0 0,-1 0 0 0 0,0 0 0 0 0,0 0 0 0 0,0 0 0 0 0,-1 0 0 0 0,-3 4 0 0 0,6-8 0 0 0,-1 0 0 0 0,1-1 0 0 0,0 1 0 0 0,-1-1 0 0 0,1 1 1 0 0,-1-1-1 0 0,1 1 0 0 0,-1-1 0 0 0,1 0 0 0 0,-1 0 0 0 0,0 0 0 0 0,1 1 0 0 0,-1 0 0 0 0,0-1 0 0 0,1 0 0 0 0,-1 0 0 0 0,0 0 0 0 0,1 1 0 0 0,-1-1 0 0 0,0 0 0 0 0,-1 0 0 0 0,1 0 0 0 0,0-1 0 0 0,1 1-1 0 0,-2 0 1 0 0,1 0 0 0 0,0-1 0 0 0,0 0 0 0 0,0 1 0 0 0,0 0 0 0 0,0-1 0 0 0,-1 0-1 0 0,-2-2 3 0 0,1 0 0 0 0,-1 0 0 0 0,2 0 0 0 0,-1 0 0 0 0,-4-5 0 0 0,-54-90 217 0 0,20 29-77 0 0,31 53-124 0 0,-2 0 1 0 0,-15-15-1 0 0,1 3-134 0 0,14 14-91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10.647"/>
    </inkml:context>
    <inkml:brush xml:id="br0">
      <inkml:brushProperty name="width" value="0.10583" units="cm"/>
      <inkml:brushProperty name="height" value="0.10583" units="cm"/>
      <inkml:brushProperty name="color" value="#E7C01F"/>
    </inkml:brush>
  </inkml:definitions>
  <inkml:trace contextRef="#ctx0" brushRef="#br0">486 1068 5927 0 0,'2'-1'267'0'0,"-1"-2"-191"0"0,0 1-1 0 0,1-1 1 0 0,-1 0 0 0 0,0 0 0 0 0,0 0-1 0 0,-1 0 1 0 0,1 0 0 0 0,0 0-1 0 0,-1-1 1 0 0,1 2 0 0 0,-1-1-1 0 0,0-1 1 0 0,-1-4 0 0 0,-1-3 250 0 0,1 0 0 0 0,-5-17-1 0 0,-14-33-180 0 0,8 28-146 0 0,-45-121-96 0 0,-8 3 5 0 0,45 105 81 0 0,-37-77 11 0 0,-57-80 0 0 0,91 163 57 0 0,-24-41 56 0 0,40 70-244 0 0,-2 1-1 0 0,1-1 1 0 0,-1 1-1 0 0,-19-16 0 0 0,17 17-2628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23:44:10.648"/>
    </inkml:context>
    <inkml:brush xml:id="br0">
      <inkml:brushProperty name="width" value="0.10583" units="cm"/>
      <inkml:brushProperty name="height" value="0.10583" units="cm"/>
      <inkml:brushProperty name="color" value="#E7C01F"/>
    </inkml:brush>
  </inkml:definitions>
  <inkml:trace contextRef="#ctx0" brushRef="#br0">313 1 455 0 0,'1'1'1615'0'0,"0"0"-644"0"0,0 2-1 0 0,0 0 0 0 0,-1-1 1 0 0,1 1-1 0 0,1 2 0 0 0,-2 16 1273 0 0,-5 21-1874 0 0,3-30 169 0 0,-7 45-231 0 0,-18 55-1 0 0,10-36-306 0 0,15-71 0 0 0,1 0 0 0 0,-1 0 0 0 0,0 0 0 0 0,0 0 0 0 0,0 0 0 0 0,-1 0 0 0 0,-3 4 0 0 0,6-8 0 0 0,-1 0 0 0 0,1-1 0 0 0,0 1 0 0 0,-1-1 0 0 0,1 1 1 0 0,-1-1-1 0 0,1 1 0 0 0,-1-1 0 0 0,1 0 0 0 0,-1 0 0 0 0,0 0 0 0 0,1 1 0 0 0,-1 0 0 0 0,0-1 0 0 0,1 0 0 0 0,-1 0 0 0 0,0 0 0 0 0,1 1 0 0 0,-1-1 0 0 0,0 0 0 0 0,-1 0 0 0 0,1 0 0 0 0,0-1 0 0 0,1 1-1 0 0,-2 0 1 0 0,1 0 0 0 0,0-1 0 0 0,0 0 0 0 0,0 1 0 0 0,0 0 0 0 0,0-1 0 0 0,-1 0-1 0 0,-2-2 3 0 0,1 0 0 0 0,-1 0 0 0 0,2 0 0 0 0,-1 0 0 0 0,-4-5 0 0 0,-54-90 217 0 0,20 29-77 0 0,31 53-124 0 0,-2 0 1 0 0,-15-15-1 0 0,1 3-134 0 0,14 14-91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09:56:45.160"/>
    </inkml:context>
    <inkml:brush xml:id="br0">
      <inkml:brushProperty name="width" value="0.29986" units="cm"/>
      <inkml:brushProperty name="height" value="0.29986" units="cm"/>
      <inkml:brushProperty name="color" value="#E7C01F"/>
    </inkml:brush>
  </inkml:definitions>
  <inkml:trace contextRef="#ctx0" brushRef="#br0">25 1293 455 0 0,'-3'-3'1615'0'0,"3"0"-644"0"0,-3-6-1 0 0,-1-1 0 0 0,1 1 1 0 0,0 3-1 0 0,0-16 0 0 0,0-43 1273 0 0,22-79-1874 0 0,-16 107 169 0 0,28-150-231 0 0,59-187-1 0 0,-34 121-306 0 0,-50 234 0 0 0,0 4 0 0 0,1-1 0 0 0,-1-2 0 0 0,0 2 0 0 0,0 1 0 0 0,4-1 0 0 0,9-15 0 0 0,-16 28 0 0 0,-3 0 0 0 0,0 3 0 0 0,0-3 0 0 0,4 3 0 0 0,-1-4 1 0 0,-3 4-1 0 0,3-3 0 0 0,0 3 0 0 0,-3 0 0 0 0,3-3 0 0 0,0 3 0 0 0,-3-3 0 0 0,3 3 0 0 0,0 0 0 0 0,-3-3 0 0 0,3 3 0 0 0,0 0 0 0 0,-3 0 0 0 0,4 0 0 0 0,2 0 0 0 0,-3 0 0 0 0,0 0 0 0 0,3 0 0 0 0,-6 0-1 0 0,3 3 1 0 0,0-3 0 0 0,1 0 0 0 0,2 3 0 0 0,-3 0 0 0 0,0-3 0 0 0,0 3 0 0 0,3 1-1 0 0,7 5 3 0 0,-1 0 0 0 0,-2 1 0 0 0,-1 2 0 0 0,3-3 0 0 0,7 16 0 0 0,183 303 217 0 0,-65-101-77 0 0,-102-170-124 0 0,6-8 1 0 0,46 57-1 0 0,0-13-134 0 0,-47-46-91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03:32.362"/>
    </inkml:context>
    <inkml:brush xml:id="br0">
      <inkml:brushProperty name="width" value="0.07938" units="cm"/>
      <inkml:brushProperty name="height" value="0.07938" units="cm"/>
      <inkml:brushProperty name="color" value="#E7C01F"/>
    </inkml:brush>
  </inkml:definitions>
  <inkml:trace contextRef="#ctx0" brushRef="#br0">674 129 1375 0 0,'0'0'66'0'0,"-4"-3"193"0"0,1 1 1 0 0,-5-3 0 0 0,-8 1 2627 0 0,4 2-1973 0 0,-117-32-165 0 0,-35-2 583 0 0,-7 8-805 0 0,111 23-516 0 0,22 2-12 0 0,-8 0-184 0 0,25 2-38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47:23.003"/>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50:58.063"/>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51:17.132"/>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51:17.134"/>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51:25.174"/>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4T15:51:25.175"/>
    </inkml:context>
    <inkml:brush xml:id="br0">
      <inkml:brushProperty name="width" value="0.07938" units="cm"/>
      <inkml:brushProperty name="height" value="0.07938" units="cm"/>
      <inkml:brushProperty name="color" value="#E7C01F"/>
    </inkml:brush>
  </inkml:definitions>
  <inkml:trace contextRef="#ctx0" brushRef="#br0">601 129 1375 0 0,'0'0'66'0'0,"-3"-3"193"0"0,0 1 1 0 0,-4-3 0 0 0,-7 1 2627 0 0,3 2-1973 0 0,-104-32-165 0 0,-31-2 583 0 0,-7 8-805 0 0,100 23-516 0 0,19 2-12 0 0,-7 0-184 0 0,22 2-38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5139" cy="499091"/>
          </a:xfrm>
          <a:prstGeom prst="rect">
            <a:avLst/>
          </a:prstGeom>
        </p:spPr>
        <p:txBody>
          <a:bodyPr vert="horz" lIns="96597" tIns="48299" rIns="96597" bIns="48299" rtlCol="0"/>
          <a:lstStyle>
            <a:lvl1pPr algn="l">
              <a:defRPr sz="1300"/>
            </a:lvl1pPr>
          </a:lstStyle>
          <a:p>
            <a:endParaRPr lang="fr-FR"/>
          </a:p>
        </p:txBody>
      </p:sp>
      <p:sp>
        <p:nvSpPr>
          <p:cNvPr id="3" name="Espace réservé de la date 2"/>
          <p:cNvSpPr>
            <a:spLocks noGrp="1"/>
          </p:cNvSpPr>
          <p:nvPr>
            <p:ph type="dt" idx="1"/>
          </p:nvPr>
        </p:nvSpPr>
        <p:spPr>
          <a:xfrm>
            <a:off x="3941264" y="0"/>
            <a:ext cx="3015139" cy="499091"/>
          </a:xfrm>
          <a:prstGeom prst="rect">
            <a:avLst/>
          </a:prstGeom>
        </p:spPr>
        <p:txBody>
          <a:bodyPr vert="horz" lIns="96597" tIns="48299" rIns="96597" bIns="48299" rtlCol="0"/>
          <a:lstStyle>
            <a:lvl1pPr algn="r">
              <a:defRPr sz="1300"/>
            </a:lvl1pPr>
          </a:lstStyle>
          <a:p>
            <a:fld id="{80770601-5B65-4AC7-86F9-E8CB3F588309}" type="datetimeFigureOut">
              <a:rPr lang="fr-FR" smtClean="0"/>
              <a:t>01/06/2023</a:t>
            </a:fld>
            <a:endParaRPr lang="fr-FR"/>
          </a:p>
        </p:txBody>
      </p:sp>
      <p:sp>
        <p:nvSpPr>
          <p:cNvPr id="4" name="Espace réservé de l'image des diapositives 3"/>
          <p:cNvSpPr>
            <a:spLocks noGrp="1" noRot="1" noChangeAspect="1"/>
          </p:cNvSpPr>
          <p:nvPr>
            <p:ph type="sldImg" idx="2"/>
          </p:nvPr>
        </p:nvSpPr>
        <p:spPr>
          <a:xfrm>
            <a:off x="495300" y="1243013"/>
            <a:ext cx="5967413" cy="3357562"/>
          </a:xfrm>
          <a:prstGeom prst="rect">
            <a:avLst/>
          </a:prstGeom>
          <a:noFill/>
          <a:ln w="12700">
            <a:solidFill>
              <a:prstClr val="black"/>
            </a:solidFill>
          </a:ln>
        </p:spPr>
        <p:txBody>
          <a:bodyPr vert="horz" lIns="96597" tIns="48299" rIns="96597" bIns="48299" rtlCol="0" anchor="ctr"/>
          <a:lstStyle/>
          <a:p>
            <a:endParaRPr lang="fr-FR"/>
          </a:p>
        </p:txBody>
      </p:sp>
      <p:sp>
        <p:nvSpPr>
          <p:cNvPr id="5" name="Espace réservé des notes 4"/>
          <p:cNvSpPr>
            <a:spLocks noGrp="1"/>
          </p:cNvSpPr>
          <p:nvPr>
            <p:ph type="body" sz="quarter" idx="3"/>
          </p:nvPr>
        </p:nvSpPr>
        <p:spPr>
          <a:xfrm>
            <a:off x="695802" y="4787126"/>
            <a:ext cx="5566410" cy="3916740"/>
          </a:xfrm>
          <a:prstGeom prst="rect">
            <a:avLst/>
          </a:prstGeom>
        </p:spPr>
        <p:txBody>
          <a:bodyPr vert="horz" lIns="96597" tIns="48299" rIns="96597" bIns="4829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8185"/>
            <a:ext cx="3015139" cy="499090"/>
          </a:xfrm>
          <a:prstGeom prst="rect">
            <a:avLst/>
          </a:prstGeom>
        </p:spPr>
        <p:txBody>
          <a:bodyPr vert="horz" lIns="96597" tIns="48299" rIns="96597" bIns="4829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41264" y="9448185"/>
            <a:ext cx="3015139" cy="499090"/>
          </a:xfrm>
          <a:prstGeom prst="rect">
            <a:avLst/>
          </a:prstGeom>
        </p:spPr>
        <p:txBody>
          <a:bodyPr vert="horz" lIns="96597" tIns="48299" rIns="96597" bIns="48299" rtlCol="0" anchor="b"/>
          <a:lstStyle>
            <a:lvl1pPr algn="r">
              <a:defRPr sz="1300"/>
            </a:lvl1pPr>
          </a:lstStyle>
          <a:p>
            <a:fld id="{2C70F8D2-7310-49D3-897F-3BA989FDA49D}" type="slidenum">
              <a:rPr lang="fr-FR" smtClean="0"/>
              <a:t>‹N°›</a:t>
            </a:fld>
            <a:endParaRPr lang="fr-FR"/>
          </a:p>
        </p:txBody>
      </p:sp>
    </p:spTree>
    <p:extLst>
      <p:ext uri="{BB962C8B-B14F-4D97-AF65-F5344CB8AC3E}">
        <p14:creationId xmlns:p14="http://schemas.microsoft.com/office/powerpoint/2010/main" val="197736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12CA5F-BC5F-42A7-97D0-95BD16B9A327}" type="slidenum">
              <a:rPr lang="fr-FR" smtClean="0"/>
              <a:t>4</a:t>
            </a:fld>
            <a:endParaRPr lang="fr-FR"/>
          </a:p>
        </p:txBody>
      </p:sp>
    </p:spTree>
    <p:extLst>
      <p:ext uri="{BB962C8B-B14F-4D97-AF65-F5344CB8AC3E}">
        <p14:creationId xmlns:p14="http://schemas.microsoft.com/office/powerpoint/2010/main" val="144857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 LES MESSAGES CLES &amp; CONSEILS D’ANIMATION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fois que les ressources sont présentées, expliquer que chaque capsule se structure selon un enchaînement d’activités, quel que soit le format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a:t>
            </a:r>
            <a:r>
              <a:rPr lang="fr-FR" b="1" dirty="0"/>
              <a:t>vidéo d’introduction </a:t>
            </a:r>
            <a:r>
              <a:rPr lang="fr-FR" dirty="0"/>
              <a:t>avec un binôme d’acteurs qui introduit la thématique. Les personnages (un apprenti et son supérieur) abordent une problématique client qui va être résolue grâce aux notions abordées dans le cours. La tonalité est décalée et les acteurs sont face caméra pour rappeler les codes de </a:t>
            </a:r>
            <a:r>
              <a:rPr lang="fr-FR" dirty="0" err="1"/>
              <a:t>Youtube</a:t>
            </a:r>
            <a:r>
              <a:rPr lang="fr-FR" dirty="0"/>
              <a:t> que connaissent bien les apprenants.  </a:t>
            </a:r>
            <a:br>
              <a:rPr lang="fr-FR" dirty="0"/>
            </a:br>
            <a:r>
              <a:rPr lang="fr-FR" dirty="0"/>
              <a:t>Deux binômes de personnages se retrouvent dans les modules M0 et M1 pour les capsules Métropole : Camille (cheffe d’équipe) et </a:t>
            </a:r>
            <a:r>
              <a:rPr lang="fr-FR" dirty="0" err="1"/>
              <a:t>Yadh</a:t>
            </a:r>
            <a:r>
              <a:rPr lang="fr-FR" dirty="0"/>
              <a:t> (apprenti) et </a:t>
            </a:r>
            <a:r>
              <a:rPr lang="fr-FR" dirty="0" err="1"/>
              <a:t>Réhan</a:t>
            </a:r>
            <a:r>
              <a:rPr lang="fr-FR" dirty="0"/>
              <a:t> (Contremaître) et Lucas (apprenti) </a:t>
            </a:r>
            <a:br>
              <a:rPr lang="fr-FR" dirty="0"/>
            </a:br>
            <a:r>
              <a:rPr lang="fr-FR" dirty="0"/>
              <a:t>Pour les capsule Outre-mer : </a:t>
            </a:r>
            <a:r>
              <a:rPr lang="fr-FR" dirty="0" err="1"/>
              <a:t>Réhan</a:t>
            </a:r>
            <a:r>
              <a:rPr lang="fr-FR" dirty="0"/>
              <a:t> (Contremaître) et </a:t>
            </a:r>
            <a:r>
              <a:rPr lang="fr-FR" dirty="0" err="1"/>
              <a:t>Lyam</a:t>
            </a:r>
            <a:r>
              <a:rPr lang="fr-FR" dirty="0"/>
              <a:t> (apprenti)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a:t>
            </a:r>
            <a:r>
              <a:rPr lang="fr-FR" sz="1200" b="1" kern="1200" dirty="0">
                <a:solidFill>
                  <a:schemeClr val="tx1"/>
                </a:solidFill>
                <a:latin typeface="+mn-lt"/>
                <a:ea typeface="+mn-ea"/>
                <a:cs typeface="+mn-cs"/>
              </a:rPr>
              <a:t>activité de cours </a:t>
            </a:r>
            <a:r>
              <a:rPr lang="fr-FR" dirty="0"/>
              <a:t>apporte ensuite les notions clés de la capsule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a:t>
            </a:r>
            <a:r>
              <a:rPr lang="fr-FR" sz="1200" b="1" kern="1200" dirty="0">
                <a:solidFill>
                  <a:schemeClr val="tx1"/>
                </a:solidFill>
                <a:latin typeface="+mn-lt"/>
                <a:ea typeface="+mn-ea"/>
                <a:cs typeface="+mn-cs"/>
              </a:rPr>
              <a:t>activité de réactivation </a:t>
            </a:r>
            <a:r>
              <a:rPr lang="fr-FR" dirty="0"/>
              <a:t>permet de revenir sur les messages clés du cours (définir la réactivation)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fois la réactivation terminée, l’apprenant récupère une </a:t>
            </a:r>
            <a:r>
              <a:rPr lang="fr-FR" sz="1200" b="1" kern="1200" dirty="0">
                <a:solidFill>
                  <a:schemeClr val="tx1"/>
                </a:solidFill>
                <a:latin typeface="+mn-lt"/>
                <a:ea typeface="+mn-ea"/>
                <a:cs typeface="+mn-cs"/>
              </a:rPr>
              <a:t>fiche mémo </a:t>
            </a:r>
            <a:r>
              <a:rPr lang="fr-FR" dirty="0"/>
              <a:t>qui reprend l’essentiel de la capsule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a:t>
            </a:r>
            <a:r>
              <a:rPr lang="fr-FR" sz="1200" b="1" kern="1200" dirty="0">
                <a:solidFill>
                  <a:schemeClr val="tx1"/>
                </a:solidFill>
                <a:latin typeface="+mn-lt"/>
                <a:ea typeface="+mn-ea"/>
                <a:cs typeface="+mn-cs"/>
              </a:rPr>
              <a:t>activité de mise en pratique </a:t>
            </a:r>
            <a:r>
              <a:rPr lang="fr-FR" dirty="0"/>
              <a:t>propose de mettre en application ses apprentissage sur un cas concret (généralement le cas client abordé en introduction)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a:t>
            </a:r>
            <a:r>
              <a:rPr lang="fr-FR" b="1" dirty="0"/>
              <a:t>vidéo de conclusion</a:t>
            </a:r>
            <a:r>
              <a:rPr lang="fr-FR" dirty="0"/>
              <a:t> avec le binôme d’acteurs clôture la capsule pédagogique. Les deux personnages reviennent sur les messages clés abordés dans la capsule.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déroulé pédagogique se retrouve dans la majorité des capsules. Seules quelques capsules se concentrent uniquement sur la mise en application.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75B85-1A42-4FB8-A502-32AC42340AB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95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 LES MESSAGES CLES &amp; CONSEILS D’ANIMATION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Présenter brièvement les ressources disponibles pour le format pour le groupe.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chaque capsule pédagogique, les éléments suivants seront disponibles pour le formateur ou pour l’enseignant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 support d’animation PowerPoint clé-en-main, prêt à être projeté qui reprend </a:t>
            </a:r>
            <a:r>
              <a:rPr kumimoji="0" lang="fr-FR" sz="1200" b="0" i="0" u="none" strike="noStrike" kern="1200" cap="none" spc="0" normalizeH="0" baseline="0" noProof="0" dirty="0">
                <a:ln>
                  <a:noFill/>
                </a:ln>
                <a:solidFill>
                  <a:srgbClr val="262626">
                    <a:lumMod val="90000"/>
                    <a:lumOff val="10000"/>
                  </a:srgbClr>
                </a:solidFill>
                <a:effectLst/>
                <a:uLnTx/>
                <a:uFillTx/>
                <a:latin typeface="Montserrat Light" panose="00000400000000000000" pitchFamily="2" charset="0"/>
                <a:ea typeface="+mn-ea"/>
                <a:cs typeface="+mn-cs"/>
              </a:rPr>
              <a:t>l’ensemble du contenu d’animation, incluant les vidéos et les liens vers les expériences immersives.</a:t>
            </a: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 guide formateur qui précise la fiche d’identité de la capsule, le matériel à préparer et le déroulé de la séance.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besoin, faire défiler brièvement les documents du dossier </a:t>
            </a:r>
            <a:r>
              <a:rPr lang="fr-FR" i="1" dirty="0"/>
              <a:t>J1 – étape 3 – Exemple M0.1.1. </a:t>
            </a:r>
            <a:r>
              <a:rPr lang="fr-FR" i="0" dirty="0"/>
              <a:t>Préciser aux participants qu’ils auront un moment dédié dans la journée pour prendre en main des capsules apprenants et ces supports.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75B85-1A42-4FB8-A502-32AC42340AB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33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 LES MESSAGES CLES &amp; CONSEILS D’ANIMATION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Présenter brièvement les ressources disponibles pour le format pour le groupe.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chaque capsule pédagogique, les éléments suivants seront disponibles pour l’apprenant (à préparer par l’enseignant ou le formateur):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 livret apprenant pour que l’apprenant prenne des notes en séance, en </a:t>
            </a:r>
            <a:r>
              <a:rPr kumimoji="0" lang="fr-FR" sz="1200" b="0" i="0" u="none" strike="noStrike" kern="1200" cap="none" spc="0" normalizeH="0" baseline="0" noProof="0" dirty="0">
                <a:ln>
                  <a:noFill/>
                </a:ln>
                <a:solidFill>
                  <a:srgbClr val="262626">
                    <a:lumMod val="90000"/>
                    <a:lumOff val="10000"/>
                  </a:srgbClr>
                </a:solidFill>
                <a:effectLst/>
                <a:uLnTx/>
                <a:uFillTx/>
                <a:latin typeface="Montserrat Light" panose="00000400000000000000" pitchFamily="2" charset="0"/>
                <a:ea typeface="+mn-ea"/>
                <a:cs typeface="+mn-cs"/>
              </a:rPr>
              <a:t>cohérence avec le déroulé de la capsule, incluant visuels et schémas</a:t>
            </a: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fiche mémo qui équivaut </a:t>
            </a:r>
            <a:r>
              <a:rPr kumimoji="0" lang="fr-FR" sz="1200" b="0" i="0" u="none" strike="noStrike" kern="1200" cap="none" spc="0" normalizeH="0" baseline="0" noProof="0" dirty="0">
                <a:ln>
                  <a:noFill/>
                </a:ln>
                <a:solidFill>
                  <a:srgbClr val="262626">
                    <a:lumMod val="90000"/>
                    <a:lumOff val="10000"/>
                  </a:srgbClr>
                </a:solidFill>
                <a:effectLst/>
                <a:uLnTx/>
                <a:uFillTx/>
                <a:latin typeface="Montserrat Light" panose="00000400000000000000" pitchFamily="2" charset="0"/>
                <a:ea typeface="+mn-ea"/>
                <a:cs typeface="+mn-cs"/>
              </a:rPr>
              <a:t>à un récapitulatif des notions clés de la capsule en une diapositive.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besoin, faire défiler brièvement les documents du dossier </a:t>
            </a:r>
            <a:r>
              <a:rPr lang="fr-FR" i="1" dirty="0"/>
              <a:t>J1 – étape 3 – Exemple M0.1.1. </a:t>
            </a:r>
            <a:r>
              <a:rPr lang="fr-FR" i="0" dirty="0"/>
              <a:t>Préciser aux participants qu’ils auront un moment dédié dans la journée pour prendre en main des capsules apprenants et ces supports.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75B85-1A42-4FB8-A502-32AC42340AB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57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 LES MESSAGES CLES &amp; CONSEILS D’ANIMATION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Rappeler que les ressources pédagogiques sont éditables par l’enseignant et le formateur pour leur laisser de la liberté dans leur usage. </a:t>
            </a: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75B85-1A42-4FB8-A502-32AC42340AB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70F8D2-7310-49D3-897F-3BA989FDA49D}" type="slidenum">
              <a:rPr lang="fr-FR" smtClean="0"/>
              <a:t>10</a:t>
            </a:fld>
            <a:endParaRPr lang="fr-FR"/>
          </a:p>
        </p:txBody>
      </p:sp>
    </p:spTree>
    <p:extLst>
      <p:ext uri="{BB962C8B-B14F-4D97-AF65-F5344CB8AC3E}">
        <p14:creationId xmlns:p14="http://schemas.microsoft.com/office/powerpoint/2010/main" val="367067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70F8D2-7310-49D3-897F-3BA989FDA49D}" type="slidenum">
              <a:rPr lang="fr-FR" smtClean="0"/>
              <a:t>11</a:t>
            </a:fld>
            <a:endParaRPr lang="fr-FR"/>
          </a:p>
        </p:txBody>
      </p:sp>
    </p:spTree>
    <p:extLst>
      <p:ext uri="{BB962C8B-B14F-4D97-AF65-F5344CB8AC3E}">
        <p14:creationId xmlns:p14="http://schemas.microsoft.com/office/powerpoint/2010/main" val="381912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70F8D2-7310-49D3-897F-3BA989FDA49D}" type="slidenum">
              <a:rPr lang="fr-FR" smtClean="0"/>
              <a:t>13</a:t>
            </a:fld>
            <a:endParaRPr lang="fr-FR"/>
          </a:p>
        </p:txBody>
      </p:sp>
    </p:spTree>
    <p:extLst>
      <p:ext uri="{BB962C8B-B14F-4D97-AF65-F5344CB8AC3E}">
        <p14:creationId xmlns:p14="http://schemas.microsoft.com/office/powerpoint/2010/main" val="2209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70F8D2-7310-49D3-897F-3BA989FDA49D}" type="slidenum">
              <a:rPr lang="fr-FR" smtClean="0"/>
              <a:t>14</a:t>
            </a:fld>
            <a:endParaRPr lang="fr-FR"/>
          </a:p>
        </p:txBody>
      </p:sp>
    </p:spTree>
    <p:extLst>
      <p:ext uri="{BB962C8B-B14F-4D97-AF65-F5344CB8AC3E}">
        <p14:creationId xmlns:p14="http://schemas.microsoft.com/office/powerpoint/2010/main" val="3258466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2.xml"/><Relationship Id="rId18" Type="http://schemas.openxmlformats.org/officeDocument/2006/relationships/customXml" Target="../ink/ink17.xml"/><Relationship Id="rId3" Type="http://schemas.openxmlformats.org/officeDocument/2006/relationships/image" Target="../media/image10.png"/><Relationship Id="rId21" Type="http://schemas.openxmlformats.org/officeDocument/2006/relationships/image" Target="../media/image10.png"/><Relationship Id="rId7" Type="http://schemas.openxmlformats.org/officeDocument/2006/relationships/customXml" Target="../ink/ink8.xml"/><Relationship Id="rId12" Type="http://schemas.openxmlformats.org/officeDocument/2006/relationships/image" Target="../media/image17.png"/><Relationship Id="rId17" Type="http://schemas.openxmlformats.org/officeDocument/2006/relationships/customXml" Target="../ink/ink16.xml"/><Relationship Id="rId2" Type="http://schemas.openxmlformats.org/officeDocument/2006/relationships/customXml" Target="../ink/ink4.xml"/><Relationship Id="rId16" Type="http://schemas.openxmlformats.org/officeDocument/2006/relationships/customXml" Target="../ink/ink15.xml"/><Relationship Id="rId20" Type="http://schemas.openxmlformats.org/officeDocument/2006/relationships/customXml" Target="../ink/ink19.xml"/><Relationship Id="rId1" Type="http://schemas.openxmlformats.org/officeDocument/2006/relationships/slideMaster" Target="../slideMasters/slideMaster1.xml"/><Relationship Id="rId6" Type="http://schemas.openxmlformats.org/officeDocument/2006/relationships/customXml" Target="../ink/ink7.xml"/><Relationship Id="rId11" Type="http://schemas.openxmlformats.org/officeDocument/2006/relationships/customXml" Target="../ink/ink11.xml"/><Relationship Id="rId24" Type="http://schemas.openxmlformats.org/officeDocument/2006/relationships/image" Target="../media/image9.svg"/><Relationship Id="rId5" Type="http://schemas.openxmlformats.org/officeDocument/2006/relationships/customXml" Target="../ink/ink6.xml"/><Relationship Id="rId15" Type="http://schemas.openxmlformats.org/officeDocument/2006/relationships/customXml" Target="../ink/ink14.xml"/><Relationship Id="rId23" Type="http://schemas.openxmlformats.org/officeDocument/2006/relationships/image" Target="../media/image8.png"/><Relationship Id="rId10" Type="http://schemas.openxmlformats.org/officeDocument/2006/relationships/image" Target="../media/image16.png"/><Relationship Id="rId19" Type="http://schemas.openxmlformats.org/officeDocument/2006/relationships/customXml" Target="../ink/ink18.xml"/><Relationship Id="rId4" Type="http://schemas.openxmlformats.org/officeDocument/2006/relationships/customXml" Target="../ink/ink5.xml"/><Relationship Id="rId9" Type="http://schemas.openxmlformats.org/officeDocument/2006/relationships/customXml" Target="../ink/ink10.xml"/><Relationship Id="rId14" Type="http://schemas.openxmlformats.org/officeDocument/2006/relationships/customXml" Target="../ink/ink13.xml"/><Relationship Id="rId2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D5C675-CCC0-41C4-AF1D-79E07061C20E}"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7" name="Rectangle 6">
            <a:extLst>
              <a:ext uri="{FF2B5EF4-FFF2-40B4-BE49-F238E27FC236}">
                <a16:creationId xmlns:a16="http://schemas.microsoft.com/office/drawing/2014/main" id="{A8E2C4E4-4E51-4B94-91A0-A226512EB621}"/>
              </a:ext>
            </a:extLst>
          </p:cNvPr>
          <p:cNvSpPr/>
          <p:nvPr userDrawn="1"/>
        </p:nvSpPr>
        <p:spPr>
          <a:xfrm>
            <a:off x="618186" y="0"/>
            <a:ext cx="8126569" cy="6858000"/>
          </a:xfrm>
          <a:prstGeom prst="rect">
            <a:avLst/>
          </a:prstGeom>
          <a:solidFill>
            <a:srgbClr val="287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16396395-5B1B-4CB8-8402-C5369074BD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62941" y="218954"/>
            <a:ext cx="2329685" cy="2959675"/>
          </a:xfrm>
          <a:prstGeom prst="rect">
            <a:avLst/>
          </a:prstGeom>
        </p:spPr>
      </p:pic>
      <p:sp>
        <p:nvSpPr>
          <p:cNvPr id="3" name="Subtitle 2"/>
          <p:cNvSpPr>
            <a:spLocks noGrp="1"/>
          </p:cNvSpPr>
          <p:nvPr>
            <p:ph type="subTitle" idx="1" hasCustomPrompt="1"/>
          </p:nvPr>
        </p:nvSpPr>
        <p:spPr>
          <a:xfrm>
            <a:off x="9760765" y="4319602"/>
            <a:ext cx="1534036" cy="473578"/>
          </a:xfrm>
        </p:spPr>
        <p:txBody>
          <a:bodyPr/>
          <a:lstStyle>
            <a:lvl1pPr marL="0" indent="0" algn="ctr">
              <a:buNone/>
              <a:defRPr sz="2400">
                <a:solidFill>
                  <a:srgbClr val="EB5C38"/>
                </a:solidFill>
                <a:latin typeface="Proxima Sof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Avril 2021</a:t>
            </a:r>
            <a:endParaRPr lang="en-US" dirty="0"/>
          </a:p>
        </p:txBody>
      </p:sp>
      <p:pic>
        <p:nvPicPr>
          <p:cNvPr id="15" name="Image 14">
            <a:extLst>
              <a:ext uri="{FF2B5EF4-FFF2-40B4-BE49-F238E27FC236}">
                <a16:creationId xmlns:a16="http://schemas.microsoft.com/office/drawing/2014/main" id="{63E2B95A-46DC-432F-B82A-874EAAA9F5E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0"/>
            <a:ext cx="4921135" cy="3690851"/>
          </a:xfrm>
          <a:prstGeom prst="rect">
            <a:avLst/>
          </a:prstGeom>
        </p:spPr>
      </p:pic>
      <p:sp>
        <p:nvSpPr>
          <p:cNvPr id="17" name="ZoneTexte 16">
            <a:extLst>
              <a:ext uri="{FF2B5EF4-FFF2-40B4-BE49-F238E27FC236}">
                <a16:creationId xmlns:a16="http://schemas.microsoft.com/office/drawing/2014/main" id="{3D274784-DD30-4543-89F4-226B82200EDF}"/>
              </a:ext>
            </a:extLst>
          </p:cNvPr>
          <p:cNvSpPr txBox="1"/>
          <p:nvPr userDrawn="1"/>
        </p:nvSpPr>
        <p:spPr>
          <a:xfrm>
            <a:off x="1162486" y="4285137"/>
            <a:ext cx="6098146" cy="923330"/>
          </a:xfrm>
          <a:prstGeom prst="rect">
            <a:avLst/>
          </a:prstGeom>
          <a:noFill/>
        </p:spPr>
        <p:txBody>
          <a:bodyPr wrap="square">
            <a:spAutoFit/>
          </a:bodyPr>
          <a:lstStyle/>
          <a:p>
            <a:r>
              <a:rPr lang="fr-FR" sz="5400" kern="1200" spc="450" baseline="0" dirty="0">
                <a:solidFill>
                  <a:schemeClr val="bg1"/>
                </a:solidFill>
                <a:latin typeface="Gotham Book" panose="02000603040000020004" pitchFamily="2" charset="0"/>
              </a:rPr>
              <a:t>Dispositif de </a:t>
            </a:r>
          </a:p>
        </p:txBody>
      </p:sp>
      <p:pic>
        <p:nvPicPr>
          <p:cNvPr id="8" name="Image 7">
            <a:extLst>
              <a:ext uri="{FF2B5EF4-FFF2-40B4-BE49-F238E27FC236}">
                <a16:creationId xmlns:a16="http://schemas.microsoft.com/office/drawing/2014/main" id="{A97C62B4-FE88-4C2E-9FDE-D496E280293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61932" y="5683775"/>
            <a:ext cx="1931702" cy="748160"/>
          </a:xfrm>
          <a:prstGeom prst="rect">
            <a:avLst/>
          </a:prstGeom>
        </p:spPr>
      </p:pic>
      <p:sp>
        <p:nvSpPr>
          <p:cNvPr id="13" name="ZoneTexte 12">
            <a:extLst>
              <a:ext uri="{FF2B5EF4-FFF2-40B4-BE49-F238E27FC236}">
                <a16:creationId xmlns:a16="http://schemas.microsoft.com/office/drawing/2014/main" id="{639FF4F9-931A-4533-AE1B-336070C419C0}"/>
              </a:ext>
            </a:extLst>
          </p:cNvPr>
          <p:cNvSpPr txBox="1"/>
          <p:nvPr userDrawn="1"/>
        </p:nvSpPr>
        <p:spPr>
          <a:xfrm>
            <a:off x="2332248" y="5060549"/>
            <a:ext cx="5265850" cy="1015663"/>
          </a:xfrm>
          <a:prstGeom prst="rect">
            <a:avLst/>
          </a:prstGeom>
          <a:noFill/>
        </p:spPr>
        <p:txBody>
          <a:bodyPr wrap="square">
            <a:spAutoFit/>
          </a:bodyPr>
          <a:lstStyle/>
          <a:p>
            <a:r>
              <a:rPr lang="fr-FR" sz="6000" kern="1200" spc="0" baseline="0" dirty="0">
                <a:solidFill>
                  <a:schemeClr val="bg1"/>
                </a:solidFill>
                <a:latin typeface="Gotham Bold" panose="02000803030000020004" pitchFamily="2" charset="0"/>
              </a:rPr>
              <a:t>FORMATION</a:t>
            </a:r>
          </a:p>
        </p:txBody>
      </p:sp>
    </p:spTree>
    <p:extLst>
      <p:ext uri="{BB962C8B-B14F-4D97-AF65-F5344CB8AC3E}">
        <p14:creationId xmlns:p14="http://schemas.microsoft.com/office/powerpoint/2010/main" val="9585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D5C675-CCC0-41C4-AF1D-79E07061C20E}"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78820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D5C675-CCC0-41C4-AF1D-79E07061C20E}"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267871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INTERCALAIRE">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FFAAE9D6-CCD8-4267-B21D-CE579F655B11}"/>
              </a:ext>
            </a:extLst>
          </p:cNvPr>
          <p:cNvSpPr>
            <a:spLocks noGrp="1"/>
          </p:cNvSpPr>
          <p:nvPr>
            <p:ph type="pic" sz="quarter" idx="14"/>
          </p:nvPr>
        </p:nvSpPr>
        <p:spPr>
          <a:xfrm>
            <a:off x="7208402" y="0"/>
            <a:ext cx="4983597" cy="6858000"/>
          </a:xfrm>
          <a:custGeom>
            <a:avLst/>
            <a:gdLst>
              <a:gd name="connsiteX0" fmla="*/ 4412098 w 4983597"/>
              <a:gd name="connsiteY0" fmla="*/ 372118 h 6858000"/>
              <a:gd name="connsiteX1" fmla="*/ 4129250 w 4983597"/>
              <a:gd name="connsiteY1" fmla="*/ 654966 h 6858000"/>
              <a:gd name="connsiteX2" fmla="*/ 4412098 w 4983597"/>
              <a:gd name="connsiteY2" fmla="*/ 937814 h 6858000"/>
              <a:gd name="connsiteX3" fmla="*/ 4694946 w 4983597"/>
              <a:gd name="connsiteY3" fmla="*/ 654966 h 6858000"/>
              <a:gd name="connsiteX4" fmla="*/ 4412098 w 4983597"/>
              <a:gd name="connsiteY4" fmla="*/ 372118 h 6858000"/>
              <a:gd name="connsiteX5" fmla="*/ 0 w 4983597"/>
              <a:gd name="connsiteY5" fmla="*/ 0 h 6858000"/>
              <a:gd name="connsiteX6" fmla="*/ 4983597 w 4983597"/>
              <a:gd name="connsiteY6" fmla="*/ 0 h 6858000"/>
              <a:gd name="connsiteX7" fmla="*/ 4983597 w 4983597"/>
              <a:gd name="connsiteY7" fmla="*/ 6858000 h 6858000"/>
              <a:gd name="connsiteX8" fmla="*/ 0 w 49835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597" h="6858000">
                <a:moveTo>
                  <a:pt x="4412098" y="372118"/>
                </a:moveTo>
                <a:cubicBezTo>
                  <a:pt x="4255885" y="372118"/>
                  <a:pt x="4129250" y="498753"/>
                  <a:pt x="4129250" y="654966"/>
                </a:cubicBezTo>
                <a:cubicBezTo>
                  <a:pt x="4129250" y="811179"/>
                  <a:pt x="4255885" y="937814"/>
                  <a:pt x="4412098" y="937814"/>
                </a:cubicBezTo>
                <a:cubicBezTo>
                  <a:pt x="4568311" y="937814"/>
                  <a:pt x="4694946" y="811179"/>
                  <a:pt x="4694946" y="654966"/>
                </a:cubicBezTo>
                <a:cubicBezTo>
                  <a:pt x="4694946" y="498753"/>
                  <a:pt x="4568311" y="372118"/>
                  <a:pt x="4412098" y="372118"/>
                </a:cubicBezTo>
                <a:close/>
                <a:moveTo>
                  <a:pt x="0" y="0"/>
                </a:moveTo>
                <a:lnTo>
                  <a:pt x="4983597" y="0"/>
                </a:lnTo>
                <a:lnTo>
                  <a:pt x="4983597" y="6858000"/>
                </a:lnTo>
                <a:lnTo>
                  <a:pt x="0" y="6858000"/>
                </a:lnTo>
                <a:close/>
              </a:path>
            </a:pathLst>
          </a:custGeom>
        </p:spPr>
        <p:txBody>
          <a:bodyPr wrap="square">
            <a:noAutofit/>
          </a:bodyPr>
          <a:lstStyle>
            <a:lvl1pPr>
              <a:defRPr sz="1600">
                <a:solidFill>
                  <a:schemeClr val="bg1"/>
                </a:solidFill>
              </a:defRPr>
            </a:lvl1pPr>
          </a:lstStyle>
          <a:p>
            <a:endParaRPr lang="fr-FR"/>
          </a:p>
        </p:txBody>
      </p:sp>
      <p:sp>
        <p:nvSpPr>
          <p:cNvPr id="6" name="Rectangle 5">
            <a:extLst>
              <a:ext uri="{FF2B5EF4-FFF2-40B4-BE49-F238E27FC236}">
                <a16:creationId xmlns:a16="http://schemas.microsoft.com/office/drawing/2014/main" id="{BD74405B-1F97-4898-91F9-456FAC2A6BFD}"/>
              </a:ext>
            </a:extLst>
          </p:cNvPr>
          <p:cNvSpPr/>
          <p:nvPr userDrawn="1"/>
        </p:nvSpPr>
        <p:spPr>
          <a:xfrm>
            <a:off x="0" y="-28452"/>
            <a:ext cx="12192000" cy="6858000"/>
          </a:xfrm>
          <a:prstGeom prst="rect">
            <a:avLst/>
          </a:prstGeom>
          <a:solidFill>
            <a:srgbClr val="66BAAD"/>
          </a:solidFill>
          <a:ln>
            <a:noFill/>
          </a:ln>
          <a:effectLst>
            <a:outerShdw blurRad="114300" sx="101000" sy="101000" algn="ctr" rotWithShape="0">
              <a:schemeClr val="bg2">
                <a:lumMod val="2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cxnSp>
        <p:nvCxnSpPr>
          <p:cNvPr id="9" name="Connecteur droit 8">
            <a:extLst>
              <a:ext uri="{FF2B5EF4-FFF2-40B4-BE49-F238E27FC236}">
                <a16:creationId xmlns:a16="http://schemas.microsoft.com/office/drawing/2014/main" id="{F03A8BEE-93BE-46B4-A9D4-2819D93C65A8}"/>
              </a:ext>
            </a:extLst>
          </p:cNvPr>
          <p:cNvCxnSpPr>
            <a:cxnSpLocks/>
          </p:cNvCxnSpPr>
          <p:nvPr userDrawn="1"/>
        </p:nvCxnSpPr>
        <p:spPr>
          <a:xfrm>
            <a:off x="571500" y="571500"/>
            <a:ext cx="0" cy="51358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Espace réservé pour une image  24">
            <a:extLst>
              <a:ext uri="{FF2B5EF4-FFF2-40B4-BE49-F238E27FC236}">
                <a16:creationId xmlns:a16="http://schemas.microsoft.com/office/drawing/2014/main" id="{4BB6CFAA-1B19-428C-9BE7-A595676D5E44}"/>
              </a:ext>
            </a:extLst>
          </p:cNvPr>
          <p:cNvSpPr>
            <a:spLocks noGrp="1"/>
          </p:cNvSpPr>
          <p:nvPr>
            <p:ph type="pic" sz="quarter" idx="13" hasCustomPrompt="1"/>
          </p:nvPr>
        </p:nvSpPr>
        <p:spPr>
          <a:xfrm>
            <a:off x="1656779" y="546516"/>
            <a:ext cx="1656934" cy="1656934"/>
          </a:xfrm>
        </p:spPr>
        <p:txBody>
          <a:bodyPr/>
          <a:lstStyle>
            <a:lvl1pPr>
              <a:defRPr>
                <a:solidFill>
                  <a:schemeClr val="bg1"/>
                </a:solidFill>
              </a:defRPr>
            </a:lvl1pPr>
          </a:lstStyle>
          <a:p>
            <a:r>
              <a:rPr lang="fr-FR"/>
              <a:t>Sticker</a:t>
            </a:r>
          </a:p>
        </p:txBody>
      </p:sp>
      <p:sp>
        <p:nvSpPr>
          <p:cNvPr id="2" name="Titre 1">
            <a:extLst>
              <a:ext uri="{FF2B5EF4-FFF2-40B4-BE49-F238E27FC236}">
                <a16:creationId xmlns:a16="http://schemas.microsoft.com/office/drawing/2014/main" id="{DB1B0B5E-D801-41FA-9746-5108883C4DCA}"/>
              </a:ext>
            </a:extLst>
          </p:cNvPr>
          <p:cNvSpPr>
            <a:spLocks noGrp="1"/>
          </p:cNvSpPr>
          <p:nvPr>
            <p:ph type="title"/>
          </p:nvPr>
        </p:nvSpPr>
        <p:spPr>
          <a:xfrm>
            <a:off x="1643711" y="3040063"/>
            <a:ext cx="9695023" cy="777875"/>
          </a:xfrm>
        </p:spPr>
        <p:txBody>
          <a:bodyPr lIns="0" tIns="0" rIns="0" bIns="0">
            <a:noAutofit/>
          </a:bodyPr>
          <a:lstStyle>
            <a:lvl1pPr>
              <a:defRPr lang="fr-FR" sz="4400" kern="1200" cap="all" baseline="0">
                <a:solidFill>
                  <a:schemeClr val="bg1"/>
                </a:solidFill>
                <a:latin typeface="Raleway Black" panose="020B0A03030101060003" pitchFamily="34" charset="0"/>
                <a:ea typeface="+mn-ea"/>
                <a:cs typeface="+mn-cs"/>
              </a:defRPr>
            </a:lvl1pPr>
          </a:lstStyle>
          <a:p>
            <a:r>
              <a:rPr lang="fr-FR"/>
              <a:t>Modifiez le style du titre</a:t>
            </a:r>
          </a:p>
        </p:txBody>
      </p:sp>
      <p:sp>
        <p:nvSpPr>
          <p:cNvPr id="54" name="Espace réservé du numéro de diapositive 4">
            <a:extLst>
              <a:ext uri="{FF2B5EF4-FFF2-40B4-BE49-F238E27FC236}">
                <a16:creationId xmlns:a16="http://schemas.microsoft.com/office/drawing/2014/main" id="{DEB2B9FB-FDC2-425E-B4EB-0222C82E509A}"/>
              </a:ext>
            </a:extLst>
          </p:cNvPr>
          <p:cNvSpPr>
            <a:spLocks noGrp="1"/>
          </p:cNvSpPr>
          <p:nvPr>
            <p:ph type="sldNum" sz="quarter" idx="12"/>
          </p:nvPr>
        </p:nvSpPr>
        <p:spPr>
          <a:xfrm>
            <a:off x="340518" y="6194166"/>
            <a:ext cx="469898" cy="184666"/>
          </a:xfrm>
          <a:noFill/>
        </p:spPr>
        <p:txBody>
          <a:bodyPr wrap="square" lIns="0" tIns="0" rIns="0" bIns="0" rtlCol="0" anchor="ctr">
            <a:noAutofit/>
          </a:bodyPr>
          <a:lstStyle>
            <a:lvl1pPr algn="ctr">
              <a:defRPr lang="fr-FR" smtClean="0">
                <a:solidFill>
                  <a:schemeClr val="bg1"/>
                </a:solidFill>
                <a:latin typeface="Raleway ExtraBold" panose="020B0903030101060003" pitchFamily="34" charset="0"/>
              </a:defRPr>
            </a:lvl1pPr>
          </a:lstStyle>
          <a:p>
            <a:fld id="{5A7A947C-706F-4672-B873-CBF97A9BD5D5}" type="slidenum">
              <a:rPr lang="fr-FR" smtClean="0"/>
              <a:pPr/>
              <a:t>‹N°›</a:t>
            </a:fld>
            <a:endParaRPr lang="fr-FR"/>
          </a:p>
        </p:txBody>
      </p:sp>
      <p:grpSp>
        <p:nvGrpSpPr>
          <p:cNvPr id="55" name="Groupe 54">
            <a:extLst>
              <a:ext uri="{FF2B5EF4-FFF2-40B4-BE49-F238E27FC236}">
                <a16:creationId xmlns:a16="http://schemas.microsoft.com/office/drawing/2014/main" id="{D3A534F7-6C92-4D95-94BB-1DC16171C670}"/>
              </a:ext>
            </a:extLst>
          </p:cNvPr>
          <p:cNvGrpSpPr/>
          <p:nvPr userDrawn="1"/>
        </p:nvGrpSpPr>
        <p:grpSpPr>
          <a:xfrm>
            <a:off x="11604416" y="6119465"/>
            <a:ext cx="433566" cy="589160"/>
            <a:chOff x="7082217" y="2754236"/>
            <a:chExt cx="1513943" cy="2051544"/>
          </a:xfrm>
        </p:grpSpPr>
        <p:sp>
          <p:nvSpPr>
            <p:cNvPr id="59" name="object 8">
              <a:extLst>
                <a:ext uri="{FF2B5EF4-FFF2-40B4-BE49-F238E27FC236}">
                  <a16:creationId xmlns:a16="http://schemas.microsoft.com/office/drawing/2014/main" id="{5B9109CC-6E2C-4DD7-A266-BE4554393605}"/>
                </a:ext>
              </a:extLst>
            </p:cNvPr>
            <p:cNvSpPr/>
            <p:nvPr userDrawn="1"/>
          </p:nvSpPr>
          <p:spPr>
            <a:xfrm>
              <a:off x="7082320" y="2754236"/>
              <a:ext cx="1513840" cy="1358900"/>
            </a:xfrm>
            <a:custGeom>
              <a:avLst/>
              <a:gdLst/>
              <a:ahLst/>
              <a:cxnLst/>
              <a:rect l="l" t="t" r="r" b="b"/>
              <a:pathLst>
                <a:path w="1513840" h="1358900">
                  <a:moveTo>
                    <a:pt x="453555" y="0"/>
                  </a:moveTo>
                  <a:lnTo>
                    <a:pt x="114" y="0"/>
                  </a:lnTo>
                  <a:lnTo>
                    <a:pt x="114" y="149860"/>
                  </a:lnTo>
                  <a:lnTo>
                    <a:pt x="114" y="243840"/>
                  </a:lnTo>
                  <a:lnTo>
                    <a:pt x="114" y="392430"/>
                  </a:lnTo>
                  <a:lnTo>
                    <a:pt x="114" y="638810"/>
                  </a:lnTo>
                  <a:lnTo>
                    <a:pt x="202018" y="638810"/>
                  </a:lnTo>
                  <a:lnTo>
                    <a:pt x="202018" y="392430"/>
                  </a:lnTo>
                  <a:lnTo>
                    <a:pt x="433336" y="392430"/>
                  </a:lnTo>
                  <a:lnTo>
                    <a:pt x="433336" y="243840"/>
                  </a:lnTo>
                  <a:lnTo>
                    <a:pt x="202018" y="243840"/>
                  </a:lnTo>
                  <a:lnTo>
                    <a:pt x="202018" y="149860"/>
                  </a:lnTo>
                  <a:lnTo>
                    <a:pt x="453555" y="149860"/>
                  </a:lnTo>
                  <a:lnTo>
                    <a:pt x="453555" y="0"/>
                  </a:lnTo>
                  <a:close/>
                </a:path>
                <a:path w="1513840" h="1358900">
                  <a:moveTo>
                    <a:pt x="470255" y="1177683"/>
                  </a:moveTo>
                  <a:lnTo>
                    <a:pt x="463753" y="1121778"/>
                  </a:lnTo>
                  <a:lnTo>
                    <a:pt x="445439" y="1079563"/>
                  </a:lnTo>
                  <a:lnTo>
                    <a:pt x="417118" y="1049235"/>
                  </a:lnTo>
                  <a:lnTo>
                    <a:pt x="380568" y="1029004"/>
                  </a:lnTo>
                  <a:lnTo>
                    <a:pt x="337578" y="1017066"/>
                  </a:lnTo>
                  <a:lnTo>
                    <a:pt x="371398" y="991692"/>
                  </a:lnTo>
                  <a:lnTo>
                    <a:pt x="395097" y="959624"/>
                  </a:lnTo>
                  <a:lnTo>
                    <a:pt x="395681" y="958075"/>
                  </a:lnTo>
                  <a:lnTo>
                    <a:pt x="409041" y="922312"/>
                  </a:lnTo>
                  <a:lnTo>
                    <a:pt x="413613" y="881227"/>
                  </a:lnTo>
                  <a:lnTo>
                    <a:pt x="409498" y="849401"/>
                  </a:lnTo>
                  <a:lnTo>
                    <a:pt x="386308" y="783437"/>
                  </a:lnTo>
                  <a:lnTo>
                    <a:pt x="355219" y="752894"/>
                  </a:lnTo>
                  <a:lnTo>
                    <a:pt x="315201" y="732751"/>
                  </a:lnTo>
                  <a:lnTo>
                    <a:pt x="290233" y="726859"/>
                  </a:lnTo>
                  <a:lnTo>
                    <a:pt x="290233" y="1171473"/>
                  </a:lnTo>
                  <a:lnTo>
                    <a:pt x="284187" y="1197889"/>
                  </a:lnTo>
                  <a:lnTo>
                    <a:pt x="266369" y="1215136"/>
                  </a:lnTo>
                  <a:lnTo>
                    <a:pt x="237185" y="1224521"/>
                  </a:lnTo>
                  <a:lnTo>
                    <a:pt x="197104" y="1227366"/>
                  </a:lnTo>
                  <a:lnTo>
                    <a:pt x="170726" y="1227366"/>
                  </a:lnTo>
                  <a:lnTo>
                    <a:pt x="170726" y="1104734"/>
                  </a:lnTo>
                  <a:lnTo>
                    <a:pt x="197104" y="1104734"/>
                  </a:lnTo>
                  <a:lnTo>
                    <a:pt x="237185" y="1107744"/>
                  </a:lnTo>
                  <a:lnTo>
                    <a:pt x="266369" y="1118311"/>
                  </a:lnTo>
                  <a:lnTo>
                    <a:pt x="284187" y="1138783"/>
                  </a:lnTo>
                  <a:lnTo>
                    <a:pt x="290233" y="1171473"/>
                  </a:lnTo>
                  <a:lnTo>
                    <a:pt x="290233" y="726859"/>
                  </a:lnTo>
                  <a:lnTo>
                    <a:pt x="268287" y="721664"/>
                  </a:lnTo>
                  <a:lnTo>
                    <a:pt x="248348" y="720369"/>
                  </a:lnTo>
                  <a:lnTo>
                    <a:pt x="248348" y="899083"/>
                  </a:lnTo>
                  <a:lnTo>
                    <a:pt x="243141" y="927620"/>
                  </a:lnTo>
                  <a:lnTo>
                    <a:pt x="227660" y="945743"/>
                  </a:lnTo>
                  <a:lnTo>
                    <a:pt x="202158" y="955294"/>
                  </a:lnTo>
                  <a:lnTo>
                    <a:pt x="170726" y="957770"/>
                  </a:lnTo>
                  <a:lnTo>
                    <a:pt x="170726" y="849693"/>
                  </a:lnTo>
                  <a:lnTo>
                    <a:pt x="202488" y="852030"/>
                  </a:lnTo>
                  <a:lnTo>
                    <a:pt x="227965" y="860564"/>
                  </a:lnTo>
                  <a:lnTo>
                    <a:pt x="243243" y="875931"/>
                  </a:lnTo>
                  <a:lnTo>
                    <a:pt x="248348" y="899083"/>
                  </a:lnTo>
                  <a:lnTo>
                    <a:pt x="248348" y="720369"/>
                  </a:lnTo>
                  <a:lnTo>
                    <a:pt x="216509" y="718273"/>
                  </a:lnTo>
                  <a:lnTo>
                    <a:pt x="0" y="718273"/>
                  </a:lnTo>
                  <a:lnTo>
                    <a:pt x="0" y="1358506"/>
                  </a:lnTo>
                  <a:lnTo>
                    <a:pt x="258432" y="1358506"/>
                  </a:lnTo>
                  <a:lnTo>
                    <a:pt x="312432" y="1354023"/>
                  </a:lnTo>
                  <a:lnTo>
                    <a:pt x="359130" y="1341120"/>
                  </a:lnTo>
                  <a:lnTo>
                    <a:pt x="398170" y="1320571"/>
                  </a:lnTo>
                  <a:lnTo>
                    <a:pt x="429158" y="1293164"/>
                  </a:lnTo>
                  <a:lnTo>
                    <a:pt x="451739" y="1259687"/>
                  </a:lnTo>
                  <a:lnTo>
                    <a:pt x="465556" y="1220927"/>
                  </a:lnTo>
                  <a:lnTo>
                    <a:pt x="470255" y="1177683"/>
                  </a:lnTo>
                  <a:close/>
                </a:path>
                <a:path w="1513840" h="1358900">
                  <a:moveTo>
                    <a:pt x="980757" y="0"/>
                  </a:moveTo>
                  <a:lnTo>
                    <a:pt x="532815" y="0"/>
                  </a:lnTo>
                  <a:lnTo>
                    <a:pt x="532815" y="149860"/>
                  </a:lnTo>
                  <a:lnTo>
                    <a:pt x="532815" y="243840"/>
                  </a:lnTo>
                  <a:lnTo>
                    <a:pt x="532815" y="392430"/>
                  </a:lnTo>
                  <a:lnTo>
                    <a:pt x="532815" y="488950"/>
                  </a:lnTo>
                  <a:lnTo>
                    <a:pt x="532815" y="638810"/>
                  </a:lnTo>
                  <a:lnTo>
                    <a:pt x="980757" y="638810"/>
                  </a:lnTo>
                  <a:lnTo>
                    <a:pt x="980757" y="488950"/>
                  </a:lnTo>
                  <a:lnTo>
                    <a:pt x="734720" y="488950"/>
                  </a:lnTo>
                  <a:lnTo>
                    <a:pt x="734720" y="392430"/>
                  </a:lnTo>
                  <a:lnTo>
                    <a:pt x="969708" y="392430"/>
                  </a:lnTo>
                  <a:lnTo>
                    <a:pt x="969708" y="243840"/>
                  </a:lnTo>
                  <a:lnTo>
                    <a:pt x="734720" y="243840"/>
                  </a:lnTo>
                  <a:lnTo>
                    <a:pt x="734720" y="149860"/>
                  </a:lnTo>
                  <a:lnTo>
                    <a:pt x="980757" y="149860"/>
                  </a:lnTo>
                  <a:lnTo>
                    <a:pt x="980757" y="0"/>
                  </a:lnTo>
                  <a:close/>
                </a:path>
                <a:path w="1513840" h="1358900">
                  <a:moveTo>
                    <a:pt x="1066279" y="958989"/>
                  </a:moveTo>
                  <a:lnTo>
                    <a:pt x="1052118" y="920889"/>
                  </a:lnTo>
                  <a:lnTo>
                    <a:pt x="822452" y="724839"/>
                  </a:lnTo>
                  <a:lnTo>
                    <a:pt x="799236" y="717372"/>
                  </a:lnTo>
                  <a:lnTo>
                    <a:pt x="786892" y="719239"/>
                  </a:lnTo>
                  <a:lnTo>
                    <a:pt x="555383" y="911542"/>
                  </a:lnTo>
                  <a:lnTo>
                    <a:pt x="533996" y="946137"/>
                  </a:lnTo>
                  <a:lnTo>
                    <a:pt x="532168" y="958989"/>
                  </a:lnTo>
                  <a:lnTo>
                    <a:pt x="532168" y="1327810"/>
                  </a:lnTo>
                  <a:lnTo>
                    <a:pt x="534479" y="1339253"/>
                  </a:lnTo>
                  <a:lnTo>
                    <a:pt x="540791" y="1348600"/>
                  </a:lnTo>
                  <a:lnTo>
                    <a:pt x="550138" y="1354899"/>
                  </a:lnTo>
                  <a:lnTo>
                    <a:pt x="561594" y="1357210"/>
                  </a:lnTo>
                  <a:lnTo>
                    <a:pt x="815352" y="1357210"/>
                  </a:lnTo>
                  <a:lnTo>
                    <a:pt x="844765" y="1327810"/>
                  </a:lnTo>
                  <a:lnTo>
                    <a:pt x="844765" y="1211732"/>
                  </a:lnTo>
                  <a:lnTo>
                    <a:pt x="815352" y="1182331"/>
                  </a:lnTo>
                  <a:lnTo>
                    <a:pt x="707059" y="1182331"/>
                  </a:lnTo>
                  <a:lnTo>
                    <a:pt x="707059" y="1032497"/>
                  </a:lnTo>
                  <a:lnTo>
                    <a:pt x="799465" y="932332"/>
                  </a:lnTo>
                  <a:lnTo>
                    <a:pt x="891400" y="1032497"/>
                  </a:lnTo>
                  <a:lnTo>
                    <a:pt x="891400" y="1327810"/>
                  </a:lnTo>
                  <a:lnTo>
                    <a:pt x="893711" y="1339265"/>
                  </a:lnTo>
                  <a:lnTo>
                    <a:pt x="900023" y="1348613"/>
                  </a:lnTo>
                  <a:lnTo>
                    <a:pt x="909370" y="1354937"/>
                  </a:lnTo>
                  <a:lnTo>
                    <a:pt x="920826" y="1357249"/>
                  </a:lnTo>
                  <a:lnTo>
                    <a:pt x="1036904" y="1357414"/>
                  </a:lnTo>
                  <a:lnTo>
                    <a:pt x="1048346" y="1355115"/>
                  </a:lnTo>
                  <a:lnTo>
                    <a:pt x="1057681" y="1348803"/>
                  </a:lnTo>
                  <a:lnTo>
                    <a:pt x="1063980" y="1339456"/>
                  </a:lnTo>
                  <a:lnTo>
                    <a:pt x="1066279" y="1327988"/>
                  </a:lnTo>
                  <a:lnTo>
                    <a:pt x="1066279" y="958989"/>
                  </a:lnTo>
                  <a:close/>
                </a:path>
                <a:path w="1513840" h="1358900">
                  <a:moveTo>
                    <a:pt x="1512938" y="718273"/>
                  </a:moveTo>
                  <a:lnTo>
                    <a:pt x="1062837" y="718273"/>
                  </a:lnTo>
                  <a:lnTo>
                    <a:pt x="1062837" y="868133"/>
                  </a:lnTo>
                  <a:lnTo>
                    <a:pt x="1202524" y="868133"/>
                  </a:lnTo>
                  <a:lnTo>
                    <a:pt x="1202524" y="1358353"/>
                  </a:lnTo>
                  <a:lnTo>
                    <a:pt x="1373238" y="1358353"/>
                  </a:lnTo>
                  <a:lnTo>
                    <a:pt x="1373238" y="868133"/>
                  </a:lnTo>
                  <a:lnTo>
                    <a:pt x="1512938" y="868133"/>
                  </a:lnTo>
                  <a:lnTo>
                    <a:pt x="1512938" y="718273"/>
                  </a:lnTo>
                  <a:close/>
                </a:path>
                <a:path w="1513840" h="1358900">
                  <a:moveTo>
                    <a:pt x="1513446" y="0"/>
                  </a:moveTo>
                  <a:lnTo>
                    <a:pt x="1065517" y="0"/>
                  </a:lnTo>
                  <a:lnTo>
                    <a:pt x="1065517" y="149860"/>
                  </a:lnTo>
                  <a:lnTo>
                    <a:pt x="1065517" y="243840"/>
                  </a:lnTo>
                  <a:lnTo>
                    <a:pt x="1065517" y="392430"/>
                  </a:lnTo>
                  <a:lnTo>
                    <a:pt x="1065517" y="488950"/>
                  </a:lnTo>
                  <a:lnTo>
                    <a:pt x="1065517" y="638810"/>
                  </a:lnTo>
                  <a:lnTo>
                    <a:pt x="1513446" y="638810"/>
                  </a:lnTo>
                  <a:lnTo>
                    <a:pt x="1513446" y="488950"/>
                  </a:lnTo>
                  <a:lnTo>
                    <a:pt x="1267421" y="488950"/>
                  </a:lnTo>
                  <a:lnTo>
                    <a:pt x="1267421" y="392430"/>
                  </a:lnTo>
                  <a:lnTo>
                    <a:pt x="1502410" y="392430"/>
                  </a:lnTo>
                  <a:lnTo>
                    <a:pt x="1502410" y="243840"/>
                  </a:lnTo>
                  <a:lnTo>
                    <a:pt x="1267421" y="243840"/>
                  </a:lnTo>
                  <a:lnTo>
                    <a:pt x="1267421" y="149860"/>
                  </a:lnTo>
                  <a:lnTo>
                    <a:pt x="1513446" y="149860"/>
                  </a:lnTo>
                  <a:lnTo>
                    <a:pt x="1513446" y="0"/>
                  </a:lnTo>
                  <a:close/>
                </a:path>
              </a:pathLst>
            </a:custGeom>
            <a:solidFill>
              <a:srgbClr val="F1F1F1"/>
            </a:solidFill>
          </p:spPr>
          <p:txBody>
            <a:bodyPr wrap="square" lIns="0" tIns="0" rIns="0" bIns="0" rtlCol="0"/>
            <a:lstStyle/>
            <a:p>
              <a:endParaRPr/>
            </a:p>
          </p:txBody>
        </p:sp>
        <p:pic>
          <p:nvPicPr>
            <p:cNvPr id="60" name="object 9">
              <a:extLst>
                <a:ext uri="{FF2B5EF4-FFF2-40B4-BE49-F238E27FC236}">
                  <a16:creationId xmlns:a16="http://schemas.microsoft.com/office/drawing/2014/main" id="{C45BAF68-1459-4B91-9A4F-4854A376C695}"/>
                </a:ext>
              </a:extLst>
            </p:cNvPr>
            <p:cNvPicPr/>
            <p:nvPr userDrawn="1"/>
          </p:nvPicPr>
          <p:blipFill>
            <a:blip r:embed="rId2" cstate="print"/>
            <a:stretch>
              <a:fillRect/>
            </a:stretch>
          </p:blipFill>
          <p:spPr>
            <a:xfrm>
              <a:off x="7082217" y="4253642"/>
              <a:ext cx="1499942" cy="552138"/>
            </a:xfrm>
            <a:prstGeom prst="rect">
              <a:avLst/>
            </a:prstGeom>
          </p:spPr>
        </p:pic>
      </p:grpSp>
      <p:grpSp>
        <p:nvGrpSpPr>
          <p:cNvPr id="47" name="Groupe 46">
            <a:extLst>
              <a:ext uri="{FF2B5EF4-FFF2-40B4-BE49-F238E27FC236}">
                <a16:creationId xmlns:a16="http://schemas.microsoft.com/office/drawing/2014/main" id="{54586479-2E32-4FE5-AB40-4DBDD71080D1}"/>
              </a:ext>
            </a:extLst>
          </p:cNvPr>
          <p:cNvGrpSpPr/>
          <p:nvPr userDrawn="1"/>
        </p:nvGrpSpPr>
        <p:grpSpPr>
          <a:xfrm rot="14401862">
            <a:off x="8786633" y="801080"/>
            <a:ext cx="714472" cy="1280038"/>
            <a:chOff x="1685786" y="2745421"/>
            <a:chExt cx="609194" cy="1091421"/>
          </a:xfrm>
          <a:solidFill>
            <a:srgbClr val="E7C01F"/>
          </a:solidFill>
        </p:grpSpPr>
        <mc:AlternateContent xmlns:mc="http://schemas.openxmlformats.org/markup-compatibility/2006" xmlns:p14="http://schemas.microsoft.com/office/powerpoint/2010/main">
          <mc:Choice Requires="p14">
            <p:contentPart p14:bwMode="auto" r:id="rId3">
              <p14:nvContentPartPr>
                <p14:cNvPr id="48" name="Encre 47">
                  <a:extLst>
                    <a:ext uri="{FF2B5EF4-FFF2-40B4-BE49-F238E27FC236}">
                      <a16:creationId xmlns:a16="http://schemas.microsoft.com/office/drawing/2014/main" id="{DAD2B7F3-9773-443E-9696-AD7DF1820DA6}"/>
                    </a:ext>
                  </a:extLst>
                </p14:cNvPr>
                <p14:cNvContentPartPr/>
                <p14:nvPr/>
              </p14:nvContentPartPr>
              <p14:xfrm>
                <a:off x="1788685" y="2750537"/>
                <a:ext cx="506295" cy="1086305"/>
              </p14:xfrm>
            </p:contentPart>
          </mc:Choice>
          <mc:Fallback xmlns="">
            <p:pic>
              <p:nvPicPr>
                <p:cNvPr id="48" name="Encre 47">
                  <a:extLst>
                    <a:ext uri="{FF2B5EF4-FFF2-40B4-BE49-F238E27FC236}">
                      <a16:creationId xmlns:a16="http://schemas.microsoft.com/office/drawing/2014/main" id="{DAD2B7F3-9773-443E-9696-AD7DF1820DA6}"/>
                    </a:ext>
                  </a:extLst>
                </p:cNvPr>
                <p:cNvPicPr/>
                <p:nvPr/>
              </p:nvPicPr>
              <p:blipFill>
                <a:blip r:embed="rId4"/>
                <a:stretch>
                  <a:fillRect/>
                </a:stretch>
              </p:blipFill>
              <p:spPr>
                <a:xfrm>
                  <a:off x="1742630" y="2704494"/>
                  <a:ext cx="598097" cy="11780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Encre 48">
                  <a:extLst>
                    <a:ext uri="{FF2B5EF4-FFF2-40B4-BE49-F238E27FC236}">
                      <a16:creationId xmlns:a16="http://schemas.microsoft.com/office/drawing/2014/main" id="{031C71FF-6832-4466-B1AD-0C84526249C5}"/>
                    </a:ext>
                  </a:extLst>
                </p14:cNvPr>
                <p14:cNvContentPartPr/>
                <p14:nvPr/>
              </p14:nvContentPartPr>
              <p14:xfrm>
                <a:off x="1685786" y="2745421"/>
                <a:ext cx="324562" cy="397253"/>
              </p14:xfrm>
            </p:contentPart>
          </mc:Choice>
          <mc:Fallback xmlns="">
            <p:pic>
              <p:nvPicPr>
                <p:cNvPr id="49" name="Encre 48">
                  <a:extLst>
                    <a:ext uri="{FF2B5EF4-FFF2-40B4-BE49-F238E27FC236}">
                      <a16:creationId xmlns:a16="http://schemas.microsoft.com/office/drawing/2014/main" id="{031C71FF-6832-4466-B1AD-0C84526249C5}"/>
                    </a:ext>
                  </a:extLst>
                </p:cNvPr>
                <p:cNvPicPr/>
                <p:nvPr/>
              </p:nvPicPr>
              <p:blipFill>
                <a:blip r:embed="rId6"/>
                <a:stretch>
                  <a:fillRect/>
                </a:stretch>
              </p:blipFill>
              <p:spPr>
                <a:xfrm>
                  <a:off x="1639640" y="2699265"/>
                  <a:ext cx="416547" cy="489258"/>
                </a:xfrm>
                <a:prstGeom prst="rect">
                  <a:avLst/>
                </a:prstGeom>
              </p:spPr>
            </p:pic>
          </mc:Fallback>
        </mc:AlternateContent>
      </p:grpSp>
      <p:sp>
        <p:nvSpPr>
          <p:cNvPr id="52" name="ZoneTexte 51">
            <a:extLst>
              <a:ext uri="{FF2B5EF4-FFF2-40B4-BE49-F238E27FC236}">
                <a16:creationId xmlns:a16="http://schemas.microsoft.com/office/drawing/2014/main" id="{AB1C3486-BA37-4E4D-A4AC-6926CF34BC47}"/>
              </a:ext>
            </a:extLst>
          </p:cNvPr>
          <p:cNvSpPr txBox="1"/>
          <p:nvPr userDrawn="1"/>
        </p:nvSpPr>
        <p:spPr>
          <a:xfrm>
            <a:off x="11506953" y="5849628"/>
            <a:ext cx="437940" cy="276999"/>
          </a:xfrm>
          <a:prstGeom prst="rect">
            <a:avLst/>
          </a:prstGeom>
          <a:noFill/>
        </p:spPr>
        <p:txBody>
          <a:bodyPr wrap="none" rtlCol="0">
            <a:spAutoFit/>
          </a:bodyPr>
          <a:lstStyle/>
          <a:p>
            <a:r>
              <a:rPr lang="fr-FR" sz="600">
                <a:solidFill>
                  <a:schemeClr val="bg1"/>
                </a:solidFill>
              </a:rPr>
              <a:t/>
            </a:r>
            <a:br>
              <a:rPr lang="fr-FR" sz="600">
                <a:solidFill>
                  <a:schemeClr val="bg1"/>
                </a:solidFill>
              </a:rPr>
            </a:br>
            <a:r>
              <a:rPr lang="fr-FR" sz="600">
                <a:solidFill>
                  <a:schemeClr val="bg1"/>
                </a:solidFill>
              </a:rPr>
              <a:t>Source</a:t>
            </a:r>
          </a:p>
        </p:txBody>
      </p:sp>
      <p:grpSp>
        <p:nvGrpSpPr>
          <p:cNvPr id="21" name="Groupe 20">
            <a:extLst>
              <a:ext uri="{FF2B5EF4-FFF2-40B4-BE49-F238E27FC236}">
                <a16:creationId xmlns:a16="http://schemas.microsoft.com/office/drawing/2014/main" id="{D8622754-84B7-FFCC-460C-218336CE5EFD}"/>
              </a:ext>
            </a:extLst>
          </p:cNvPr>
          <p:cNvGrpSpPr/>
          <p:nvPr userDrawn="1"/>
        </p:nvGrpSpPr>
        <p:grpSpPr>
          <a:xfrm>
            <a:off x="11287859" y="314384"/>
            <a:ext cx="610254" cy="612000"/>
            <a:chOff x="11287859" y="314384"/>
            <a:chExt cx="610254" cy="612000"/>
          </a:xfrm>
        </p:grpSpPr>
        <p:sp>
          <p:nvSpPr>
            <p:cNvPr id="22" name="Ellipse 21">
              <a:extLst>
                <a:ext uri="{FF2B5EF4-FFF2-40B4-BE49-F238E27FC236}">
                  <a16:creationId xmlns:a16="http://schemas.microsoft.com/office/drawing/2014/main" id="{266A4FF3-83BC-42E1-5CE2-5E7A905247C2}"/>
                </a:ext>
              </a:extLst>
            </p:cNvPr>
            <p:cNvSpPr/>
            <p:nvPr userDrawn="1"/>
          </p:nvSpPr>
          <p:spPr>
            <a:xfrm>
              <a:off x="11287859" y="314384"/>
              <a:ext cx="610254" cy="612000"/>
            </a:xfrm>
            <a:prstGeom prst="ellipse">
              <a:avLst/>
            </a:prstGeom>
            <a:solidFill>
              <a:srgbClr val="E7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Graphique 22">
              <a:extLst>
                <a:ext uri="{FF2B5EF4-FFF2-40B4-BE49-F238E27FC236}">
                  <a16:creationId xmlns:a16="http://schemas.microsoft.com/office/drawing/2014/main" id="{3D57D996-65A1-599E-3B6B-24576CD63C1C}"/>
                </a:ext>
              </a:extLst>
            </p:cNvPr>
            <p:cNvPicPr>
              <a:picLocks noChangeAspect="1"/>
            </p:cNvPicPr>
            <p:nvPr userDrawn="1"/>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20432"/>
            <a:stretch/>
          </p:blipFill>
          <p:spPr>
            <a:xfrm>
              <a:off x="11327985" y="350384"/>
              <a:ext cx="530003" cy="540000"/>
            </a:xfrm>
            <a:prstGeom prst="rect">
              <a:avLst/>
            </a:prstGeom>
          </p:spPr>
        </p:pic>
      </p:grpSp>
    </p:spTree>
    <p:extLst>
      <p:ext uri="{BB962C8B-B14F-4D97-AF65-F5344CB8AC3E}">
        <p14:creationId xmlns:p14="http://schemas.microsoft.com/office/powerpoint/2010/main" val="221127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E APLAT &amp; IMAGE">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F4252388-EFE3-4102-8832-00F11D42AC35}"/>
              </a:ext>
            </a:extLst>
          </p:cNvPr>
          <p:cNvSpPr/>
          <p:nvPr userDrawn="1"/>
        </p:nvSpPr>
        <p:spPr>
          <a:xfrm>
            <a:off x="878709" y="1714501"/>
            <a:ext cx="10611673" cy="4198620"/>
          </a:xfrm>
          <a:prstGeom prst="roundRect">
            <a:avLst>
              <a:gd name="adj" fmla="val 1577"/>
            </a:avLst>
          </a:prstGeom>
          <a:solidFill>
            <a:schemeClr val="bg1"/>
          </a:solidFill>
          <a:ln>
            <a:noFill/>
          </a:ln>
          <a:effectLst>
            <a:outerShdw blurRad="1651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2">
            <p14:nvContentPartPr>
              <p14:cNvPr id="26" name="Encre 25">
                <a:extLst>
                  <a:ext uri="{FF2B5EF4-FFF2-40B4-BE49-F238E27FC236}">
                    <a16:creationId xmlns:a16="http://schemas.microsoft.com/office/drawing/2014/main" id="{D2BBA9B5-477C-409C-8841-E1BE092F4448}"/>
                  </a:ext>
                </a:extLst>
              </p14:cNvPr>
              <p14:cNvContentPartPr/>
              <p14:nvPr userDrawn="1"/>
            </p14:nvContentPartPr>
            <p14:xfrm rot="20876532" flipH="1">
              <a:off x="-378681" y="1968963"/>
              <a:ext cx="242173" cy="45719"/>
            </p14:xfrm>
          </p:contentPart>
        </mc:Choice>
        <mc:Fallback xmlns="">
          <p:pic>
            <p:nvPicPr>
              <p:cNvPr id="26" name="Encre 25">
                <a:extLst>
                  <a:ext uri="{FF2B5EF4-FFF2-40B4-BE49-F238E27FC236}">
                    <a16:creationId xmlns:a16="http://schemas.microsoft.com/office/drawing/2014/main" id="{D2BBA9B5-477C-409C-8841-E1BE092F4448}"/>
                  </a:ext>
                </a:extLst>
              </p:cNvPr>
              <p:cNvPicPr/>
              <p:nvPr/>
            </p:nvPicPr>
            <p:blipFill>
              <a:blip r:embed="rId3"/>
              <a:stretch>
                <a:fillRect/>
              </a:stretch>
            </p:blipFill>
            <p:spPr>
              <a:xfrm rot="20876532" flipH="1">
                <a:off x="-393053" y="1954676"/>
                <a:ext cx="270199" cy="73579"/>
              </a:xfrm>
              <a:prstGeom prst="rect">
                <a:avLst/>
              </a:prstGeom>
            </p:spPr>
          </p:pic>
        </mc:Fallback>
      </mc:AlternateContent>
      <p:cxnSp>
        <p:nvCxnSpPr>
          <p:cNvPr id="51" name="Connecteur droit 50">
            <a:extLst>
              <a:ext uri="{FF2B5EF4-FFF2-40B4-BE49-F238E27FC236}">
                <a16:creationId xmlns:a16="http://schemas.microsoft.com/office/drawing/2014/main" id="{5B9AEA93-BC16-407C-9AC7-E853CC4C356C}"/>
              </a:ext>
            </a:extLst>
          </p:cNvPr>
          <p:cNvCxnSpPr>
            <a:cxnSpLocks/>
          </p:cNvCxnSpPr>
          <p:nvPr userDrawn="1"/>
        </p:nvCxnSpPr>
        <p:spPr>
          <a:xfrm>
            <a:off x="571500" y="1387475"/>
            <a:ext cx="0" cy="4319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itre 1">
            <a:extLst>
              <a:ext uri="{FF2B5EF4-FFF2-40B4-BE49-F238E27FC236}">
                <a16:creationId xmlns:a16="http://schemas.microsoft.com/office/drawing/2014/main" id="{CDB4241D-D08D-453F-B122-D0EE4F05AE37}"/>
              </a:ext>
            </a:extLst>
          </p:cNvPr>
          <p:cNvSpPr>
            <a:spLocks noGrp="1"/>
          </p:cNvSpPr>
          <p:nvPr>
            <p:ph type="title"/>
          </p:nvPr>
        </p:nvSpPr>
        <p:spPr>
          <a:xfrm>
            <a:off x="571500" y="498637"/>
            <a:ext cx="8839199" cy="439177"/>
          </a:xfrm>
        </p:spPr>
        <p:txBody>
          <a:bodyPr lIns="0" tIns="0" rIns="0" bIns="0" anchor="t">
            <a:noAutofit/>
          </a:bodyPr>
          <a:lstStyle>
            <a:lvl1pPr>
              <a:defRPr lang="fr-FR" sz="3200" kern="1200" cap="all" baseline="0">
                <a:solidFill>
                  <a:srgbClr val="123040"/>
                </a:solidFill>
                <a:latin typeface="Raleway Black" panose="020B0A03030101060003" pitchFamily="34" charset="0"/>
                <a:ea typeface="+mn-ea"/>
                <a:cs typeface="+mn-cs"/>
              </a:defRPr>
            </a:lvl1pPr>
          </a:lstStyle>
          <a:p>
            <a:r>
              <a:rPr lang="fr-FR"/>
              <a:t>Modifiez le style du titre</a:t>
            </a:r>
          </a:p>
        </p:txBody>
      </p:sp>
      <p:sp>
        <p:nvSpPr>
          <p:cNvPr id="59" name="Espace réservé du texte 2">
            <a:extLst>
              <a:ext uri="{FF2B5EF4-FFF2-40B4-BE49-F238E27FC236}">
                <a16:creationId xmlns:a16="http://schemas.microsoft.com/office/drawing/2014/main" id="{9A86E738-D847-42C3-B980-21C4669AE1CF}"/>
              </a:ext>
            </a:extLst>
          </p:cNvPr>
          <p:cNvSpPr>
            <a:spLocks noGrp="1"/>
          </p:cNvSpPr>
          <p:nvPr>
            <p:ph type="body" sz="quarter" idx="73" hasCustomPrompt="1"/>
          </p:nvPr>
        </p:nvSpPr>
        <p:spPr>
          <a:xfrm>
            <a:off x="571500" y="937814"/>
            <a:ext cx="4124677" cy="249299"/>
          </a:xfrm>
          <a:noFill/>
        </p:spPr>
        <p:txBody>
          <a:bodyPr wrap="square" lIns="0" tIns="0" rIns="0" bIns="0" rtlCol="0" anchor="t">
            <a:noAutofit/>
          </a:bodyPr>
          <a:lstStyle>
            <a:lvl1pPr marL="0" indent="0">
              <a:buNone/>
              <a:defRPr lang="fr-FR" sz="1800" cap="all" baseline="0" dirty="0">
                <a:solidFill>
                  <a:schemeClr val="accent1"/>
                </a:solidFill>
                <a:latin typeface="+mj-lt"/>
              </a:defRPr>
            </a:lvl1pPr>
          </a:lstStyle>
          <a:p>
            <a:pPr marL="0" lvl="0"/>
            <a:r>
              <a:rPr lang="fr-FR"/>
              <a:t>SOUS TITRE</a:t>
            </a:r>
          </a:p>
        </p:txBody>
      </p:sp>
      <p:cxnSp>
        <p:nvCxnSpPr>
          <p:cNvPr id="41" name="Connecteur droit 40">
            <a:extLst>
              <a:ext uri="{FF2B5EF4-FFF2-40B4-BE49-F238E27FC236}">
                <a16:creationId xmlns:a16="http://schemas.microsoft.com/office/drawing/2014/main" id="{2B46BA0D-B637-4372-B87A-FA53FD0EE220}"/>
              </a:ext>
            </a:extLst>
          </p:cNvPr>
          <p:cNvCxnSpPr>
            <a:cxnSpLocks/>
          </p:cNvCxnSpPr>
          <p:nvPr userDrawn="1"/>
        </p:nvCxnSpPr>
        <p:spPr>
          <a:xfrm>
            <a:off x="571500" y="1387475"/>
            <a:ext cx="0" cy="43199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582B5AF7-0E43-4399-B8B0-AADEF2D9068D}"/>
              </a:ext>
            </a:extLst>
          </p:cNvPr>
          <p:cNvCxnSpPr>
            <a:cxnSpLocks/>
          </p:cNvCxnSpPr>
          <p:nvPr userDrawn="1"/>
        </p:nvCxnSpPr>
        <p:spPr>
          <a:xfrm>
            <a:off x="571500" y="1387475"/>
            <a:ext cx="0" cy="45256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Espace réservé du texte 2">
            <a:extLst>
              <a:ext uri="{FF2B5EF4-FFF2-40B4-BE49-F238E27FC236}">
                <a16:creationId xmlns:a16="http://schemas.microsoft.com/office/drawing/2014/main" id="{6F1F2AA1-C72F-4112-B151-A17E67B1489C}"/>
              </a:ext>
            </a:extLst>
          </p:cNvPr>
          <p:cNvSpPr>
            <a:spLocks noGrp="1"/>
          </p:cNvSpPr>
          <p:nvPr>
            <p:ph type="body" sz="quarter" idx="16" hasCustomPrompt="1"/>
          </p:nvPr>
        </p:nvSpPr>
        <p:spPr>
          <a:xfrm>
            <a:off x="1092200" y="2006801"/>
            <a:ext cx="4699000" cy="249299"/>
          </a:xfrm>
          <a:noFill/>
        </p:spPr>
        <p:txBody>
          <a:bodyPr wrap="square" lIns="0" tIns="0" rIns="0" bIns="0" rtlCol="0" anchor="b">
            <a:noAutofit/>
          </a:bodyPr>
          <a:lstStyle>
            <a:lvl1pPr marL="0" indent="0">
              <a:buNone/>
              <a:defRPr lang="fr-FR" sz="2000" cap="none" baseline="0" dirty="0">
                <a:solidFill>
                  <a:srgbClr val="123040"/>
                </a:solidFill>
                <a:latin typeface="+mj-lt"/>
              </a:defRPr>
            </a:lvl1pPr>
          </a:lstStyle>
          <a:p>
            <a:pPr marL="0" lvl="0"/>
            <a:r>
              <a:rPr lang="fr-FR"/>
              <a:t>Section</a:t>
            </a:r>
          </a:p>
        </p:txBody>
      </p:sp>
      <p:sp>
        <p:nvSpPr>
          <p:cNvPr id="61" name="Espace réservé du texte 2">
            <a:extLst>
              <a:ext uri="{FF2B5EF4-FFF2-40B4-BE49-F238E27FC236}">
                <a16:creationId xmlns:a16="http://schemas.microsoft.com/office/drawing/2014/main" id="{2B85CCF9-0B02-4F16-A7F8-AA10EBCB626D}"/>
              </a:ext>
            </a:extLst>
          </p:cNvPr>
          <p:cNvSpPr>
            <a:spLocks noGrp="1"/>
          </p:cNvSpPr>
          <p:nvPr>
            <p:ph type="body" sz="quarter" idx="17"/>
          </p:nvPr>
        </p:nvSpPr>
        <p:spPr>
          <a:xfrm>
            <a:off x="1092197" y="2429054"/>
            <a:ext cx="4699003" cy="478194"/>
          </a:xfrm>
        </p:spPr>
        <p:txBody>
          <a:bodyPr lIns="0" tIns="0" rIns="0" bIns="0">
            <a:noAutofit/>
          </a:bodyPr>
          <a:lstStyle>
            <a:lvl1pPr marL="0" indent="0">
              <a:buNone/>
              <a:defRPr lang="fr-FR" sz="1800" kern="1200" dirty="0">
                <a:solidFill>
                  <a:schemeClr val="tx1">
                    <a:lumMod val="75000"/>
                    <a:lumOff val="25000"/>
                  </a:schemeClr>
                </a:solidFill>
                <a:latin typeface="+mn-lt"/>
                <a:ea typeface="+mn-ea"/>
                <a:cs typeface="+mn-cs"/>
              </a:defRPr>
            </a:lvl1pPr>
          </a:lstStyle>
          <a:p>
            <a:endParaRPr lang="fr-FR"/>
          </a:p>
        </p:txBody>
      </p:sp>
      <p:sp>
        <p:nvSpPr>
          <p:cNvPr id="19" name="Espace réservé pour une image  2">
            <a:extLst>
              <a:ext uri="{FF2B5EF4-FFF2-40B4-BE49-F238E27FC236}">
                <a16:creationId xmlns:a16="http://schemas.microsoft.com/office/drawing/2014/main" id="{C71245E7-968F-4639-A2C7-79EA27E12948}"/>
              </a:ext>
            </a:extLst>
          </p:cNvPr>
          <p:cNvSpPr>
            <a:spLocks noGrp="1"/>
          </p:cNvSpPr>
          <p:nvPr>
            <p:ph type="pic" sz="quarter" idx="81"/>
          </p:nvPr>
        </p:nvSpPr>
        <p:spPr>
          <a:xfrm>
            <a:off x="6403974" y="2006801"/>
            <a:ext cx="4695826" cy="3463725"/>
          </a:xfrm>
        </p:spPr>
        <p:txBody>
          <a:bodyPr/>
          <a:lstStyle/>
          <a:p>
            <a:endParaRPr lang="fr-FR"/>
          </a:p>
        </p:txBody>
      </p:sp>
      <p:sp>
        <p:nvSpPr>
          <p:cNvPr id="20" name="Espace réservé du numéro de diapositive 4">
            <a:extLst>
              <a:ext uri="{FF2B5EF4-FFF2-40B4-BE49-F238E27FC236}">
                <a16:creationId xmlns:a16="http://schemas.microsoft.com/office/drawing/2014/main" id="{E74C5894-5160-4769-BFD9-97EE657B8960}"/>
              </a:ext>
            </a:extLst>
          </p:cNvPr>
          <p:cNvSpPr>
            <a:spLocks noGrp="1"/>
          </p:cNvSpPr>
          <p:nvPr>
            <p:ph type="sldNum" sz="quarter" idx="12"/>
          </p:nvPr>
        </p:nvSpPr>
        <p:spPr>
          <a:xfrm>
            <a:off x="340518" y="6194166"/>
            <a:ext cx="469898" cy="184666"/>
          </a:xfrm>
          <a:noFill/>
        </p:spPr>
        <p:txBody>
          <a:bodyPr wrap="square" lIns="0" tIns="0" rIns="0" bIns="0" rtlCol="0" anchor="ctr">
            <a:noAutofit/>
          </a:bodyPr>
          <a:lstStyle>
            <a:lvl1pPr algn="ctr">
              <a:defRPr lang="fr-FR" smtClean="0">
                <a:solidFill>
                  <a:srgbClr val="E7C01F"/>
                </a:solidFill>
                <a:latin typeface="Raleway ExtraBold" panose="020B0903030101060003" pitchFamily="34" charset="0"/>
              </a:defRPr>
            </a:lvl1pPr>
          </a:lstStyle>
          <a:p>
            <a:fld id="{5A7A947C-706F-4672-B873-CBF97A9BD5D5}" type="slidenum">
              <a:rPr lang="fr-FR" smtClean="0"/>
              <a:pPr/>
              <a:t>‹N°›</a:t>
            </a:fld>
            <a:endParaRPr lang="fr-FR"/>
          </a:p>
        </p:txBody>
      </p:sp>
      <p:pic>
        <p:nvPicPr>
          <p:cNvPr id="64" name="Image 63">
            <a:extLst>
              <a:ext uri="{FF2B5EF4-FFF2-40B4-BE49-F238E27FC236}">
                <a16:creationId xmlns:a16="http://schemas.microsoft.com/office/drawing/2014/main" id="{99FF6EE6-75D2-4016-857F-F22F08FF3A7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604416" y="6119465"/>
            <a:ext cx="433566" cy="589160"/>
          </a:xfrm>
          <a:prstGeom prst="rect">
            <a:avLst/>
          </a:prstGeom>
        </p:spPr>
      </p:pic>
      <p:sp>
        <p:nvSpPr>
          <p:cNvPr id="63" name="ZoneTexte 62">
            <a:extLst>
              <a:ext uri="{FF2B5EF4-FFF2-40B4-BE49-F238E27FC236}">
                <a16:creationId xmlns:a16="http://schemas.microsoft.com/office/drawing/2014/main" id="{FEE2EBD8-C2A8-4C6A-BB6C-E58C347D7B30}"/>
              </a:ext>
            </a:extLst>
          </p:cNvPr>
          <p:cNvSpPr txBox="1"/>
          <p:nvPr userDrawn="1"/>
        </p:nvSpPr>
        <p:spPr>
          <a:xfrm>
            <a:off x="11514167" y="5947589"/>
            <a:ext cx="437940" cy="184666"/>
          </a:xfrm>
          <a:prstGeom prst="rect">
            <a:avLst/>
          </a:prstGeom>
          <a:noFill/>
        </p:spPr>
        <p:txBody>
          <a:bodyPr wrap="none" rtlCol="0">
            <a:spAutoFit/>
          </a:bodyPr>
          <a:lstStyle/>
          <a:p>
            <a:r>
              <a:rPr lang="fr-FR" sz="600">
                <a:solidFill>
                  <a:schemeClr val="tx1">
                    <a:lumMod val="75000"/>
                    <a:lumOff val="25000"/>
                  </a:schemeClr>
                </a:solidFill>
              </a:rPr>
              <a:t>Source</a:t>
            </a:r>
          </a:p>
        </p:txBody>
      </p:sp>
      <p:grpSp>
        <p:nvGrpSpPr>
          <p:cNvPr id="18" name="Groupe 17">
            <a:extLst>
              <a:ext uri="{FF2B5EF4-FFF2-40B4-BE49-F238E27FC236}">
                <a16:creationId xmlns:a16="http://schemas.microsoft.com/office/drawing/2014/main" id="{29DE48FE-F0AA-C0B2-5926-FACAA2496159}"/>
              </a:ext>
            </a:extLst>
          </p:cNvPr>
          <p:cNvGrpSpPr/>
          <p:nvPr userDrawn="1"/>
        </p:nvGrpSpPr>
        <p:grpSpPr>
          <a:xfrm>
            <a:off x="11287859" y="314384"/>
            <a:ext cx="610254" cy="612000"/>
            <a:chOff x="11287859" y="314384"/>
            <a:chExt cx="610254" cy="612000"/>
          </a:xfrm>
        </p:grpSpPr>
        <p:sp>
          <p:nvSpPr>
            <p:cNvPr id="21" name="Ellipse 20">
              <a:extLst>
                <a:ext uri="{FF2B5EF4-FFF2-40B4-BE49-F238E27FC236}">
                  <a16:creationId xmlns:a16="http://schemas.microsoft.com/office/drawing/2014/main" id="{F987E9D3-5155-07E3-70BB-D474C6692FEC}"/>
                </a:ext>
              </a:extLst>
            </p:cNvPr>
            <p:cNvSpPr/>
            <p:nvPr userDrawn="1"/>
          </p:nvSpPr>
          <p:spPr>
            <a:xfrm>
              <a:off x="11287859" y="314384"/>
              <a:ext cx="610254" cy="612000"/>
            </a:xfrm>
            <a:prstGeom prst="ellipse">
              <a:avLst/>
            </a:prstGeom>
            <a:solidFill>
              <a:srgbClr val="E7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Graphique 21">
              <a:extLst>
                <a:ext uri="{FF2B5EF4-FFF2-40B4-BE49-F238E27FC236}">
                  <a16:creationId xmlns:a16="http://schemas.microsoft.com/office/drawing/2014/main" id="{A13B8FC6-6375-4E6F-E227-2BCF137FA106}"/>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20432"/>
            <a:stretch/>
          </p:blipFill>
          <p:spPr>
            <a:xfrm>
              <a:off x="11327985" y="350384"/>
              <a:ext cx="530003" cy="540000"/>
            </a:xfrm>
            <a:prstGeom prst="rect">
              <a:avLst/>
            </a:prstGeom>
          </p:spPr>
        </p:pic>
      </p:grpSp>
    </p:spTree>
    <p:extLst>
      <p:ext uri="{BB962C8B-B14F-4D97-AF65-F5344CB8AC3E}">
        <p14:creationId xmlns:p14="http://schemas.microsoft.com/office/powerpoint/2010/main" val="407343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ROCESS ORANGE">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5DF72025-9935-4103-B522-7E46D1107DDB}"/>
              </a:ext>
            </a:extLst>
          </p:cNvPr>
          <p:cNvSpPr/>
          <p:nvPr userDrawn="1"/>
        </p:nvSpPr>
        <p:spPr>
          <a:xfrm>
            <a:off x="0" y="0"/>
            <a:ext cx="10858500" cy="6858000"/>
          </a:xfrm>
          <a:prstGeom prst="rect">
            <a:avLst/>
          </a:prstGeom>
          <a:solidFill>
            <a:srgbClr val="123040"/>
          </a:solidFill>
          <a:ln>
            <a:noFill/>
          </a:ln>
          <a:effectLst>
            <a:outerShdw blurRad="114300" sx="101000" sy="101000" algn="ctr" rotWithShape="0">
              <a:schemeClr val="bg2">
                <a:lumMod val="2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cxnSp>
        <p:nvCxnSpPr>
          <p:cNvPr id="9" name="Connecteur droit 8">
            <a:extLst>
              <a:ext uri="{FF2B5EF4-FFF2-40B4-BE49-F238E27FC236}">
                <a16:creationId xmlns:a16="http://schemas.microsoft.com/office/drawing/2014/main" id="{F03A8BEE-93BE-46B4-A9D4-2819D93C65A8}"/>
              </a:ext>
            </a:extLst>
          </p:cNvPr>
          <p:cNvCxnSpPr>
            <a:cxnSpLocks/>
          </p:cNvCxnSpPr>
          <p:nvPr userDrawn="1"/>
        </p:nvCxnSpPr>
        <p:spPr>
          <a:xfrm>
            <a:off x="571500" y="1387475"/>
            <a:ext cx="0" cy="4319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itre 1">
            <a:extLst>
              <a:ext uri="{FF2B5EF4-FFF2-40B4-BE49-F238E27FC236}">
                <a16:creationId xmlns:a16="http://schemas.microsoft.com/office/drawing/2014/main" id="{313DBAE7-A7C2-41B5-8F8C-EA3E6DF85916}"/>
              </a:ext>
            </a:extLst>
          </p:cNvPr>
          <p:cNvSpPr>
            <a:spLocks noGrp="1"/>
          </p:cNvSpPr>
          <p:nvPr>
            <p:ph type="title"/>
          </p:nvPr>
        </p:nvSpPr>
        <p:spPr>
          <a:xfrm>
            <a:off x="571500" y="498637"/>
            <a:ext cx="8839199" cy="439177"/>
          </a:xfrm>
        </p:spPr>
        <p:txBody>
          <a:bodyPr lIns="0" tIns="0" rIns="0" bIns="0" anchor="t">
            <a:noAutofit/>
          </a:bodyPr>
          <a:lstStyle>
            <a:lvl1pPr>
              <a:defRPr lang="fr-FR" sz="3200" kern="1200" cap="all" baseline="0">
                <a:solidFill>
                  <a:schemeClr val="bg1"/>
                </a:solidFill>
                <a:latin typeface="Raleway Black" panose="020B0A03030101060003" pitchFamily="34" charset="0"/>
                <a:ea typeface="+mn-ea"/>
                <a:cs typeface="+mn-cs"/>
              </a:defRPr>
            </a:lvl1pPr>
          </a:lstStyle>
          <a:p>
            <a:r>
              <a:rPr lang="fr-FR"/>
              <a:t>Modifiez le style du titre</a:t>
            </a:r>
          </a:p>
        </p:txBody>
      </p:sp>
      <p:sp>
        <p:nvSpPr>
          <p:cNvPr id="33" name="Rectangle : coins arrondis 32">
            <a:extLst>
              <a:ext uri="{FF2B5EF4-FFF2-40B4-BE49-F238E27FC236}">
                <a16:creationId xmlns:a16="http://schemas.microsoft.com/office/drawing/2014/main" id="{C5691475-E41C-487E-8111-D16C398DF2AE}"/>
              </a:ext>
            </a:extLst>
          </p:cNvPr>
          <p:cNvSpPr/>
          <p:nvPr userDrawn="1"/>
        </p:nvSpPr>
        <p:spPr>
          <a:xfrm>
            <a:off x="932123"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2">
            <p14:nvContentPartPr>
              <p14:cNvPr id="39" name="Encre 38">
                <a:extLst>
                  <a:ext uri="{FF2B5EF4-FFF2-40B4-BE49-F238E27FC236}">
                    <a16:creationId xmlns:a16="http://schemas.microsoft.com/office/drawing/2014/main" id="{7CC60A5D-2FA1-4CB1-9C1C-3E386E02C8BC}"/>
                  </a:ext>
                </a:extLst>
              </p14:cNvPr>
              <p14:cNvContentPartPr/>
              <p14:nvPr userDrawn="1"/>
            </p14:nvContentPartPr>
            <p14:xfrm rot="20876532" flipH="1">
              <a:off x="1148630" y="3236909"/>
              <a:ext cx="216000" cy="45719"/>
            </p14:xfrm>
          </p:contentPart>
        </mc:Choice>
        <mc:Fallback xmlns="">
          <p:pic>
            <p:nvPicPr>
              <p:cNvPr id="39" name="Encre 38">
                <a:extLst>
                  <a:ext uri="{FF2B5EF4-FFF2-40B4-BE49-F238E27FC236}">
                    <a16:creationId xmlns:a16="http://schemas.microsoft.com/office/drawing/2014/main" id="{7CC60A5D-2FA1-4CB1-9C1C-3E386E02C8BC}"/>
                  </a:ext>
                </a:extLst>
              </p:cNvPr>
              <p:cNvPicPr/>
              <p:nvPr/>
            </p:nvPicPr>
            <p:blipFill>
              <a:blip r:embed="rId3"/>
              <a:stretch>
                <a:fillRect/>
              </a:stretch>
            </p:blipFill>
            <p:spPr>
              <a:xfrm rot="20876532" flipH="1">
                <a:off x="1134254" y="3222622"/>
                <a:ext cx="244033" cy="73579"/>
              </a:xfrm>
              <a:prstGeom prst="rect">
                <a:avLst/>
              </a:prstGeom>
            </p:spPr>
          </p:pic>
        </mc:Fallback>
      </mc:AlternateContent>
      <p:sp>
        <p:nvSpPr>
          <p:cNvPr id="88" name="Espace réservé du texte 2">
            <a:extLst>
              <a:ext uri="{FF2B5EF4-FFF2-40B4-BE49-F238E27FC236}">
                <a16:creationId xmlns:a16="http://schemas.microsoft.com/office/drawing/2014/main" id="{E1F3DE37-A389-4271-8D6C-DE61BEC64D52}"/>
              </a:ext>
            </a:extLst>
          </p:cNvPr>
          <p:cNvSpPr>
            <a:spLocks noGrp="1"/>
          </p:cNvSpPr>
          <p:nvPr>
            <p:ph type="body" sz="quarter" idx="19"/>
          </p:nvPr>
        </p:nvSpPr>
        <p:spPr>
          <a:xfrm>
            <a:off x="1146237"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20" name="Rectangle : coins arrondis 119">
            <a:extLst>
              <a:ext uri="{FF2B5EF4-FFF2-40B4-BE49-F238E27FC236}">
                <a16:creationId xmlns:a16="http://schemas.microsoft.com/office/drawing/2014/main" id="{394FC1F4-583D-4CC0-8C28-33B883B4D7CB}"/>
              </a:ext>
            </a:extLst>
          </p:cNvPr>
          <p:cNvSpPr/>
          <p:nvPr userDrawn="1"/>
        </p:nvSpPr>
        <p:spPr>
          <a:xfrm>
            <a:off x="2767622"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4">
            <p14:nvContentPartPr>
              <p14:cNvPr id="121" name="Encre 120">
                <a:extLst>
                  <a:ext uri="{FF2B5EF4-FFF2-40B4-BE49-F238E27FC236}">
                    <a16:creationId xmlns:a16="http://schemas.microsoft.com/office/drawing/2014/main" id="{0DF16EAE-CBAE-494F-8830-D3837F0E8279}"/>
                  </a:ext>
                </a:extLst>
              </p14:cNvPr>
              <p14:cNvContentPartPr/>
              <p14:nvPr userDrawn="1"/>
            </p14:nvContentPartPr>
            <p14:xfrm rot="20876532" flipH="1">
              <a:off x="2984129" y="3236909"/>
              <a:ext cx="216000" cy="45719"/>
            </p14:xfrm>
          </p:contentPart>
        </mc:Choice>
        <mc:Fallback xmlns="">
          <p:pic>
            <p:nvPicPr>
              <p:cNvPr id="121" name="Encre 120">
                <a:extLst>
                  <a:ext uri="{FF2B5EF4-FFF2-40B4-BE49-F238E27FC236}">
                    <a16:creationId xmlns:a16="http://schemas.microsoft.com/office/drawing/2014/main" id="{0DF16EAE-CBAE-494F-8830-D3837F0E8279}"/>
                  </a:ext>
                </a:extLst>
              </p:cNvPr>
              <p:cNvPicPr/>
              <p:nvPr/>
            </p:nvPicPr>
            <p:blipFill>
              <a:blip r:embed="rId3"/>
              <a:stretch>
                <a:fillRect/>
              </a:stretch>
            </p:blipFill>
            <p:spPr>
              <a:xfrm rot="20876532" flipH="1">
                <a:off x="2969753" y="3222622"/>
                <a:ext cx="244033" cy="73579"/>
              </a:xfrm>
              <a:prstGeom prst="rect">
                <a:avLst/>
              </a:prstGeom>
            </p:spPr>
          </p:pic>
        </mc:Fallback>
      </mc:AlternateContent>
      <p:sp>
        <p:nvSpPr>
          <p:cNvPr id="124" name="Espace réservé du texte 2">
            <a:extLst>
              <a:ext uri="{FF2B5EF4-FFF2-40B4-BE49-F238E27FC236}">
                <a16:creationId xmlns:a16="http://schemas.microsoft.com/office/drawing/2014/main" id="{944F4187-9015-4967-BA6E-6F918594F160}"/>
              </a:ext>
            </a:extLst>
          </p:cNvPr>
          <p:cNvSpPr>
            <a:spLocks noGrp="1"/>
          </p:cNvSpPr>
          <p:nvPr>
            <p:ph type="body" sz="quarter" idx="32"/>
          </p:nvPr>
        </p:nvSpPr>
        <p:spPr>
          <a:xfrm>
            <a:off x="2981736"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50" name="Rectangle : coins arrondis 149">
            <a:extLst>
              <a:ext uri="{FF2B5EF4-FFF2-40B4-BE49-F238E27FC236}">
                <a16:creationId xmlns:a16="http://schemas.microsoft.com/office/drawing/2014/main" id="{3A6F8B6D-1D76-4A30-90D5-CCF7E58ABBB4}"/>
              </a:ext>
            </a:extLst>
          </p:cNvPr>
          <p:cNvSpPr/>
          <p:nvPr userDrawn="1"/>
        </p:nvSpPr>
        <p:spPr>
          <a:xfrm>
            <a:off x="4600927"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5">
            <p14:nvContentPartPr>
              <p14:cNvPr id="151" name="Encre 150">
                <a:extLst>
                  <a:ext uri="{FF2B5EF4-FFF2-40B4-BE49-F238E27FC236}">
                    <a16:creationId xmlns:a16="http://schemas.microsoft.com/office/drawing/2014/main" id="{AB38EAE8-CEA2-45DF-A7AC-80AB966916CD}"/>
                  </a:ext>
                </a:extLst>
              </p14:cNvPr>
              <p14:cNvContentPartPr/>
              <p14:nvPr userDrawn="1"/>
            </p14:nvContentPartPr>
            <p14:xfrm rot="20876532" flipH="1">
              <a:off x="4817434" y="3236909"/>
              <a:ext cx="216000" cy="45719"/>
            </p14:xfrm>
          </p:contentPart>
        </mc:Choice>
        <mc:Fallback xmlns="">
          <p:pic>
            <p:nvPicPr>
              <p:cNvPr id="151" name="Encre 150">
                <a:extLst>
                  <a:ext uri="{FF2B5EF4-FFF2-40B4-BE49-F238E27FC236}">
                    <a16:creationId xmlns:a16="http://schemas.microsoft.com/office/drawing/2014/main" id="{AB38EAE8-CEA2-45DF-A7AC-80AB966916CD}"/>
                  </a:ext>
                </a:extLst>
              </p:cNvPr>
              <p:cNvPicPr/>
              <p:nvPr/>
            </p:nvPicPr>
            <p:blipFill>
              <a:blip r:embed="rId3"/>
              <a:stretch>
                <a:fillRect/>
              </a:stretch>
            </p:blipFill>
            <p:spPr>
              <a:xfrm rot="20876532" flipH="1">
                <a:off x="4803058" y="3222622"/>
                <a:ext cx="244033" cy="73579"/>
              </a:xfrm>
              <a:prstGeom prst="rect">
                <a:avLst/>
              </a:prstGeom>
            </p:spPr>
          </p:pic>
        </mc:Fallback>
      </mc:AlternateContent>
      <p:sp>
        <p:nvSpPr>
          <p:cNvPr id="154" name="Espace réservé du texte 2">
            <a:extLst>
              <a:ext uri="{FF2B5EF4-FFF2-40B4-BE49-F238E27FC236}">
                <a16:creationId xmlns:a16="http://schemas.microsoft.com/office/drawing/2014/main" id="{E5B6DC89-F4F8-4138-A290-11E8F717F36B}"/>
              </a:ext>
            </a:extLst>
          </p:cNvPr>
          <p:cNvSpPr>
            <a:spLocks noGrp="1"/>
          </p:cNvSpPr>
          <p:nvPr>
            <p:ph type="body" sz="quarter" idx="35"/>
          </p:nvPr>
        </p:nvSpPr>
        <p:spPr>
          <a:xfrm>
            <a:off x="4815041"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56" name="Rectangle : coins arrondis 155">
            <a:extLst>
              <a:ext uri="{FF2B5EF4-FFF2-40B4-BE49-F238E27FC236}">
                <a16:creationId xmlns:a16="http://schemas.microsoft.com/office/drawing/2014/main" id="{2E52A1AC-0B68-495C-8FE1-1225A9A660A1}"/>
              </a:ext>
            </a:extLst>
          </p:cNvPr>
          <p:cNvSpPr/>
          <p:nvPr userDrawn="1"/>
        </p:nvSpPr>
        <p:spPr>
          <a:xfrm>
            <a:off x="6436426"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6">
            <p14:nvContentPartPr>
              <p14:cNvPr id="157" name="Encre 156">
                <a:extLst>
                  <a:ext uri="{FF2B5EF4-FFF2-40B4-BE49-F238E27FC236}">
                    <a16:creationId xmlns:a16="http://schemas.microsoft.com/office/drawing/2014/main" id="{F3CEBA95-7379-4491-93F5-3FC92AA7A4B8}"/>
                  </a:ext>
                </a:extLst>
              </p14:cNvPr>
              <p14:cNvContentPartPr/>
              <p14:nvPr userDrawn="1"/>
            </p14:nvContentPartPr>
            <p14:xfrm rot="20876532" flipH="1">
              <a:off x="6652933" y="3236909"/>
              <a:ext cx="216000" cy="45719"/>
            </p14:xfrm>
          </p:contentPart>
        </mc:Choice>
        <mc:Fallback xmlns="">
          <p:pic>
            <p:nvPicPr>
              <p:cNvPr id="157" name="Encre 156">
                <a:extLst>
                  <a:ext uri="{FF2B5EF4-FFF2-40B4-BE49-F238E27FC236}">
                    <a16:creationId xmlns:a16="http://schemas.microsoft.com/office/drawing/2014/main" id="{F3CEBA95-7379-4491-93F5-3FC92AA7A4B8}"/>
                  </a:ext>
                </a:extLst>
              </p:cNvPr>
              <p:cNvPicPr/>
              <p:nvPr/>
            </p:nvPicPr>
            <p:blipFill>
              <a:blip r:embed="rId3"/>
              <a:stretch>
                <a:fillRect/>
              </a:stretch>
            </p:blipFill>
            <p:spPr>
              <a:xfrm rot="20876532" flipH="1">
                <a:off x="6638557" y="3222622"/>
                <a:ext cx="244033" cy="73579"/>
              </a:xfrm>
              <a:prstGeom prst="rect">
                <a:avLst/>
              </a:prstGeom>
            </p:spPr>
          </p:pic>
        </mc:Fallback>
      </mc:AlternateContent>
      <p:sp>
        <p:nvSpPr>
          <p:cNvPr id="160" name="Espace réservé du texte 2">
            <a:extLst>
              <a:ext uri="{FF2B5EF4-FFF2-40B4-BE49-F238E27FC236}">
                <a16:creationId xmlns:a16="http://schemas.microsoft.com/office/drawing/2014/main" id="{DA71056C-45C0-4FAB-8CAB-E48CEAF9D710}"/>
              </a:ext>
            </a:extLst>
          </p:cNvPr>
          <p:cNvSpPr>
            <a:spLocks noGrp="1"/>
          </p:cNvSpPr>
          <p:nvPr>
            <p:ph type="body" sz="quarter" idx="38"/>
          </p:nvPr>
        </p:nvSpPr>
        <p:spPr>
          <a:xfrm>
            <a:off x="6650540"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62" name="Rectangle : coins arrondis 161">
            <a:extLst>
              <a:ext uri="{FF2B5EF4-FFF2-40B4-BE49-F238E27FC236}">
                <a16:creationId xmlns:a16="http://schemas.microsoft.com/office/drawing/2014/main" id="{3B03C277-C1D6-4985-9598-2AD8F2282D81}"/>
              </a:ext>
            </a:extLst>
          </p:cNvPr>
          <p:cNvSpPr/>
          <p:nvPr userDrawn="1"/>
        </p:nvSpPr>
        <p:spPr>
          <a:xfrm>
            <a:off x="8271925"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7">
            <p14:nvContentPartPr>
              <p14:cNvPr id="163" name="Encre 162">
                <a:extLst>
                  <a:ext uri="{FF2B5EF4-FFF2-40B4-BE49-F238E27FC236}">
                    <a16:creationId xmlns:a16="http://schemas.microsoft.com/office/drawing/2014/main" id="{A8A15F43-9AE4-4055-A4C9-B0F17FFDE631}"/>
                  </a:ext>
                </a:extLst>
              </p14:cNvPr>
              <p14:cNvContentPartPr/>
              <p14:nvPr userDrawn="1"/>
            </p14:nvContentPartPr>
            <p14:xfrm rot="20876532" flipH="1">
              <a:off x="8488432" y="3236909"/>
              <a:ext cx="216000" cy="45719"/>
            </p14:xfrm>
          </p:contentPart>
        </mc:Choice>
        <mc:Fallback xmlns="">
          <p:pic>
            <p:nvPicPr>
              <p:cNvPr id="163" name="Encre 162">
                <a:extLst>
                  <a:ext uri="{FF2B5EF4-FFF2-40B4-BE49-F238E27FC236}">
                    <a16:creationId xmlns:a16="http://schemas.microsoft.com/office/drawing/2014/main" id="{A8A15F43-9AE4-4055-A4C9-B0F17FFDE631}"/>
                  </a:ext>
                </a:extLst>
              </p:cNvPr>
              <p:cNvPicPr/>
              <p:nvPr/>
            </p:nvPicPr>
            <p:blipFill>
              <a:blip r:embed="rId3"/>
              <a:stretch>
                <a:fillRect/>
              </a:stretch>
            </p:blipFill>
            <p:spPr>
              <a:xfrm rot="20876532" flipH="1">
                <a:off x="8474056" y="3222622"/>
                <a:ext cx="244033" cy="73579"/>
              </a:xfrm>
              <a:prstGeom prst="rect">
                <a:avLst/>
              </a:prstGeom>
            </p:spPr>
          </p:pic>
        </mc:Fallback>
      </mc:AlternateContent>
      <p:sp>
        <p:nvSpPr>
          <p:cNvPr id="166" name="Espace réservé du texte 2">
            <a:extLst>
              <a:ext uri="{FF2B5EF4-FFF2-40B4-BE49-F238E27FC236}">
                <a16:creationId xmlns:a16="http://schemas.microsoft.com/office/drawing/2014/main" id="{F3A33698-DDA1-40A6-9EBA-6CD798A9798A}"/>
              </a:ext>
            </a:extLst>
          </p:cNvPr>
          <p:cNvSpPr>
            <a:spLocks noGrp="1"/>
          </p:cNvSpPr>
          <p:nvPr>
            <p:ph type="body" sz="quarter" idx="41"/>
          </p:nvPr>
        </p:nvSpPr>
        <p:spPr>
          <a:xfrm>
            <a:off x="8486039"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68" name="Rectangle : coins arrondis 167">
            <a:extLst>
              <a:ext uri="{FF2B5EF4-FFF2-40B4-BE49-F238E27FC236}">
                <a16:creationId xmlns:a16="http://schemas.microsoft.com/office/drawing/2014/main" id="{08261E38-289F-4D91-8AA5-A5EAFD3ADBFA}"/>
              </a:ext>
            </a:extLst>
          </p:cNvPr>
          <p:cNvSpPr/>
          <p:nvPr userDrawn="1"/>
        </p:nvSpPr>
        <p:spPr>
          <a:xfrm>
            <a:off x="10107424" y="2203451"/>
            <a:ext cx="1656896" cy="3503930"/>
          </a:xfrm>
          <a:prstGeom prst="roundRect">
            <a:avLst>
              <a:gd name="adj" fmla="val 2594"/>
            </a:avLst>
          </a:prstGeom>
          <a:solidFill>
            <a:srgbClr val="66BAAD"/>
          </a:solidFill>
          <a:ln>
            <a:noFill/>
          </a:ln>
          <a:effectLst>
            <a:outerShdw blurRad="241300" sx="101000" sy="101000" algn="ctr" rotWithShape="0">
              <a:schemeClr val="accent6">
                <a:lumMod val="7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mc:AlternateContent xmlns:mc="http://schemas.openxmlformats.org/markup-compatibility/2006" xmlns:p14="http://schemas.microsoft.com/office/powerpoint/2010/main">
        <mc:Choice Requires="p14">
          <p:contentPart p14:bwMode="auto" r:id="rId8">
            <p14:nvContentPartPr>
              <p14:cNvPr id="169" name="Encre 168">
                <a:extLst>
                  <a:ext uri="{FF2B5EF4-FFF2-40B4-BE49-F238E27FC236}">
                    <a16:creationId xmlns:a16="http://schemas.microsoft.com/office/drawing/2014/main" id="{E01F4F8C-73E1-47BC-A7EC-0ADE44D7AAFA}"/>
                  </a:ext>
                </a:extLst>
              </p14:cNvPr>
              <p14:cNvContentPartPr/>
              <p14:nvPr userDrawn="1"/>
            </p14:nvContentPartPr>
            <p14:xfrm rot="20876532" flipH="1">
              <a:off x="10323931" y="3236909"/>
              <a:ext cx="216000" cy="45719"/>
            </p14:xfrm>
          </p:contentPart>
        </mc:Choice>
        <mc:Fallback xmlns="">
          <p:pic>
            <p:nvPicPr>
              <p:cNvPr id="169" name="Encre 168">
                <a:extLst>
                  <a:ext uri="{FF2B5EF4-FFF2-40B4-BE49-F238E27FC236}">
                    <a16:creationId xmlns:a16="http://schemas.microsoft.com/office/drawing/2014/main" id="{E01F4F8C-73E1-47BC-A7EC-0ADE44D7AAFA}"/>
                  </a:ext>
                </a:extLst>
              </p:cNvPr>
              <p:cNvPicPr/>
              <p:nvPr/>
            </p:nvPicPr>
            <p:blipFill>
              <a:blip r:embed="rId3"/>
              <a:stretch>
                <a:fillRect/>
              </a:stretch>
            </p:blipFill>
            <p:spPr>
              <a:xfrm rot="20876532" flipH="1">
                <a:off x="10309555" y="3222622"/>
                <a:ext cx="244033" cy="73579"/>
              </a:xfrm>
              <a:prstGeom prst="rect">
                <a:avLst/>
              </a:prstGeom>
            </p:spPr>
          </p:pic>
        </mc:Fallback>
      </mc:AlternateContent>
      <p:sp>
        <p:nvSpPr>
          <p:cNvPr id="172" name="Espace réservé du texte 2">
            <a:extLst>
              <a:ext uri="{FF2B5EF4-FFF2-40B4-BE49-F238E27FC236}">
                <a16:creationId xmlns:a16="http://schemas.microsoft.com/office/drawing/2014/main" id="{6F2230FD-3B29-4A45-9E41-5B0028B78AA8}"/>
              </a:ext>
            </a:extLst>
          </p:cNvPr>
          <p:cNvSpPr>
            <a:spLocks noGrp="1"/>
          </p:cNvSpPr>
          <p:nvPr>
            <p:ph type="body" sz="quarter" idx="44"/>
          </p:nvPr>
        </p:nvSpPr>
        <p:spPr>
          <a:xfrm>
            <a:off x="10321538" y="3436726"/>
            <a:ext cx="1305257" cy="478194"/>
          </a:xfrm>
        </p:spPr>
        <p:txBody>
          <a:bodyPr lIns="0" tIns="0" rIns="0" bIns="0">
            <a:noAutofit/>
          </a:bodyPr>
          <a:lstStyle>
            <a:lvl1pPr marL="0" indent="0">
              <a:buNone/>
              <a:defRPr lang="fr-FR" sz="1400" kern="1200" dirty="0">
                <a:solidFill>
                  <a:schemeClr val="bg1"/>
                </a:solidFill>
                <a:latin typeface="+mn-lt"/>
                <a:ea typeface="+mn-ea"/>
                <a:cs typeface="+mn-cs"/>
              </a:defRPr>
            </a:lvl1pPr>
          </a:lstStyle>
          <a:p>
            <a:endParaRPr lang="fr-FR"/>
          </a:p>
        </p:txBody>
      </p:sp>
      <p:sp>
        <p:nvSpPr>
          <p:cNvPr id="180" name="Espace réservé du texte 2">
            <a:extLst>
              <a:ext uri="{FF2B5EF4-FFF2-40B4-BE49-F238E27FC236}">
                <a16:creationId xmlns:a16="http://schemas.microsoft.com/office/drawing/2014/main" id="{91591376-E33D-4528-89E8-5775D28D994A}"/>
              </a:ext>
            </a:extLst>
          </p:cNvPr>
          <p:cNvSpPr>
            <a:spLocks noGrp="1"/>
          </p:cNvSpPr>
          <p:nvPr>
            <p:ph type="body" sz="quarter" idx="18" hasCustomPrompt="1"/>
          </p:nvPr>
        </p:nvSpPr>
        <p:spPr>
          <a:xfrm>
            <a:off x="1146240"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1" name="Espace réservé du texte 2">
            <a:extLst>
              <a:ext uri="{FF2B5EF4-FFF2-40B4-BE49-F238E27FC236}">
                <a16:creationId xmlns:a16="http://schemas.microsoft.com/office/drawing/2014/main" id="{7D6F5919-31C8-4AE0-9B8E-5DAE0D07B317}"/>
              </a:ext>
            </a:extLst>
          </p:cNvPr>
          <p:cNvSpPr>
            <a:spLocks noGrp="1"/>
          </p:cNvSpPr>
          <p:nvPr>
            <p:ph type="body" sz="quarter" idx="31" hasCustomPrompt="1"/>
          </p:nvPr>
        </p:nvSpPr>
        <p:spPr>
          <a:xfrm>
            <a:off x="2981739"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2" name="Espace réservé du texte 2">
            <a:extLst>
              <a:ext uri="{FF2B5EF4-FFF2-40B4-BE49-F238E27FC236}">
                <a16:creationId xmlns:a16="http://schemas.microsoft.com/office/drawing/2014/main" id="{E68578E9-69E0-499A-81CC-791E457715C5}"/>
              </a:ext>
            </a:extLst>
          </p:cNvPr>
          <p:cNvSpPr>
            <a:spLocks noGrp="1"/>
          </p:cNvSpPr>
          <p:nvPr>
            <p:ph type="body" sz="quarter" idx="34" hasCustomPrompt="1"/>
          </p:nvPr>
        </p:nvSpPr>
        <p:spPr>
          <a:xfrm>
            <a:off x="4815044"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3" name="Espace réservé du texte 2">
            <a:extLst>
              <a:ext uri="{FF2B5EF4-FFF2-40B4-BE49-F238E27FC236}">
                <a16:creationId xmlns:a16="http://schemas.microsoft.com/office/drawing/2014/main" id="{37C724E0-723F-4074-84D9-21F4B10A7635}"/>
              </a:ext>
            </a:extLst>
          </p:cNvPr>
          <p:cNvSpPr>
            <a:spLocks noGrp="1"/>
          </p:cNvSpPr>
          <p:nvPr>
            <p:ph type="body" sz="quarter" idx="37" hasCustomPrompt="1"/>
          </p:nvPr>
        </p:nvSpPr>
        <p:spPr>
          <a:xfrm>
            <a:off x="6650543"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4" name="Espace réservé du texte 2">
            <a:extLst>
              <a:ext uri="{FF2B5EF4-FFF2-40B4-BE49-F238E27FC236}">
                <a16:creationId xmlns:a16="http://schemas.microsoft.com/office/drawing/2014/main" id="{F8EAB2DA-6019-4E6E-B81A-21B0A7D68E53}"/>
              </a:ext>
            </a:extLst>
          </p:cNvPr>
          <p:cNvSpPr>
            <a:spLocks noGrp="1"/>
          </p:cNvSpPr>
          <p:nvPr>
            <p:ph type="body" sz="quarter" idx="40" hasCustomPrompt="1"/>
          </p:nvPr>
        </p:nvSpPr>
        <p:spPr>
          <a:xfrm>
            <a:off x="8486042"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5" name="Espace réservé du texte 2">
            <a:extLst>
              <a:ext uri="{FF2B5EF4-FFF2-40B4-BE49-F238E27FC236}">
                <a16:creationId xmlns:a16="http://schemas.microsoft.com/office/drawing/2014/main" id="{070319B2-B93C-4166-BA75-448F22BC5154}"/>
              </a:ext>
            </a:extLst>
          </p:cNvPr>
          <p:cNvSpPr>
            <a:spLocks noGrp="1"/>
          </p:cNvSpPr>
          <p:nvPr>
            <p:ph type="body" sz="quarter" idx="43" hasCustomPrompt="1"/>
          </p:nvPr>
        </p:nvSpPr>
        <p:spPr>
          <a:xfrm>
            <a:off x="10321541" y="2936800"/>
            <a:ext cx="1305254" cy="166199"/>
          </a:xfrm>
          <a:noFill/>
        </p:spPr>
        <p:txBody>
          <a:bodyPr wrap="square" lIns="0" tIns="0" rIns="0" bIns="0" rtlCol="0" anchor="b">
            <a:noAutofit/>
          </a:bodyPr>
          <a:lstStyle>
            <a:lvl1pPr marL="0" indent="0">
              <a:buNone/>
              <a:defRPr lang="fr-FR" sz="1600" cap="none" baseline="0" dirty="0">
                <a:solidFill>
                  <a:schemeClr val="bg1"/>
                </a:solidFill>
                <a:latin typeface="+mj-lt"/>
              </a:defRPr>
            </a:lvl1pPr>
          </a:lstStyle>
          <a:p>
            <a:pPr marL="0" lvl="0"/>
            <a:r>
              <a:rPr lang="fr-FR"/>
              <a:t>Titre</a:t>
            </a:r>
          </a:p>
        </p:txBody>
      </p:sp>
      <p:sp>
        <p:nvSpPr>
          <p:cNvPr id="186" name="Espace réservé du texte 2">
            <a:extLst>
              <a:ext uri="{FF2B5EF4-FFF2-40B4-BE49-F238E27FC236}">
                <a16:creationId xmlns:a16="http://schemas.microsoft.com/office/drawing/2014/main" id="{AB299C80-DC19-4D76-9D35-0B6B834951A9}"/>
              </a:ext>
            </a:extLst>
          </p:cNvPr>
          <p:cNvSpPr>
            <a:spLocks noGrp="1"/>
          </p:cNvSpPr>
          <p:nvPr>
            <p:ph type="body" sz="quarter" idx="73" hasCustomPrompt="1"/>
          </p:nvPr>
        </p:nvSpPr>
        <p:spPr>
          <a:xfrm>
            <a:off x="571500" y="937814"/>
            <a:ext cx="4124677" cy="249299"/>
          </a:xfrm>
          <a:noFill/>
        </p:spPr>
        <p:txBody>
          <a:bodyPr wrap="square" lIns="0" tIns="0" rIns="0" bIns="0" rtlCol="0" anchor="t">
            <a:noAutofit/>
          </a:bodyPr>
          <a:lstStyle>
            <a:lvl1pPr marL="0" indent="0">
              <a:buNone/>
              <a:defRPr lang="fr-FR" sz="1800" cap="all" baseline="0" dirty="0">
                <a:solidFill>
                  <a:schemeClr val="accent1"/>
                </a:solidFill>
                <a:latin typeface="+mj-lt"/>
              </a:defRPr>
            </a:lvl1pPr>
          </a:lstStyle>
          <a:p>
            <a:pPr marL="0" lvl="0"/>
            <a:r>
              <a:rPr lang="fr-FR"/>
              <a:t>SOUS TITRE</a:t>
            </a:r>
          </a:p>
        </p:txBody>
      </p:sp>
      <p:grpSp>
        <p:nvGrpSpPr>
          <p:cNvPr id="55" name="Groupe 54">
            <a:extLst>
              <a:ext uri="{FF2B5EF4-FFF2-40B4-BE49-F238E27FC236}">
                <a16:creationId xmlns:a16="http://schemas.microsoft.com/office/drawing/2014/main" id="{C042AF2E-FD5A-43E6-8566-1DF2B951880A}"/>
              </a:ext>
            </a:extLst>
          </p:cNvPr>
          <p:cNvGrpSpPr/>
          <p:nvPr userDrawn="1"/>
        </p:nvGrpSpPr>
        <p:grpSpPr>
          <a:xfrm rot="2653881" flipH="1">
            <a:off x="2445583" y="2234888"/>
            <a:ext cx="215656" cy="386366"/>
            <a:chOff x="1685785" y="2745420"/>
            <a:chExt cx="609193" cy="1091422"/>
          </a:xfrm>
        </p:grpSpPr>
        <mc:AlternateContent xmlns:mc="http://schemas.openxmlformats.org/markup-compatibility/2006" xmlns:p14="http://schemas.microsoft.com/office/powerpoint/2010/main">
          <mc:Choice Requires="p14">
            <p:contentPart p14:bwMode="auto" r:id="rId9">
              <p14:nvContentPartPr>
                <p14:cNvPr id="56" name="Encre 55">
                  <a:extLst>
                    <a:ext uri="{FF2B5EF4-FFF2-40B4-BE49-F238E27FC236}">
                      <a16:creationId xmlns:a16="http://schemas.microsoft.com/office/drawing/2014/main" id="{5F28335F-0303-4A46-BE4C-7AFE5580BD9D}"/>
                    </a:ext>
                  </a:extLst>
                </p14:cNvPr>
                <p14:cNvContentPartPr/>
                <p14:nvPr/>
              </p14:nvContentPartPr>
              <p14:xfrm>
                <a:off x="1788684" y="2750536"/>
                <a:ext cx="506294" cy="1086306"/>
              </p14:xfrm>
            </p:contentPart>
          </mc:Choice>
          <mc:Fallback xmlns="">
            <p:pic>
              <p:nvPicPr>
                <p:cNvPr id="56" name="Encre 55">
                  <a:extLst>
                    <a:ext uri="{FF2B5EF4-FFF2-40B4-BE49-F238E27FC236}">
                      <a16:creationId xmlns:a16="http://schemas.microsoft.com/office/drawing/2014/main" id="{5F28335F-0303-4A46-BE4C-7AFE5580BD9D}"/>
                    </a:ext>
                  </a:extLst>
                </p:cNvPr>
                <p:cNvPicPr/>
                <p:nvPr/>
              </p:nvPicPr>
              <p:blipFill>
                <a:blip r:embed="rId10"/>
                <a:stretch>
                  <a:fillRect/>
                </a:stretch>
              </p:blipFill>
              <p:spPr>
                <a:xfrm>
                  <a:off x="1734909" y="2696678"/>
                  <a:ext cx="612829" cy="119300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7" name="Encre 56">
                  <a:extLst>
                    <a:ext uri="{FF2B5EF4-FFF2-40B4-BE49-F238E27FC236}">
                      <a16:creationId xmlns:a16="http://schemas.microsoft.com/office/drawing/2014/main" id="{E53D3D69-6C67-4FFF-9B95-DB85E092E6B3}"/>
                    </a:ext>
                  </a:extLst>
                </p14:cNvPr>
                <p14:cNvContentPartPr/>
                <p14:nvPr/>
              </p14:nvContentPartPr>
              <p14:xfrm>
                <a:off x="1685785" y="2745420"/>
                <a:ext cx="324561" cy="397254"/>
              </p14:xfrm>
            </p:contentPart>
          </mc:Choice>
          <mc:Fallback xmlns="">
            <p:pic>
              <p:nvPicPr>
                <p:cNvPr id="57" name="Encre 56">
                  <a:extLst>
                    <a:ext uri="{FF2B5EF4-FFF2-40B4-BE49-F238E27FC236}">
                      <a16:creationId xmlns:a16="http://schemas.microsoft.com/office/drawing/2014/main" id="{E53D3D69-6C67-4FFF-9B95-DB85E092E6B3}"/>
                    </a:ext>
                  </a:extLst>
                </p:cNvPr>
                <p:cNvPicPr/>
                <p:nvPr/>
              </p:nvPicPr>
              <p:blipFill>
                <a:blip r:embed="rId12"/>
                <a:stretch>
                  <a:fillRect/>
                </a:stretch>
              </p:blipFill>
              <p:spPr>
                <a:xfrm>
                  <a:off x="1631861" y="2691572"/>
                  <a:ext cx="431391" cy="503933"/>
                </a:xfrm>
                <a:prstGeom prst="rect">
                  <a:avLst/>
                </a:prstGeom>
              </p:spPr>
            </p:pic>
          </mc:Fallback>
        </mc:AlternateContent>
      </p:grpSp>
      <p:grpSp>
        <p:nvGrpSpPr>
          <p:cNvPr id="58" name="Groupe 57">
            <a:extLst>
              <a:ext uri="{FF2B5EF4-FFF2-40B4-BE49-F238E27FC236}">
                <a16:creationId xmlns:a16="http://schemas.microsoft.com/office/drawing/2014/main" id="{1E0D7DA6-8D24-475A-A4E1-E70799F5167E}"/>
              </a:ext>
            </a:extLst>
          </p:cNvPr>
          <p:cNvGrpSpPr/>
          <p:nvPr userDrawn="1"/>
        </p:nvGrpSpPr>
        <p:grpSpPr>
          <a:xfrm rot="2653881" flipH="1">
            <a:off x="6116581" y="2234888"/>
            <a:ext cx="215656" cy="386366"/>
            <a:chOff x="1685785" y="2745420"/>
            <a:chExt cx="609193" cy="1091422"/>
          </a:xfrm>
        </p:grpSpPr>
        <mc:AlternateContent xmlns:mc="http://schemas.openxmlformats.org/markup-compatibility/2006" xmlns:p14="http://schemas.microsoft.com/office/powerpoint/2010/main">
          <mc:Choice Requires="p14">
            <p:contentPart p14:bwMode="auto" r:id="rId13">
              <p14:nvContentPartPr>
                <p14:cNvPr id="59" name="Encre 58">
                  <a:extLst>
                    <a:ext uri="{FF2B5EF4-FFF2-40B4-BE49-F238E27FC236}">
                      <a16:creationId xmlns:a16="http://schemas.microsoft.com/office/drawing/2014/main" id="{33742452-4DE8-4A4B-9A92-1906A4C8FDF1}"/>
                    </a:ext>
                  </a:extLst>
                </p14:cNvPr>
                <p14:cNvContentPartPr/>
                <p14:nvPr/>
              </p14:nvContentPartPr>
              <p14:xfrm>
                <a:off x="1788684" y="2750536"/>
                <a:ext cx="506294" cy="1086306"/>
              </p14:xfrm>
            </p:contentPart>
          </mc:Choice>
          <mc:Fallback xmlns="">
            <p:pic>
              <p:nvPicPr>
                <p:cNvPr id="59" name="Encre 58">
                  <a:extLst>
                    <a:ext uri="{FF2B5EF4-FFF2-40B4-BE49-F238E27FC236}">
                      <a16:creationId xmlns:a16="http://schemas.microsoft.com/office/drawing/2014/main" id="{33742452-4DE8-4A4B-9A92-1906A4C8FDF1}"/>
                    </a:ext>
                  </a:extLst>
                </p:cNvPr>
                <p:cNvPicPr/>
                <p:nvPr/>
              </p:nvPicPr>
              <p:blipFill>
                <a:blip r:embed="rId10"/>
                <a:stretch>
                  <a:fillRect/>
                </a:stretch>
              </p:blipFill>
              <p:spPr>
                <a:xfrm>
                  <a:off x="1734909" y="2696678"/>
                  <a:ext cx="612829" cy="119300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Encre 59">
                  <a:extLst>
                    <a:ext uri="{FF2B5EF4-FFF2-40B4-BE49-F238E27FC236}">
                      <a16:creationId xmlns:a16="http://schemas.microsoft.com/office/drawing/2014/main" id="{19E8A1FD-21A9-4CAF-A84B-493CF6A46639}"/>
                    </a:ext>
                  </a:extLst>
                </p14:cNvPr>
                <p14:cNvContentPartPr/>
                <p14:nvPr/>
              </p14:nvContentPartPr>
              <p14:xfrm>
                <a:off x="1685785" y="2745420"/>
                <a:ext cx="324561" cy="397254"/>
              </p14:xfrm>
            </p:contentPart>
          </mc:Choice>
          <mc:Fallback xmlns="">
            <p:pic>
              <p:nvPicPr>
                <p:cNvPr id="60" name="Encre 59">
                  <a:extLst>
                    <a:ext uri="{FF2B5EF4-FFF2-40B4-BE49-F238E27FC236}">
                      <a16:creationId xmlns:a16="http://schemas.microsoft.com/office/drawing/2014/main" id="{19E8A1FD-21A9-4CAF-A84B-493CF6A46639}"/>
                    </a:ext>
                  </a:extLst>
                </p:cNvPr>
                <p:cNvPicPr/>
                <p:nvPr/>
              </p:nvPicPr>
              <p:blipFill>
                <a:blip r:embed="rId12"/>
                <a:stretch>
                  <a:fillRect/>
                </a:stretch>
              </p:blipFill>
              <p:spPr>
                <a:xfrm>
                  <a:off x="1631861" y="2691572"/>
                  <a:ext cx="431391" cy="503933"/>
                </a:xfrm>
                <a:prstGeom prst="rect">
                  <a:avLst/>
                </a:prstGeom>
              </p:spPr>
            </p:pic>
          </mc:Fallback>
        </mc:AlternateContent>
      </p:grpSp>
      <p:grpSp>
        <p:nvGrpSpPr>
          <p:cNvPr id="61" name="Groupe 60">
            <a:extLst>
              <a:ext uri="{FF2B5EF4-FFF2-40B4-BE49-F238E27FC236}">
                <a16:creationId xmlns:a16="http://schemas.microsoft.com/office/drawing/2014/main" id="{AA224F2C-E3D0-4540-B1C3-1E33E3BDA222}"/>
              </a:ext>
            </a:extLst>
          </p:cNvPr>
          <p:cNvGrpSpPr/>
          <p:nvPr userDrawn="1"/>
        </p:nvGrpSpPr>
        <p:grpSpPr>
          <a:xfrm rot="2653881" flipH="1">
            <a:off x="9781074" y="2234888"/>
            <a:ext cx="215656" cy="386366"/>
            <a:chOff x="1685785" y="2745420"/>
            <a:chExt cx="609193" cy="1091422"/>
          </a:xfrm>
        </p:grpSpPr>
        <mc:AlternateContent xmlns:mc="http://schemas.openxmlformats.org/markup-compatibility/2006" xmlns:p14="http://schemas.microsoft.com/office/powerpoint/2010/main">
          <mc:Choice Requires="p14">
            <p:contentPart p14:bwMode="auto" r:id="rId15">
              <p14:nvContentPartPr>
                <p14:cNvPr id="68" name="Encre 67">
                  <a:extLst>
                    <a:ext uri="{FF2B5EF4-FFF2-40B4-BE49-F238E27FC236}">
                      <a16:creationId xmlns:a16="http://schemas.microsoft.com/office/drawing/2014/main" id="{C70DADE0-44C7-47BA-82F7-786B1FBBF92D}"/>
                    </a:ext>
                  </a:extLst>
                </p14:cNvPr>
                <p14:cNvContentPartPr/>
                <p14:nvPr/>
              </p14:nvContentPartPr>
              <p14:xfrm>
                <a:off x="1788684" y="2750536"/>
                <a:ext cx="506294" cy="1086306"/>
              </p14:xfrm>
            </p:contentPart>
          </mc:Choice>
          <mc:Fallback xmlns="">
            <p:pic>
              <p:nvPicPr>
                <p:cNvPr id="68" name="Encre 67">
                  <a:extLst>
                    <a:ext uri="{FF2B5EF4-FFF2-40B4-BE49-F238E27FC236}">
                      <a16:creationId xmlns:a16="http://schemas.microsoft.com/office/drawing/2014/main" id="{C70DADE0-44C7-47BA-82F7-786B1FBBF92D}"/>
                    </a:ext>
                  </a:extLst>
                </p:cNvPr>
                <p:cNvPicPr/>
                <p:nvPr/>
              </p:nvPicPr>
              <p:blipFill>
                <a:blip r:embed="rId10"/>
                <a:stretch>
                  <a:fillRect/>
                </a:stretch>
              </p:blipFill>
              <p:spPr>
                <a:xfrm>
                  <a:off x="1734909" y="2696678"/>
                  <a:ext cx="612829" cy="119300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Encre 68">
                  <a:extLst>
                    <a:ext uri="{FF2B5EF4-FFF2-40B4-BE49-F238E27FC236}">
                      <a16:creationId xmlns:a16="http://schemas.microsoft.com/office/drawing/2014/main" id="{4EEF565C-1B6B-45D1-B1EE-52672E6B6BF3}"/>
                    </a:ext>
                  </a:extLst>
                </p14:cNvPr>
                <p14:cNvContentPartPr/>
                <p14:nvPr/>
              </p14:nvContentPartPr>
              <p14:xfrm>
                <a:off x="1685785" y="2745420"/>
                <a:ext cx="324561" cy="397254"/>
              </p14:xfrm>
            </p:contentPart>
          </mc:Choice>
          <mc:Fallback xmlns="">
            <p:pic>
              <p:nvPicPr>
                <p:cNvPr id="69" name="Encre 68">
                  <a:extLst>
                    <a:ext uri="{FF2B5EF4-FFF2-40B4-BE49-F238E27FC236}">
                      <a16:creationId xmlns:a16="http://schemas.microsoft.com/office/drawing/2014/main" id="{4EEF565C-1B6B-45D1-B1EE-52672E6B6BF3}"/>
                    </a:ext>
                  </a:extLst>
                </p:cNvPr>
                <p:cNvPicPr/>
                <p:nvPr/>
              </p:nvPicPr>
              <p:blipFill>
                <a:blip r:embed="rId12"/>
                <a:stretch>
                  <a:fillRect/>
                </a:stretch>
              </p:blipFill>
              <p:spPr>
                <a:xfrm>
                  <a:off x="1631861" y="2691572"/>
                  <a:ext cx="431391" cy="503933"/>
                </a:xfrm>
                <a:prstGeom prst="rect">
                  <a:avLst/>
                </a:prstGeom>
              </p:spPr>
            </p:pic>
          </mc:Fallback>
        </mc:AlternateContent>
      </p:grpSp>
      <p:grpSp>
        <p:nvGrpSpPr>
          <p:cNvPr id="70" name="Groupe 69">
            <a:extLst>
              <a:ext uri="{FF2B5EF4-FFF2-40B4-BE49-F238E27FC236}">
                <a16:creationId xmlns:a16="http://schemas.microsoft.com/office/drawing/2014/main" id="{5ACDBA5D-FDD6-4158-8F09-D9F3954BF3C4}"/>
              </a:ext>
            </a:extLst>
          </p:cNvPr>
          <p:cNvGrpSpPr/>
          <p:nvPr userDrawn="1"/>
        </p:nvGrpSpPr>
        <p:grpSpPr>
          <a:xfrm rot="18946119" flipH="1" flipV="1">
            <a:off x="4281080" y="2171720"/>
            <a:ext cx="215656" cy="386366"/>
            <a:chOff x="1685785" y="2745420"/>
            <a:chExt cx="609193" cy="1091422"/>
          </a:xfrm>
        </p:grpSpPr>
        <mc:AlternateContent xmlns:mc="http://schemas.openxmlformats.org/markup-compatibility/2006" xmlns:p14="http://schemas.microsoft.com/office/powerpoint/2010/main">
          <mc:Choice Requires="p14">
            <p:contentPart p14:bwMode="auto" r:id="rId17">
              <p14:nvContentPartPr>
                <p14:cNvPr id="71" name="Encre 70">
                  <a:extLst>
                    <a:ext uri="{FF2B5EF4-FFF2-40B4-BE49-F238E27FC236}">
                      <a16:creationId xmlns:a16="http://schemas.microsoft.com/office/drawing/2014/main" id="{9528D8A4-8539-458F-9AB3-4017F06C1739}"/>
                    </a:ext>
                  </a:extLst>
                </p14:cNvPr>
                <p14:cNvContentPartPr/>
                <p14:nvPr/>
              </p14:nvContentPartPr>
              <p14:xfrm>
                <a:off x="1788684" y="2750536"/>
                <a:ext cx="506294" cy="1086306"/>
              </p14:xfrm>
            </p:contentPart>
          </mc:Choice>
          <mc:Fallback xmlns="">
            <p:pic>
              <p:nvPicPr>
                <p:cNvPr id="71" name="Encre 70">
                  <a:extLst>
                    <a:ext uri="{FF2B5EF4-FFF2-40B4-BE49-F238E27FC236}">
                      <a16:creationId xmlns:a16="http://schemas.microsoft.com/office/drawing/2014/main" id="{9528D8A4-8539-458F-9AB3-4017F06C1739}"/>
                    </a:ext>
                  </a:extLst>
                </p:cNvPr>
                <p:cNvPicPr/>
                <p:nvPr/>
              </p:nvPicPr>
              <p:blipFill>
                <a:blip r:embed="rId10"/>
                <a:stretch>
                  <a:fillRect/>
                </a:stretch>
              </p:blipFill>
              <p:spPr>
                <a:xfrm>
                  <a:off x="1734909" y="2696678"/>
                  <a:ext cx="612829" cy="119300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Encre 71">
                  <a:extLst>
                    <a:ext uri="{FF2B5EF4-FFF2-40B4-BE49-F238E27FC236}">
                      <a16:creationId xmlns:a16="http://schemas.microsoft.com/office/drawing/2014/main" id="{B90660E9-C417-4B5C-BAB6-7AD9154FD339}"/>
                    </a:ext>
                  </a:extLst>
                </p14:cNvPr>
                <p14:cNvContentPartPr/>
                <p14:nvPr/>
              </p14:nvContentPartPr>
              <p14:xfrm>
                <a:off x="1685785" y="2745420"/>
                <a:ext cx="324561" cy="397254"/>
              </p14:xfrm>
            </p:contentPart>
          </mc:Choice>
          <mc:Fallback xmlns="">
            <p:pic>
              <p:nvPicPr>
                <p:cNvPr id="72" name="Encre 71">
                  <a:extLst>
                    <a:ext uri="{FF2B5EF4-FFF2-40B4-BE49-F238E27FC236}">
                      <a16:creationId xmlns:a16="http://schemas.microsoft.com/office/drawing/2014/main" id="{B90660E9-C417-4B5C-BAB6-7AD9154FD339}"/>
                    </a:ext>
                  </a:extLst>
                </p:cNvPr>
                <p:cNvPicPr/>
                <p:nvPr/>
              </p:nvPicPr>
              <p:blipFill>
                <a:blip r:embed="rId12"/>
                <a:stretch>
                  <a:fillRect/>
                </a:stretch>
              </p:blipFill>
              <p:spPr>
                <a:xfrm>
                  <a:off x="1631861" y="2691572"/>
                  <a:ext cx="431391" cy="503933"/>
                </a:xfrm>
                <a:prstGeom prst="rect">
                  <a:avLst/>
                </a:prstGeom>
              </p:spPr>
            </p:pic>
          </mc:Fallback>
        </mc:AlternateContent>
      </p:grpSp>
      <p:grpSp>
        <p:nvGrpSpPr>
          <p:cNvPr id="73" name="Groupe 72">
            <a:extLst>
              <a:ext uri="{FF2B5EF4-FFF2-40B4-BE49-F238E27FC236}">
                <a16:creationId xmlns:a16="http://schemas.microsoft.com/office/drawing/2014/main" id="{04BD9B41-8D3D-4B41-9675-63DE17F8C515}"/>
              </a:ext>
            </a:extLst>
          </p:cNvPr>
          <p:cNvGrpSpPr/>
          <p:nvPr userDrawn="1"/>
        </p:nvGrpSpPr>
        <p:grpSpPr>
          <a:xfrm rot="18946119" flipH="1" flipV="1">
            <a:off x="7952078" y="2171720"/>
            <a:ext cx="215656" cy="386366"/>
            <a:chOff x="1685785" y="2745420"/>
            <a:chExt cx="609193" cy="1091422"/>
          </a:xfrm>
        </p:grpSpPr>
        <mc:AlternateContent xmlns:mc="http://schemas.openxmlformats.org/markup-compatibility/2006" xmlns:p14="http://schemas.microsoft.com/office/powerpoint/2010/main">
          <mc:Choice Requires="p14">
            <p:contentPart p14:bwMode="auto" r:id="rId19">
              <p14:nvContentPartPr>
                <p14:cNvPr id="74" name="Encre 73">
                  <a:extLst>
                    <a:ext uri="{FF2B5EF4-FFF2-40B4-BE49-F238E27FC236}">
                      <a16:creationId xmlns:a16="http://schemas.microsoft.com/office/drawing/2014/main" id="{689D5B1C-187F-488C-84CF-36D820CB5F7D}"/>
                    </a:ext>
                  </a:extLst>
                </p14:cNvPr>
                <p14:cNvContentPartPr/>
                <p14:nvPr/>
              </p14:nvContentPartPr>
              <p14:xfrm>
                <a:off x="1788684" y="2750536"/>
                <a:ext cx="506294" cy="1086306"/>
              </p14:xfrm>
            </p:contentPart>
          </mc:Choice>
          <mc:Fallback xmlns="">
            <p:pic>
              <p:nvPicPr>
                <p:cNvPr id="74" name="Encre 73">
                  <a:extLst>
                    <a:ext uri="{FF2B5EF4-FFF2-40B4-BE49-F238E27FC236}">
                      <a16:creationId xmlns:a16="http://schemas.microsoft.com/office/drawing/2014/main" id="{689D5B1C-187F-488C-84CF-36D820CB5F7D}"/>
                    </a:ext>
                  </a:extLst>
                </p:cNvPr>
                <p:cNvPicPr/>
                <p:nvPr/>
              </p:nvPicPr>
              <p:blipFill>
                <a:blip r:embed="rId10"/>
                <a:stretch>
                  <a:fillRect/>
                </a:stretch>
              </p:blipFill>
              <p:spPr>
                <a:xfrm>
                  <a:off x="1734909" y="2696678"/>
                  <a:ext cx="612829" cy="119300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Encre 74">
                  <a:extLst>
                    <a:ext uri="{FF2B5EF4-FFF2-40B4-BE49-F238E27FC236}">
                      <a16:creationId xmlns:a16="http://schemas.microsoft.com/office/drawing/2014/main" id="{BEDC90BE-F4E9-47AB-847E-2C90130F8A42}"/>
                    </a:ext>
                  </a:extLst>
                </p14:cNvPr>
                <p14:cNvContentPartPr/>
                <p14:nvPr/>
              </p14:nvContentPartPr>
              <p14:xfrm>
                <a:off x="1685785" y="2745420"/>
                <a:ext cx="324561" cy="397254"/>
              </p14:xfrm>
            </p:contentPart>
          </mc:Choice>
          <mc:Fallback xmlns="">
            <p:pic>
              <p:nvPicPr>
                <p:cNvPr id="75" name="Encre 74">
                  <a:extLst>
                    <a:ext uri="{FF2B5EF4-FFF2-40B4-BE49-F238E27FC236}">
                      <a16:creationId xmlns:a16="http://schemas.microsoft.com/office/drawing/2014/main" id="{BEDC90BE-F4E9-47AB-847E-2C90130F8A42}"/>
                    </a:ext>
                  </a:extLst>
                </p:cNvPr>
                <p:cNvPicPr/>
                <p:nvPr/>
              </p:nvPicPr>
              <p:blipFill>
                <a:blip r:embed="rId12"/>
                <a:stretch>
                  <a:fillRect/>
                </a:stretch>
              </p:blipFill>
              <p:spPr>
                <a:xfrm>
                  <a:off x="1631861" y="2691572"/>
                  <a:ext cx="431391" cy="503933"/>
                </a:xfrm>
                <a:prstGeom prst="rect">
                  <a:avLst/>
                </a:prstGeom>
              </p:spPr>
            </p:pic>
          </mc:Fallback>
        </mc:AlternateContent>
      </p:grpSp>
      <p:sp>
        <p:nvSpPr>
          <p:cNvPr id="79" name="Espace réservé du texte 2">
            <a:extLst>
              <a:ext uri="{FF2B5EF4-FFF2-40B4-BE49-F238E27FC236}">
                <a16:creationId xmlns:a16="http://schemas.microsoft.com/office/drawing/2014/main" id="{97D8DFE6-48B7-424D-9450-52C1FA13D312}"/>
              </a:ext>
            </a:extLst>
          </p:cNvPr>
          <p:cNvSpPr>
            <a:spLocks noGrp="1"/>
          </p:cNvSpPr>
          <p:nvPr>
            <p:ph type="body" sz="quarter" idx="79" hasCustomPrompt="1"/>
          </p:nvPr>
        </p:nvSpPr>
        <p:spPr>
          <a:xfrm>
            <a:off x="1076568"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01</a:t>
            </a:r>
          </a:p>
        </p:txBody>
      </p:sp>
      <p:sp>
        <p:nvSpPr>
          <p:cNvPr id="81" name="Espace réservé du texte 2">
            <a:extLst>
              <a:ext uri="{FF2B5EF4-FFF2-40B4-BE49-F238E27FC236}">
                <a16:creationId xmlns:a16="http://schemas.microsoft.com/office/drawing/2014/main" id="{8054A7FA-E9DE-416C-9011-7CE11DD88D07}"/>
              </a:ext>
            </a:extLst>
          </p:cNvPr>
          <p:cNvSpPr>
            <a:spLocks noGrp="1"/>
          </p:cNvSpPr>
          <p:nvPr>
            <p:ph type="body" sz="quarter" idx="80" hasCustomPrompt="1"/>
          </p:nvPr>
        </p:nvSpPr>
        <p:spPr>
          <a:xfrm>
            <a:off x="2912067"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02</a:t>
            </a:r>
          </a:p>
        </p:txBody>
      </p:sp>
      <p:sp>
        <p:nvSpPr>
          <p:cNvPr id="82" name="Espace réservé du texte 2">
            <a:extLst>
              <a:ext uri="{FF2B5EF4-FFF2-40B4-BE49-F238E27FC236}">
                <a16:creationId xmlns:a16="http://schemas.microsoft.com/office/drawing/2014/main" id="{4370B015-EA4F-4287-BD22-2F50D77BCB18}"/>
              </a:ext>
            </a:extLst>
          </p:cNvPr>
          <p:cNvSpPr>
            <a:spLocks noGrp="1"/>
          </p:cNvSpPr>
          <p:nvPr>
            <p:ph type="body" sz="quarter" idx="81" hasCustomPrompt="1"/>
          </p:nvPr>
        </p:nvSpPr>
        <p:spPr>
          <a:xfrm>
            <a:off x="4745372"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03</a:t>
            </a:r>
          </a:p>
        </p:txBody>
      </p:sp>
      <p:sp>
        <p:nvSpPr>
          <p:cNvPr id="83" name="Espace réservé du texte 2">
            <a:extLst>
              <a:ext uri="{FF2B5EF4-FFF2-40B4-BE49-F238E27FC236}">
                <a16:creationId xmlns:a16="http://schemas.microsoft.com/office/drawing/2014/main" id="{84192121-129E-4CB3-BDD4-B76270DA48F4}"/>
              </a:ext>
            </a:extLst>
          </p:cNvPr>
          <p:cNvSpPr>
            <a:spLocks noGrp="1"/>
          </p:cNvSpPr>
          <p:nvPr>
            <p:ph type="body" sz="quarter" idx="82" hasCustomPrompt="1"/>
          </p:nvPr>
        </p:nvSpPr>
        <p:spPr>
          <a:xfrm>
            <a:off x="6580871"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04</a:t>
            </a:r>
          </a:p>
        </p:txBody>
      </p:sp>
      <p:sp>
        <p:nvSpPr>
          <p:cNvPr id="84" name="Espace réservé du texte 2">
            <a:extLst>
              <a:ext uri="{FF2B5EF4-FFF2-40B4-BE49-F238E27FC236}">
                <a16:creationId xmlns:a16="http://schemas.microsoft.com/office/drawing/2014/main" id="{ADB5932C-8966-4818-BE6F-CBA82BF0C2E8}"/>
              </a:ext>
            </a:extLst>
          </p:cNvPr>
          <p:cNvSpPr>
            <a:spLocks noGrp="1"/>
          </p:cNvSpPr>
          <p:nvPr>
            <p:ph type="body" sz="quarter" idx="83" hasCustomPrompt="1"/>
          </p:nvPr>
        </p:nvSpPr>
        <p:spPr>
          <a:xfrm>
            <a:off x="8416370"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05</a:t>
            </a:r>
          </a:p>
        </p:txBody>
      </p:sp>
      <p:sp>
        <p:nvSpPr>
          <p:cNvPr id="85" name="Espace réservé du texte 2">
            <a:extLst>
              <a:ext uri="{FF2B5EF4-FFF2-40B4-BE49-F238E27FC236}">
                <a16:creationId xmlns:a16="http://schemas.microsoft.com/office/drawing/2014/main" id="{9604377D-8CA9-4276-9C27-C1BA761D90DD}"/>
              </a:ext>
            </a:extLst>
          </p:cNvPr>
          <p:cNvSpPr>
            <a:spLocks noGrp="1"/>
          </p:cNvSpPr>
          <p:nvPr>
            <p:ph type="body" sz="quarter" idx="84" hasCustomPrompt="1"/>
          </p:nvPr>
        </p:nvSpPr>
        <p:spPr>
          <a:xfrm>
            <a:off x="10251869" y="1994944"/>
            <a:ext cx="429050" cy="332399"/>
          </a:xfrm>
          <a:noFill/>
        </p:spPr>
        <p:txBody>
          <a:bodyPr wrap="square" lIns="0" tIns="0" rIns="0" bIns="0" rtlCol="0" anchor="ctr">
            <a:noAutofit/>
          </a:bodyPr>
          <a:lstStyle>
            <a:lvl1pPr marL="0" indent="0">
              <a:buNone/>
              <a:defRPr lang="fr-FR" sz="2400" cap="none" baseline="0" dirty="0">
                <a:solidFill>
                  <a:schemeClr val="bg1"/>
                </a:solidFill>
                <a:latin typeface="Raleway ExtraBold" panose="020B0903030101060003" pitchFamily="34" charset="0"/>
              </a:defRPr>
            </a:lvl1pPr>
          </a:lstStyle>
          <a:p>
            <a:pPr marL="0" lvl="0"/>
            <a:r>
              <a:rPr lang="fr-FR"/>
              <a:t>06</a:t>
            </a:r>
          </a:p>
        </p:txBody>
      </p:sp>
      <p:sp>
        <p:nvSpPr>
          <p:cNvPr id="62" name="Espace réservé du numéro de diapositive 4">
            <a:extLst>
              <a:ext uri="{FF2B5EF4-FFF2-40B4-BE49-F238E27FC236}">
                <a16:creationId xmlns:a16="http://schemas.microsoft.com/office/drawing/2014/main" id="{E0B7969A-8C07-4D24-A6CC-D6EBD54349F3}"/>
              </a:ext>
            </a:extLst>
          </p:cNvPr>
          <p:cNvSpPr>
            <a:spLocks noGrp="1"/>
          </p:cNvSpPr>
          <p:nvPr>
            <p:ph type="sldNum" sz="quarter" idx="12"/>
          </p:nvPr>
        </p:nvSpPr>
        <p:spPr>
          <a:xfrm>
            <a:off x="340518" y="6194166"/>
            <a:ext cx="469898" cy="184666"/>
          </a:xfrm>
          <a:noFill/>
        </p:spPr>
        <p:txBody>
          <a:bodyPr wrap="square" lIns="0" tIns="0" rIns="0" bIns="0" rtlCol="0" anchor="ctr">
            <a:noAutofit/>
          </a:bodyPr>
          <a:lstStyle>
            <a:lvl1pPr algn="ctr">
              <a:defRPr lang="fr-FR" smtClean="0">
                <a:solidFill>
                  <a:schemeClr val="bg1"/>
                </a:solidFill>
                <a:latin typeface="Raleway ExtraBold" panose="020B0903030101060003" pitchFamily="34" charset="0"/>
              </a:defRPr>
            </a:lvl1pPr>
          </a:lstStyle>
          <a:p>
            <a:fld id="{5A7A947C-706F-4672-B873-CBF97A9BD5D5}" type="slidenum">
              <a:rPr lang="fr-FR" smtClean="0"/>
              <a:pPr/>
              <a:t>‹N°›</a:t>
            </a:fld>
            <a:endParaRPr lang="fr-FR"/>
          </a:p>
        </p:txBody>
      </p:sp>
      <p:pic>
        <p:nvPicPr>
          <p:cNvPr id="63" name="Image 62">
            <a:extLst>
              <a:ext uri="{FF2B5EF4-FFF2-40B4-BE49-F238E27FC236}">
                <a16:creationId xmlns:a16="http://schemas.microsoft.com/office/drawing/2014/main" id="{3C09565C-11FD-45A2-A5B6-5031DF6BFAA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604416" y="6119465"/>
            <a:ext cx="433566" cy="589160"/>
          </a:xfrm>
          <a:prstGeom prst="rect">
            <a:avLst/>
          </a:prstGeom>
        </p:spPr>
      </p:pic>
      <p:sp>
        <p:nvSpPr>
          <p:cNvPr id="64" name="ZoneTexte 63">
            <a:extLst>
              <a:ext uri="{FF2B5EF4-FFF2-40B4-BE49-F238E27FC236}">
                <a16:creationId xmlns:a16="http://schemas.microsoft.com/office/drawing/2014/main" id="{A55D8ED4-68DC-4FB8-99C2-C7B20AE99585}"/>
              </a:ext>
            </a:extLst>
          </p:cNvPr>
          <p:cNvSpPr txBox="1"/>
          <p:nvPr userDrawn="1"/>
        </p:nvSpPr>
        <p:spPr>
          <a:xfrm>
            <a:off x="11514167" y="5947589"/>
            <a:ext cx="437940" cy="184666"/>
          </a:xfrm>
          <a:prstGeom prst="rect">
            <a:avLst/>
          </a:prstGeom>
          <a:noFill/>
        </p:spPr>
        <p:txBody>
          <a:bodyPr wrap="none" rtlCol="0">
            <a:spAutoFit/>
          </a:bodyPr>
          <a:lstStyle/>
          <a:p>
            <a:r>
              <a:rPr lang="fr-FR" sz="600">
                <a:solidFill>
                  <a:schemeClr val="tx1">
                    <a:lumMod val="75000"/>
                    <a:lumOff val="25000"/>
                  </a:schemeClr>
                </a:solidFill>
              </a:rPr>
              <a:t>Source</a:t>
            </a:r>
          </a:p>
        </p:txBody>
      </p:sp>
      <p:pic>
        <p:nvPicPr>
          <p:cNvPr id="77" name="Image 76">
            <a:extLst>
              <a:ext uri="{FF2B5EF4-FFF2-40B4-BE49-F238E27FC236}">
                <a16:creationId xmlns:a16="http://schemas.microsoft.com/office/drawing/2014/main" id="{90D6A79C-9AE9-4284-99F9-8EA363450857}"/>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11626213" y="6109116"/>
            <a:ext cx="433566" cy="589160"/>
          </a:xfrm>
          <a:prstGeom prst="rect">
            <a:avLst/>
          </a:prstGeom>
        </p:spPr>
      </p:pic>
      <p:grpSp>
        <p:nvGrpSpPr>
          <p:cNvPr id="78" name="Groupe 77">
            <a:extLst>
              <a:ext uri="{FF2B5EF4-FFF2-40B4-BE49-F238E27FC236}">
                <a16:creationId xmlns:a16="http://schemas.microsoft.com/office/drawing/2014/main" id="{CE67D657-98C6-FCC5-9709-37AB8A401922}"/>
              </a:ext>
            </a:extLst>
          </p:cNvPr>
          <p:cNvGrpSpPr/>
          <p:nvPr userDrawn="1"/>
        </p:nvGrpSpPr>
        <p:grpSpPr>
          <a:xfrm>
            <a:off x="11287859" y="314384"/>
            <a:ext cx="610254" cy="612000"/>
            <a:chOff x="11287859" y="314384"/>
            <a:chExt cx="610254" cy="612000"/>
          </a:xfrm>
        </p:grpSpPr>
        <p:sp>
          <p:nvSpPr>
            <p:cNvPr id="80" name="Ellipse 79">
              <a:extLst>
                <a:ext uri="{FF2B5EF4-FFF2-40B4-BE49-F238E27FC236}">
                  <a16:creationId xmlns:a16="http://schemas.microsoft.com/office/drawing/2014/main" id="{13F2B6D4-7827-BB45-6E3E-36443C62447E}"/>
                </a:ext>
              </a:extLst>
            </p:cNvPr>
            <p:cNvSpPr/>
            <p:nvPr userDrawn="1"/>
          </p:nvSpPr>
          <p:spPr>
            <a:xfrm>
              <a:off x="11287859" y="314384"/>
              <a:ext cx="610254" cy="612000"/>
            </a:xfrm>
            <a:prstGeom prst="ellipse">
              <a:avLst/>
            </a:prstGeom>
            <a:solidFill>
              <a:srgbClr val="E7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6" name="Graphique 85">
              <a:extLst>
                <a:ext uri="{FF2B5EF4-FFF2-40B4-BE49-F238E27FC236}">
                  <a16:creationId xmlns:a16="http://schemas.microsoft.com/office/drawing/2014/main" id="{960842B1-AFA1-8FBB-29D7-FA273076F992}"/>
                </a:ext>
              </a:extLst>
            </p:cNvPr>
            <p:cNvPicPr>
              <a:picLocks noChangeAspect="1"/>
            </p:cNvPicPr>
            <p:nvPr userDrawn="1"/>
          </p:nvPicPr>
          <p:blipFill rotWithShape="1">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b="20432"/>
            <a:stretch/>
          </p:blipFill>
          <p:spPr>
            <a:xfrm>
              <a:off x="11327985" y="350384"/>
              <a:ext cx="530003" cy="540000"/>
            </a:xfrm>
            <a:prstGeom prst="rect">
              <a:avLst/>
            </a:prstGeom>
          </p:spPr>
        </p:pic>
      </p:grpSp>
    </p:spTree>
    <p:extLst>
      <p:ext uri="{BB962C8B-B14F-4D97-AF65-F5344CB8AC3E}">
        <p14:creationId xmlns:p14="http://schemas.microsoft.com/office/powerpoint/2010/main" val="248003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28501" y="354237"/>
            <a:ext cx="10628069" cy="734334"/>
          </a:xfrm>
        </p:spPr>
        <p:txBody>
          <a:bodyPr>
            <a:normAutofit/>
          </a:bodyPr>
          <a:lstStyle>
            <a:lvl1pPr>
              <a:defRPr sz="3400">
                <a:solidFill>
                  <a:srgbClr val="EB5C38"/>
                </a:solidFill>
                <a:latin typeface="Gotham Bold" panose="02000803030000020004" pitchFamily="2" charset="0"/>
              </a:defRPr>
            </a:lvl1pPr>
          </a:lstStyle>
          <a:p>
            <a:r>
              <a:rPr lang="fr-FR" dirty="0"/>
              <a:t>Modifiez le style du titre</a:t>
            </a:r>
            <a:endParaRPr lang="en-US" dirty="0"/>
          </a:p>
        </p:txBody>
      </p:sp>
      <p:sp>
        <p:nvSpPr>
          <p:cNvPr id="3" name="Content Placeholder 2"/>
          <p:cNvSpPr>
            <a:spLocks noGrp="1"/>
          </p:cNvSpPr>
          <p:nvPr>
            <p:ph idx="1"/>
          </p:nvPr>
        </p:nvSpPr>
        <p:spPr>
          <a:xfrm>
            <a:off x="707571" y="1825625"/>
            <a:ext cx="11048999" cy="4351338"/>
          </a:xfrm>
        </p:spPr>
        <p:txBody>
          <a:bodyPr/>
          <a:lstStyle>
            <a:lvl1pPr>
              <a:defRPr>
                <a:latin typeface="Proxima Soft" panose="02000506030000020004" pitchFamily="50" charset="0"/>
              </a:defRPr>
            </a:lvl1pPr>
            <a:lvl2pPr>
              <a:defRPr>
                <a:latin typeface="Proxima Soft" panose="02000506030000020004" pitchFamily="50" charset="0"/>
              </a:defRPr>
            </a:lvl2pPr>
            <a:lvl3pPr>
              <a:defRPr>
                <a:latin typeface="Proxima Soft" panose="02000506030000020004" pitchFamily="50" charset="0"/>
              </a:defRPr>
            </a:lvl3pPr>
            <a:lvl4pPr>
              <a:defRPr>
                <a:latin typeface="Proxima Soft" panose="02000506030000020004" pitchFamily="50" charset="0"/>
              </a:defRPr>
            </a:lvl4pPr>
            <a:lvl5pPr>
              <a:defRPr>
                <a:latin typeface="Proxima Soft" panose="0200050603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707571" y="6355441"/>
            <a:ext cx="2743200" cy="365125"/>
          </a:xfrm>
        </p:spPr>
        <p:txBody>
          <a:bodyPr/>
          <a:lstStyle/>
          <a:p>
            <a:fld id="{D6D5C675-CCC0-41C4-AF1D-79E07061C20E}" type="datetimeFigureOut">
              <a:rPr lang="fr-FR" smtClean="0"/>
              <a:t>01/06/2023</a:t>
            </a:fld>
            <a:endParaRPr lang="fr-FR"/>
          </a:p>
        </p:txBody>
      </p:sp>
      <p:sp>
        <p:nvSpPr>
          <p:cNvPr id="5" name="Footer Placeholder 4"/>
          <p:cNvSpPr>
            <a:spLocks noGrp="1"/>
          </p:cNvSpPr>
          <p:nvPr>
            <p:ph type="ftr" sz="quarter" idx="11"/>
          </p:nvPr>
        </p:nvSpPr>
        <p:spPr>
          <a:xfrm>
            <a:off x="4174670" y="6355440"/>
            <a:ext cx="4114800" cy="365125"/>
          </a:xfrm>
        </p:spPr>
        <p:txBody>
          <a:bodyPr/>
          <a:lstStyle/>
          <a:p>
            <a:endParaRPr lang="fr-FR" dirty="0"/>
          </a:p>
        </p:txBody>
      </p:sp>
      <p:sp>
        <p:nvSpPr>
          <p:cNvPr id="6" name="Slide Number Placeholder 5"/>
          <p:cNvSpPr>
            <a:spLocks noGrp="1"/>
          </p:cNvSpPr>
          <p:nvPr>
            <p:ph type="sldNum" sz="quarter" idx="12"/>
          </p:nvPr>
        </p:nvSpPr>
        <p:spPr>
          <a:xfrm>
            <a:off x="9013370" y="6356349"/>
            <a:ext cx="2743200" cy="365125"/>
          </a:xfrm>
        </p:spPr>
        <p:txBody>
          <a:bodyPr/>
          <a:lstStyle/>
          <a:p>
            <a:fld id="{BA9D5C98-439A-4CEC-AFFE-F85714DF5E7F}" type="slidenum">
              <a:rPr lang="fr-FR" smtClean="0"/>
              <a:t>‹N°›</a:t>
            </a:fld>
            <a:endParaRPr lang="fr-FR"/>
          </a:p>
        </p:txBody>
      </p:sp>
      <p:pic>
        <p:nvPicPr>
          <p:cNvPr id="8" name="Image 7">
            <a:extLst>
              <a:ext uri="{FF2B5EF4-FFF2-40B4-BE49-F238E27FC236}">
                <a16:creationId xmlns:a16="http://schemas.microsoft.com/office/drawing/2014/main" id="{44310795-403C-46D1-889F-A6D228BE05B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308"/>
            <a:ext cx="1128502" cy="1433670"/>
          </a:xfrm>
          <a:prstGeom prst="rect">
            <a:avLst/>
          </a:prstGeom>
        </p:spPr>
      </p:pic>
    </p:spTree>
    <p:extLst>
      <p:ext uri="{BB962C8B-B14F-4D97-AF65-F5344CB8AC3E}">
        <p14:creationId xmlns:p14="http://schemas.microsoft.com/office/powerpoint/2010/main" val="3168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D5C675-CCC0-41C4-AF1D-79E07061C20E}"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13932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6D5C675-CCC0-41C4-AF1D-79E07061C20E}"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102817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D5C675-CCC0-41C4-AF1D-79E07061C20E}" type="datetimeFigureOut">
              <a:rPr lang="fr-FR" smtClean="0"/>
              <a:t>01/06/2023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170132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6D5C675-CCC0-41C4-AF1D-79E07061C20E}" type="datetimeFigureOut">
              <a:rPr lang="fr-FR" smtClean="0"/>
              <a:t>01/06/2023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293320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5C675-CCC0-41C4-AF1D-79E07061C20E}" type="datetimeFigureOut">
              <a:rPr lang="fr-FR" smtClean="0"/>
              <a:t>01/06/2023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284688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D5C675-CCC0-41C4-AF1D-79E07061C20E}"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323374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D5C675-CCC0-41C4-AF1D-79E07061C20E}"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9D5C98-439A-4CEC-AFFE-F85714DF5E7F}" type="slidenum">
              <a:rPr lang="fr-FR" smtClean="0"/>
              <a:t>‹N°›</a:t>
            </a:fld>
            <a:endParaRPr lang="fr-FR"/>
          </a:p>
        </p:txBody>
      </p:sp>
    </p:spTree>
    <p:extLst>
      <p:ext uri="{BB962C8B-B14F-4D97-AF65-F5344CB8AC3E}">
        <p14:creationId xmlns:p14="http://schemas.microsoft.com/office/powerpoint/2010/main" val="370806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5C675-CCC0-41C4-AF1D-79E07061C20E}" type="datetimeFigureOut">
              <a:rPr lang="fr-FR" smtClean="0"/>
              <a:t>01/06/2023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D5C98-439A-4CEC-AFFE-F85714DF5E7F}" type="slidenum">
              <a:rPr lang="fr-FR" smtClean="0"/>
              <a:t>‹N°›</a:t>
            </a:fld>
            <a:endParaRPr lang="fr-FR"/>
          </a:p>
        </p:txBody>
      </p:sp>
    </p:spTree>
    <p:extLst>
      <p:ext uri="{BB962C8B-B14F-4D97-AF65-F5344CB8AC3E}">
        <p14:creationId xmlns:p14="http://schemas.microsoft.com/office/powerpoint/2010/main" val="1163808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vimeo.com/827178528/84319e414e?share=cop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hyperlink" Target="https://qualiteconstruction.com/" TargetMode="External"/><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5.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23" Type="http://schemas.microsoft.com/office/2018/10/relationships/comments" Target="../comments/modernComment_111_3B7EBB3A.xm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4.png"/><Relationship Id="rId18" Type="http://schemas.microsoft.com/office/2018/10/relationships/comments" Target="../comments/modernComment_7F3E8E0F_2180B341.xml"/><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9.svg"/><Relationship Id="rId2" Type="http://schemas.openxmlformats.org/officeDocument/2006/relationships/image" Target="../media/image37.jp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5.jpe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2.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62.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6.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62.sv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47543B7-B408-40E6-B7DE-ECD5110CD230}"/>
              </a:ext>
            </a:extLst>
          </p:cNvPr>
          <p:cNvSpPr txBox="1"/>
          <p:nvPr/>
        </p:nvSpPr>
        <p:spPr>
          <a:xfrm>
            <a:off x="4929352" y="401432"/>
            <a:ext cx="3724712" cy="1384995"/>
          </a:xfrm>
          <a:prstGeom prst="rect">
            <a:avLst/>
          </a:prstGeom>
          <a:noFill/>
        </p:spPr>
        <p:txBody>
          <a:bodyPr wrap="square" rtlCol="0">
            <a:spAutoFit/>
          </a:bodyPr>
          <a:lstStyle/>
          <a:p>
            <a:r>
              <a:rPr lang="fr-FR" sz="2800" dirty="0">
                <a:solidFill>
                  <a:schemeClr val="bg1"/>
                </a:solidFill>
                <a:latin typeface="Arial" panose="020B0604020202020204" pitchFamily="34" charset="0"/>
                <a:cs typeface="Arial" panose="020B0604020202020204" pitchFamily="34" charset="0"/>
              </a:rPr>
              <a:t># </a:t>
            </a:r>
            <a:r>
              <a:rPr lang="fr-FR" sz="2500" dirty="0">
                <a:solidFill>
                  <a:schemeClr val="bg1"/>
                </a:solidFill>
                <a:latin typeface="Arial" panose="020B0604020202020204" pitchFamily="34" charset="0"/>
                <a:cs typeface="Arial" panose="020B0604020202020204" pitchFamily="34" charset="0"/>
              </a:rPr>
              <a:t>formation</a:t>
            </a:r>
          </a:p>
          <a:p>
            <a:r>
              <a:rPr lang="fr-FR" sz="2800" dirty="0">
                <a:solidFill>
                  <a:schemeClr val="bg1"/>
                </a:solidFill>
                <a:latin typeface="Arial" panose="020B0604020202020204" pitchFamily="34" charset="0"/>
                <a:cs typeface="Arial" panose="020B0604020202020204" pitchFamily="34" charset="0"/>
              </a:rPr>
              <a:t># </a:t>
            </a:r>
            <a:r>
              <a:rPr lang="fr-FR" sz="2500" dirty="0">
                <a:solidFill>
                  <a:schemeClr val="bg1"/>
                </a:solidFill>
                <a:latin typeface="Arial" panose="020B0604020202020204" pitchFamily="34" charset="0"/>
                <a:cs typeface="Arial" panose="020B0604020202020204" pitchFamily="34" charset="0"/>
              </a:rPr>
              <a:t>rénovation énergétique</a:t>
            </a:r>
          </a:p>
          <a:p>
            <a:r>
              <a:rPr lang="fr-FR" sz="2800" dirty="0">
                <a:solidFill>
                  <a:schemeClr val="bg1"/>
                </a:solidFill>
                <a:latin typeface="Arial" panose="020B0604020202020204" pitchFamily="34" charset="0"/>
                <a:cs typeface="Arial" panose="020B0604020202020204" pitchFamily="34" charset="0"/>
              </a:rPr>
              <a:t># </a:t>
            </a:r>
            <a:r>
              <a:rPr lang="fr-FR" sz="2500" dirty="0">
                <a:solidFill>
                  <a:schemeClr val="bg1"/>
                </a:solidFill>
                <a:latin typeface="Arial" panose="020B0604020202020204" pitchFamily="34" charset="0"/>
                <a:cs typeface="Arial" panose="020B0604020202020204" pitchFamily="34" charset="0"/>
              </a:rPr>
              <a:t>innovation</a:t>
            </a:r>
            <a:endParaRPr lang="fr-FR" sz="2500" baseline="-250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2F1B232-06F1-48B2-96AB-C4C6CD9D8B24}"/>
              </a:ext>
            </a:extLst>
          </p:cNvPr>
          <p:cNvSpPr/>
          <p:nvPr/>
        </p:nvSpPr>
        <p:spPr>
          <a:xfrm>
            <a:off x="1148317" y="4366052"/>
            <a:ext cx="6889897" cy="1928422"/>
          </a:xfrm>
          <a:prstGeom prst="rect">
            <a:avLst/>
          </a:prstGeom>
          <a:solidFill>
            <a:srgbClr val="287F6B"/>
          </a:solidFill>
          <a:ln>
            <a:solidFill>
              <a:srgbClr val="287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bg1"/>
                </a:solidFill>
                <a:latin typeface="Arial" panose="020B0604020202020204" pitchFamily="34" charset="0"/>
                <a:cs typeface="Arial" panose="020B0604020202020204" pitchFamily="34" charset="0"/>
              </a:rPr>
              <a:t>  INTERETS et LIMITES D’USAGE </a:t>
            </a:r>
          </a:p>
          <a:p>
            <a:pPr algn="ctr"/>
            <a:r>
              <a:rPr lang="fr-FR" sz="2500" dirty="0">
                <a:solidFill>
                  <a:schemeClr val="bg1"/>
                </a:solidFill>
                <a:latin typeface="Arial" panose="020B0604020202020204" pitchFamily="34" charset="0"/>
                <a:cs typeface="Arial" panose="020B0604020202020204" pitchFamily="34" charset="0"/>
              </a:rPr>
              <a:t>DES CAPSULES FEEBAT</a:t>
            </a:r>
          </a:p>
          <a:p>
            <a:pPr algn="ctr"/>
            <a:endParaRPr lang="fr-FR" sz="2500" dirty="0">
              <a:solidFill>
                <a:schemeClr val="bg1"/>
              </a:solidFill>
              <a:latin typeface="Arial" panose="020B0604020202020204" pitchFamily="34" charset="0"/>
              <a:cs typeface="Arial" panose="020B0604020202020204" pitchFamily="34" charset="0"/>
            </a:endParaRPr>
          </a:p>
          <a:p>
            <a:pPr algn="ctr"/>
            <a:r>
              <a:rPr lang="fr-FR" sz="2500" b="1" dirty="0">
                <a:solidFill>
                  <a:schemeClr val="tx1"/>
                </a:solidFill>
                <a:latin typeface="Arial" panose="020B0604020202020204" pitchFamily="34" charset="0"/>
                <a:cs typeface="Arial" panose="020B0604020202020204" pitchFamily="34" charset="0"/>
              </a:rPr>
              <a:t>TECHDAYS LORIENT</a:t>
            </a:r>
          </a:p>
          <a:p>
            <a:pPr algn="ctr"/>
            <a:endParaRPr lang="fr-FR" sz="2500" dirty="0">
              <a:solidFill>
                <a:schemeClr val="bg1"/>
              </a:solidFill>
              <a:latin typeface="Arial" panose="020B0604020202020204" pitchFamily="34" charset="0"/>
              <a:cs typeface="Arial" panose="020B0604020202020204" pitchFamily="34" charset="0"/>
            </a:endParaRPr>
          </a:p>
          <a:p>
            <a:pPr algn="ctr"/>
            <a:r>
              <a:rPr lang="fr-FR" sz="2400" dirty="0">
                <a:solidFill>
                  <a:schemeClr val="bg1"/>
                </a:solidFill>
                <a:latin typeface="Arial" panose="020B0604020202020204" pitchFamily="34" charset="0"/>
                <a:cs typeface="Arial" panose="020B0604020202020204" pitchFamily="34" charset="0"/>
              </a:rPr>
              <a:t>1 juin 2023</a:t>
            </a:r>
          </a:p>
          <a:p>
            <a:pPr algn="ctr"/>
            <a:endParaRPr lang="fr-FR"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78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0716F0-DE8A-40C0-9D80-AF7799680221}"/>
              </a:ext>
            </a:extLst>
          </p:cNvPr>
          <p:cNvSpPr/>
          <p:nvPr/>
        </p:nvSpPr>
        <p:spPr>
          <a:xfrm>
            <a:off x="1524686" y="246054"/>
            <a:ext cx="487363" cy="519371"/>
          </a:xfrm>
          <a:prstGeom prst="rect">
            <a:avLst/>
          </a:prstGeom>
          <a:solidFill>
            <a:srgbClr val="EB5C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numéro de diapositive 6">
            <a:extLst>
              <a:ext uri="{FF2B5EF4-FFF2-40B4-BE49-F238E27FC236}">
                <a16:creationId xmlns:a16="http://schemas.microsoft.com/office/drawing/2014/main" id="{7A73EDC2-D08A-4D65-A6CC-D33BC19D248B}"/>
              </a:ext>
            </a:extLst>
          </p:cNvPr>
          <p:cNvSpPr txBox="1">
            <a:spLocks/>
          </p:cNvSpPr>
          <p:nvPr/>
        </p:nvSpPr>
        <p:spPr>
          <a:xfrm>
            <a:off x="-1133897" y="6122046"/>
            <a:ext cx="469898" cy="184666"/>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7A947C-706F-4672-B873-CBF97A9BD5D5}" type="slidenum">
              <a:rPr lang="fr-FR"/>
              <a:pPr/>
              <a:t>10</a:t>
            </a:fld>
            <a:endParaRPr lang="fr-FR"/>
          </a:p>
        </p:txBody>
      </p:sp>
      <p:pic>
        <p:nvPicPr>
          <p:cNvPr id="2" name="Image 1">
            <a:extLst>
              <a:ext uri="{FF2B5EF4-FFF2-40B4-BE49-F238E27FC236}">
                <a16:creationId xmlns:a16="http://schemas.microsoft.com/office/drawing/2014/main" id="{4F0C8A99-0AFB-409C-A997-77C5DF98BA82}"/>
              </a:ext>
            </a:extLst>
          </p:cNvPr>
          <p:cNvPicPr>
            <a:picLocks noChangeAspect="1"/>
          </p:cNvPicPr>
          <p:nvPr/>
        </p:nvPicPr>
        <p:blipFill>
          <a:blip r:embed="rId3"/>
          <a:stretch>
            <a:fillRect/>
          </a:stretch>
        </p:blipFill>
        <p:spPr>
          <a:xfrm>
            <a:off x="1768366" y="1532922"/>
            <a:ext cx="8578088" cy="4166500"/>
          </a:xfrm>
          <a:prstGeom prst="rect">
            <a:avLst/>
          </a:prstGeom>
        </p:spPr>
      </p:pic>
      <p:sp>
        <p:nvSpPr>
          <p:cNvPr id="37" name="ZoneTexte 36">
            <a:extLst>
              <a:ext uri="{FF2B5EF4-FFF2-40B4-BE49-F238E27FC236}">
                <a16:creationId xmlns:a16="http://schemas.microsoft.com/office/drawing/2014/main" id="{E1D7541A-3B32-47BF-B04C-27B0CCE11729}"/>
              </a:ext>
            </a:extLst>
          </p:cNvPr>
          <p:cNvSpPr txBox="1"/>
          <p:nvPr/>
        </p:nvSpPr>
        <p:spPr>
          <a:xfrm>
            <a:off x="2089226" y="340052"/>
            <a:ext cx="8578088" cy="331373"/>
          </a:xfrm>
          <a:prstGeom prst="rect">
            <a:avLst/>
          </a:prstGeom>
          <a:noFill/>
        </p:spPr>
        <p:txBody>
          <a:bodyPr wrap="square" rtlCol="0">
            <a:spAutoFit/>
          </a:bodyPr>
          <a:lstStyle/>
          <a:p>
            <a:pPr>
              <a:lnSpc>
                <a:spcPts val="2000"/>
              </a:lnSpc>
              <a:spcBef>
                <a:spcPts val="300"/>
              </a:spcBef>
              <a:spcAft>
                <a:spcPts val="300"/>
              </a:spcAft>
            </a:pPr>
            <a:r>
              <a:rPr lang="fr-FR" altLang="fr-FR" sz="1600" b="1" dirty="0">
                <a:solidFill>
                  <a:srgbClr val="EB5C2E"/>
                </a:solidFill>
                <a:latin typeface="Arial" panose="020B0604020202020204" pitchFamily="34" charset="0"/>
                <a:cs typeface="Arial" panose="020B0604020202020204" pitchFamily="34" charset="0"/>
              </a:rPr>
              <a:t>Une grande variété d’expériences immersives</a:t>
            </a:r>
          </a:p>
        </p:txBody>
      </p:sp>
      <p:sp>
        <p:nvSpPr>
          <p:cNvPr id="3" name="Bouton d’action : avant ou précédent 2">
            <a:hlinkClick r:id="rId4" highlightClick="1"/>
            <a:extLst>
              <a:ext uri="{FF2B5EF4-FFF2-40B4-BE49-F238E27FC236}">
                <a16:creationId xmlns:a16="http://schemas.microsoft.com/office/drawing/2014/main" id="{F94A5098-F1F2-4BD5-B78F-A7DA4EE4F88F}"/>
              </a:ext>
            </a:extLst>
          </p:cNvPr>
          <p:cNvSpPr/>
          <p:nvPr/>
        </p:nvSpPr>
        <p:spPr>
          <a:xfrm>
            <a:off x="5505450" y="5886450"/>
            <a:ext cx="819150" cy="50519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0795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D1C3E-BBD5-4D87-9CFC-0A2A5ED14332}"/>
              </a:ext>
            </a:extLst>
          </p:cNvPr>
          <p:cNvSpPr>
            <a:spLocks noGrp="1"/>
          </p:cNvSpPr>
          <p:nvPr>
            <p:ph type="title"/>
          </p:nvPr>
        </p:nvSpPr>
        <p:spPr/>
        <p:txBody>
          <a:bodyPr/>
          <a:lstStyle/>
          <a:p>
            <a:r>
              <a:rPr lang="fr-FR" b="1" dirty="0">
                <a:solidFill>
                  <a:srgbClr val="FF0000"/>
                </a:solidFill>
              </a:rPr>
              <a:t>INTERETS</a:t>
            </a:r>
          </a:p>
        </p:txBody>
      </p:sp>
      <p:sp>
        <p:nvSpPr>
          <p:cNvPr id="3" name="Espace réservé du texte 2">
            <a:extLst>
              <a:ext uri="{FF2B5EF4-FFF2-40B4-BE49-F238E27FC236}">
                <a16:creationId xmlns:a16="http://schemas.microsoft.com/office/drawing/2014/main" id="{957558A2-B878-4698-8678-5E7DECAE4D60}"/>
              </a:ext>
            </a:extLst>
          </p:cNvPr>
          <p:cNvSpPr>
            <a:spLocks noGrp="1"/>
          </p:cNvSpPr>
          <p:nvPr>
            <p:ph type="body" idx="1"/>
          </p:nvPr>
        </p:nvSpPr>
        <p:spPr>
          <a:xfrm>
            <a:off x="839788" y="1071563"/>
            <a:ext cx="5157787" cy="823912"/>
          </a:xfrm>
        </p:spPr>
        <p:txBody>
          <a:bodyPr/>
          <a:lstStyle/>
          <a:p>
            <a:r>
              <a:rPr lang="fr-FR" dirty="0"/>
              <a:t>Pour les enseignants / formateurs</a:t>
            </a:r>
          </a:p>
        </p:txBody>
      </p:sp>
      <p:sp>
        <p:nvSpPr>
          <p:cNvPr id="4" name="Espace réservé du contenu 3">
            <a:extLst>
              <a:ext uri="{FF2B5EF4-FFF2-40B4-BE49-F238E27FC236}">
                <a16:creationId xmlns:a16="http://schemas.microsoft.com/office/drawing/2014/main" id="{68B552E3-0AC6-45C7-9A60-095BE21E6F1A}"/>
              </a:ext>
            </a:extLst>
          </p:cNvPr>
          <p:cNvSpPr>
            <a:spLocks noGrp="1"/>
          </p:cNvSpPr>
          <p:nvPr>
            <p:ph sz="half" idx="2"/>
          </p:nvPr>
        </p:nvSpPr>
        <p:spPr>
          <a:xfrm>
            <a:off x="649288" y="2181224"/>
            <a:ext cx="5846762" cy="4429125"/>
          </a:xfrm>
        </p:spPr>
        <p:txBody>
          <a:bodyPr>
            <a:normAutofit fontScale="92500" lnSpcReduction="20000"/>
          </a:bodyPr>
          <a:lstStyle/>
          <a:p>
            <a:r>
              <a:rPr lang="fr-FR" dirty="0">
                <a:solidFill>
                  <a:srgbClr val="262626">
                    <a:lumMod val="90000"/>
                    <a:lumOff val="10000"/>
                  </a:srgbClr>
                </a:solidFill>
                <a:latin typeface="Arial" panose="020B0604020202020204" pitchFamily="34" charset="0"/>
                <a:cs typeface="Arial" panose="020B0604020202020204" pitchFamily="34" charset="0"/>
              </a:rPr>
              <a:t>Des cours structurés</a:t>
            </a:r>
          </a:p>
          <a:p>
            <a:r>
              <a:rPr lang="fr-FR" dirty="0">
                <a:solidFill>
                  <a:srgbClr val="262626">
                    <a:lumMod val="90000"/>
                    <a:lumOff val="10000"/>
                  </a:srgbClr>
                </a:solidFill>
                <a:latin typeface="Arial" panose="020B0604020202020204" pitchFamily="34" charset="0"/>
                <a:cs typeface="Arial" panose="020B0604020202020204" pitchFamily="34" charset="0"/>
              </a:rPr>
              <a:t>Des méthodes pédagogiques innovantes</a:t>
            </a:r>
          </a:p>
          <a:p>
            <a:r>
              <a:rPr lang="fr-FR" dirty="0">
                <a:solidFill>
                  <a:srgbClr val="262626">
                    <a:lumMod val="90000"/>
                    <a:lumOff val="10000"/>
                  </a:srgbClr>
                </a:solidFill>
                <a:latin typeface="Arial" panose="020B0604020202020204" pitchFamily="34" charset="0"/>
                <a:cs typeface="Arial" panose="020B0604020202020204" pitchFamily="34" charset="0"/>
              </a:rPr>
              <a:t>Des supports clé-en-main, prêts à être projetés </a:t>
            </a:r>
          </a:p>
          <a:p>
            <a:r>
              <a:rPr lang="fr-FR" dirty="0">
                <a:solidFill>
                  <a:srgbClr val="262626">
                    <a:lumMod val="90000"/>
                    <a:lumOff val="10000"/>
                  </a:srgbClr>
                </a:solidFill>
                <a:latin typeface="Arial" panose="020B0604020202020204" pitchFamily="34" charset="0"/>
                <a:cs typeface="Arial" panose="020B0604020202020204" pitchFamily="34" charset="0"/>
              </a:rPr>
              <a:t>Un guide formateur qui précise la fiche d’identité de la capsule, le matériel à préparer et le déroulé de la séance</a:t>
            </a:r>
          </a:p>
          <a:p>
            <a:r>
              <a:rPr lang="fr-FR" dirty="0">
                <a:solidFill>
                  <a:srgbClr val="262626">
                    <a:lumMod val="90000"/>
                    <a:lumOff val="10000"/>
                  </a:srgbClr>
                </a:solidFill>
                <a:latin typeface="Arial" panose="020B0604020202020204" pitchFamily="34" charset="0"/>
                <a:cs typeface="Arial" panose="020B0604020202020204" pitchFamily="34" charset="0"/>
              </a:rPr>
              <a:t>Des vidéos et les liens vers les expériences immersives</a:t>
            </a:r>
          </a:p>
          <a:p>
            <a:r>
              <a:rPr lang="fr-FR" dirty="0">
                <a:solidFill>
                  <a:srgbClr val="262626">
                    <a:lumMod val="90000"/>
                    <a:lumOff val="10000"/>
                  </a:srgbClr>
                </a:solidFill>
                <a:latin typeface="Arial" panose="020B0604020202020204" pitchFamily="34" charset="0"/>
                <a:cs typeface="Arial" panose="020B0604020202020204" pitchFamily="34" charset="0"/>
              </a:rPr>
              <a:t>La possibilité de suivre l’avancement de chaque apprenant</a:t>
            </a:r>
            <a:endParaRPr lang="fr-FR" dirty="0">
              <a:latin typeface="Arial" panose="020B0604020202020204" pitchFamily="34" charset="0"/>
              <a:cs typeface="Arial" panose="020B0604020202020204" pitchFamily="34" charset="0"/>
            </a:endParaRPr>
          </a:p>
        </p:txBody>
      </p:sp>
      <p:sp>
        <p:nvSpPr>
          <p:cNvPr id="5" name="Espace réservé du texte 4">
            <a:extLst>
              <a:ext uri="{FF2B5EF4-FFF2-40B4-BE49-F238E27FC236}">
                <a16:creationId xmlns:a16="http://schemas.microsoft.com/office/drawing/2014/main" id="{FDF521BC-0198-4DDC-B046-35ECA82BFA73}"/>
              </a:ext>
            </a:extLst>
          </p:cNvPr>
          <p:cNvSpPr>
            <a:spLocks noGrp="1"/>
          </p:cNvSpPr>
          <p:nvPr>
            <p:ph type="body" sz="quarter" idx="3"/>
          </p:nvPr>
        </p:nvSpPr>
        <p:spPr>
          <a:xfrm>
            <a:off x="6629400" y="1052513"/>
            <a:ext cx="5183188" cy="823912"/>
          </a:xfrm>
        </p:spPr>
        <p:txBody>
          <a:bodyPr/>
          <a:lstStyle/>
          <a:p>
            <a:r>
              <a:rPr lang="fr-FR" dirty="0"/>
              <a:t>Pour les apprenants</a:t>
            </a:r>
          </a:p>
        </p:txBody>
      </p:sp>
      <p:pic>
        <p:nvPicPr>
          <p:cNvPr id="8" name="Espace réservé du contenu 7">
            <a:extLst>
              <a:ext uri="{FF2B5EF4-FFF2-40B4-BE49-F238E27FC236}">
                <a16:creationId xmlns:a16="http://schemas.microsoft.com/office/drawing/2014/main" id="{38DB2B26-170F-4504-8FEA-595BA7CB999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77567" y="222915"/>
            <a:ext cx="987454" cy="1243935"/>
          </a:xfrm>
        </p:spPr>
      </p:pic>
      <p:sp>
        <p:nvSpPr>
          <p:cNvPr id="9" name="Espace réservé du contenu 3">
            <a:extLst>
              <a:ext uri="{FF2B5EF4-FFF2-40B4-BE49-F238E27FC236}">
                <a16:creationId xmlns:a16="http://schemas.microsoft.com/office/drawing/2014/main" id="{E9EC35FD-0093-4CD5-930D-744955D95FE5}"/>
              </a:ext>
            </a:extLst>
          </p:cNvPr>
          <p:cNvSpPr txBox="1">
            <a:spLocks/>
          </p:cNvSpPr>
          <p:nvPr/>
        </p:nvSpPr>
        <p:spPr>
          <a:xfrm>
            <a:off x="6630988" y="2409825"/>
            <a:ext cx="5157787" cy="40671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400" dirty="0">
                <a:solidFill>
                  <a:srgbClr val="262626">
                    <a:lumMod val="90000"/>
                    <a:lumOff val="10000"/>
                  </a:srgbClr>
                </a:solidFill>
                <a:latin typeface="Arial" panose="020B0604020202020204" pitchFamily="34" charset="0"/>
                <a:cs typeface="Arial" panose="020B0604020202020204" pitchFamily="34" charset="0"/>
              </a:rPr>
              <a:t>Un livret apprenant pour prendre des notes en séance</a:t>
            </a:r>
          </a:p>
          <a:p>
            <a:r>
              <a:rPr lang="fr-FR" sz="3400" dirty="0">
                <a:solidFill>
                  <a:srgbClr val="262626">
                    <a:lumMod val="90000"/>
                    <a:lumOff val="10000"/>
                  </a:srgbClr>
                </a:solidFill>
                <a:latin typeface="Arial" panose="020B0604020202020204" pitchFamily="34" charset="0"/>
                <a:cs typeface="Arial" panose="020B0604020202020204" pitchFamily="34" charset="0"/>
              </a:rPr>
              <a:t>Des supports interactifs</a:t>
            </a:r>
          </a:p>
          <a:p>
            <a:r>
              <a:rPr lang="fr-FR" sz="3400" dirty="0">
                <a:solidFill>
                  <a:srgbClr val="262626">
                    <a:lumMod val="90000"/>
                    <a:lumOff val="10000"/>
                  </a:srgbClr>
                </a:solidFill>
                <a:latin typeface="Arial" panose="020B0604020202020204" pitchFamily="34" charset="0"/>
                <a:cs typeface="Arial" panose="020B0604020202020204" pitchFamily="34" charset="0"/>
              </a:rPr>
              <a:t>Des fiches de synthèse </a:t>
            </a:r>
          </a:p>
          <a:p>
            <a:r>
              <a:rPr lang="fr-FR" sz="3400" dirty="0">
                <a:solidFill>
                  <a:srgbClr val="262626">
                    <a:lumMod val="90000"/>
                    <a:lumOff val="10000"/>
                  </a:srgbClr>
                </a:solidFill>
                <a:latin typeface="Arial" panose="020B0604020202020204" pitchFamily="34" charset="0"/>
                <a:cs typeface="Arial" panose="020B0604020202020204" pitchFamily="34" charset="0"/>
              </a:rPr>
              <a:t>Des activités variées et ludiques</a:t>
            </a:r>
          </a:p>
          <a:p>
            <a:r>
              <a:rPr lang="fr-FR" sz="3400" dirty="0">
                <a:solidFill>
                  <a:srgbClr val="262626">
                    <a:lumMod val="90000"/>
                    <a:lumOff val="10000"/>
                  </a:srgbClr>
                </a:solidFill>
                <a:latin typeface="Arial" panose="020B0604020202020204" pitchFamily="34" charset="0"/>
                <a:cs typeface="Arial" panose="020B0604020202020204" pitchFamily="34" charset="0"/>
              </a:rPr>
              <a:t>La possibilité de travailler à la maison</a:t>
            </a:r>
          </a:p>
          <a:p>
            <a:r>
              <a:rPr lang="fr-FR" sz="3400" dirty="0">
                <a:solidFill>
                  <a:srgbClr val="262626">
                    <a:lumMod val="90000"/>
                    <a:lumOff val="10000"/>
                  </a:srgbClr>
                </a:solidFill>
                <a:latin typeface="Arial" panose="020B0604020202020204" pitchFamily="34" charset="0"/>
                <a:cs typeface="Arial" panose="020B0604020202020204" pitchFamily="34" charset="0"/>
              </a:rPr>
              <a:t>Une culture commune entre filières du bâtiment</a:t>
            </a:r>
          </a:p>
          <a:p>
            <a:endParaRPr lang="fr-FR" dirty="0">
              <a:solidFill>
                <a:srgbClr val="262626">
                  <a:lumMod val="90000"/>
                  <a:lumOff val="10000"/>
                </a:srgbClr>
              </a:solidFill>
              <a:latin typeface="Arial" panose="020B0604020202020204" pitchFamily="34" charset="0"/>
              <a:cs typeface="Arial" panose="020B0604020202020204" pitchFamily="34" charset="0"/>
            </a:endParaRPr>
          </a:p>
        </p:txBody>
      </p:sp>
      <p:sp>
        <p:nvSpPr>
          <p:cNvPr id="11" name="Forme libre : forme 10">
            <a:extLst>
              <a:ext uri="{FF2B5EF4-FFF2-40B4-BE49-F238E27FC236}">
                <a16:creationId xmlns:a16="http://schemas.microsoft.com/office/drawing/2014/main" id="{4CE1D038-DB0E-422D-9769-B102A830578C}"/>
              </a:ext>
            </a:extLst>
          </p:cNvPr>
          <p:cNvSpPr/>
          <p:nvPr/>
        </p:nvSpPr>
        <p:spPr>
          <a:xfrm>
            <a:off x="6006088" y="1695450"/>
            <a:ext cx="928112" cy="4956155"/>
          </a:xfrm>
          <a:custGeom>
            <a:avLst/>
            <a:gdLst>
              <a:gd name="connsiteX0" fmla="*/ 51812 w 928112"/>
              <a:gd name="connsiteY0" fmla="*/ 0 h 4956155"/>
              <a:gd name="connsiteX1" fmla="*/ 32762 w 928112"/>
              <a:gd name="connsiteY1" fmla="*/ 1047750 h 4956155"/>
              <a:gd name="connsiteX2" fmla="*/ 432812 w 928112"/>
              <a:gd name="connsiteY2" fmla="*/ 1943100 h 4956155"/>
              <a:gd name="connsiteX3" fmla="*/ 356612 w 928112"/>
              <a:gd name="connsiteY3" fmla="*/ 3028950 h 4956155"/>
              <a:gd name="connsiteX4" fmla="*/ 604262 w 928112"/>
              <a:gd name="connsiteY4" fmla="*/ 3771900 h 4956155"/>
              <a:gd name="connsiteX5" fmla="*/ 928112 w 928112"/>
              <a:gd name="connsiteY5" fmla="*/ 4419600 h 4956155"/>
              <a:gd name="connsiteX6" fmla="*/ 604262 w 928112"/>
              <a:gd name="connsiteY6" fmla="*/ 4895850 h 4956155"/>
              <a:gd name="connsiteX7" fmla="*/ 489962 w 928112"/>
              <a:gd name="connsiteY7" fmla="*/ 4933950 h 49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112" h="4956155">
                <a:moveTo>
                  <a:pt x="51812" y="0"/>
                </a:moveTo>
                <a:cubicBezTo>
                  <a:pt x="10537" y="361950"/>
                  <a:pt x="-30738" y="723900"/>
                  <a:pt x="32762" y="1047750"/>
                </a:cubicBezTo>
                <a:cubicBezTo>
                  <a:pt x="96262" y="1371600"/>
                  <a:pt x="378837" y="1612900"/>
                  <a:pt x="432812" y="1943100"/>
                </a:cubicBezTo>
                <a:cubicBezTo>
                  <a:pt x="486787" y="2273300"/>
                  <a:pt x="328037" y="2724150"/>
                  <a:pt x="356612" y="3028950"/>
                </a:cubicBezTo>
                <a:cubicBezTo>
                  <a:pt x="385187" y="3333750"/>
                  <a:pt x="509012" y="3540125"/>
                  <a:pt x="604262" y="3771900"/>
                </a:cubicBezTo>
                <a:cubicBezTo>
                  <a:pt x="699512" y="4003675"/>
                  <a:pt x="928112" y="4232275"/>
                  <a:pt x="928112" y="4419600"/>
                </a:cubicBezTo>
                <a:cubicBezTo>
                  <a:pt x="928112" y="4606925"/>
                  <a:pt x="677287" y="4810125"/>
                  <a:pt x="604262" y="4895850"/>
                </a:cubicBezTo>
                <a:cubicBezTo>
                  <a:pt x="531237" y="4981575"/>
                  <a:pt x="510599" y="4957762"/>
                  <a:pt x="489962" y="493395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8518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330CE-BA49-448F-B89C-03A3165AB739}"/>
              </a:ext>
            </a:extLst>
          </p:cNvPr>
          <p:cNvSpPr>
            <a:spLocks noGrp="1"/>
          </p:cNvSpPr>
          <p:nvPr>
            <p:ph type="title"/>
          </p:nvPr>
        </p:nvSpPr>
        <p:spPr/>
        <p:txBody>
          <a:bodyPr>
            <a:normAutofit/>
          </a:bodyPr>
          <a:lstStyle/>
          <a:p>
            <a:r>
              <a:rPr lang="fr-FR" sz="3600" b="1" dirty="0"/>
              <a:t>LIMITES</a:t>
            </a:r>
          </a:p>
        </p:txBody>
      </p:sp>
      <p:sp>
        <p:nvSpPr>
          <p:cNvPr id="3" name="Espace réservé du contenu 2">
            <a:extLst>
              <a:ext uri="{FF2B5EF4-FFF2-40B4-BE49-F238E27FC236}">
                <a16:creationId xmlns:a16="http://schemas.microsoft.com/office/drawing/2014/main" id="{8994FB27-C87E-4CAA-B296-7D7FC014ED72}"/>
              </a:ext>
            </a:extLst>
          </p:cNvPr>
          <p:cNvSpPr>
            <a:spLocks noGrp="1"/>
          </p:cNvSpPr>
          <p:nvPr>
            <p:ph idx="1"/>
          </p:nvPr>
        </p:nvSpPr>
        <p:spPr/>
        <p:txBody>
          <a:bodyPr>
            <a:normAutofit/>
          </a:bodyPr>
          <a:lstStyle/>
          <a:p>
            <a:pPr>
              <a:lnSpc>
                <a:spcPct val="150000"/>
              </a:lnSpc>
            </a:pPr>
            <a:r>
              <a:rPr lang="fr-FR" dirty="0">
                <a:latin typeface="Arial" panose="020B0604020202020204" pitchFamily="34" charset="0"/>
                <a:cs typeface="Arial" panose="020B0604020202020204" pitchFamily="34" charset="0"/>
              </a:rPr>
              <a:t>Une multitude de capsules</a:t>
            </a:r>
          </a:p>
          <a:p>
            <a:pPr>
              <a:lnSpc>
                <a:spcPct val="150000"/>
              </a:lnSpc>
            </a:pPr>
            <a:r>
              <a:rPr lang="fr-FR" dirty="0">
                <a:latin typeface="Arial" panose="020B0604020202020204" pitchFamily="34" charset="0"/>
                <a:cs typeface="Arial" panose="020B0604020202020204" pitchFamily="34" charset="0"/>
              </a:rPr>
              <a:t>Une identification et une intégration de nouvelles ressources </a:t>
            </a:r>
          </a:p>
          <a:p>
            <a:pPr>
              <a:lnSpc>
                <a:spcPct val="150000"/>
              </a:lnSpc>
            </a:pPr>
            <a:r>
              <a:rPr lang="fr-FR" dirty="0">
                <a:latin typeface="Arial" panose="020B0604020202020204" pitchFamily="34" charset="0"/>
                <a:cs typeface="Arial" panose="020B0604020202020204" pitchFamily="34" charset="0"/>
              </a:rPr>
              <a:t>Des nouvelles méthodes pédagogiques à acquérir</a:t>
            </a:r>
          </a:p>
          <a:p>
            <a:pPr>
              <a:lnSpc>
                <a:spcPct val="150000"/>
              </a:lnSpc>
            </a:pPr>
            <a:r>
              <a:rPr lang="fr-FR" dirty="0">
                <a:latin typeface="Arial" panose="020B0604020202020204" pitchFamily="34" charset="0"/>
                <a:cs typeface="Arial" panose="020B0604020202020204" pitchFamily="34" charset="0"/>
              </a:rPr>
              <a:t>Des supports classiques à adapter</a:t>
            </a:r>
          </a:p>
          <a:p>
            <a:pPr>
              <a:lnSpc>
                <a:spcPct val="150000"/>
              </a:lnSpc>
            </a:pPr>
            <a:r>
              <a:rPr lang="fr-FR" dirty="0">
                <a:latin typeface="Arial" panose="020B0604020202020204" pitchFamily="34" charset="0"/>
                <a:cs typeface="Arial" panose="020B0604020202020204" pitchFamily="34" charset="0"/>
              </a:rPr>
              <a:t>Des compétences et savoirs parallèles</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76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F678C-4656-4E7A-945C-039F729CDBC6}"/>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831F2AEC-8015-4D21-80AE-75AEE53FA0D4}"/>
              </a:ext>
            </a:extLst>
          </p:cNvPr>
          <p:cNvSpPr>
            <a:spLocks noGrp="1"/>
          </p:cNvSpPr>
          <p:nvPr>
            <p:ph idx="1"/>
          </p:nvPr>
        </p:nvSpPr>
        <p:spPr/>
        <p:txBody>
          <a:bodyPr/>
          <a:lstStyle/>
          <a:p>
            <a:r>
              <a:rPr lang="fr-FR" dirty="0">
                <a:latin typeface="Arial" panose="020B0604020202020204" pitchFamily="34" charset="0"/>
                <a:cs typeface="Arial" panose="020B0604020202020204" pitchFamily="34" charset="0"/>
              </a:rPr>
              <a:t>Démarche « militante »</a:t>
            </a:r>
          </a:p>
          <a:p>
            <a:r>
              <a:rPr lang="fr-FR" dirty="0">
                <a:latin typeface="Arial" panose="020B0604020202020204" pitchFamily="34" charset="0"/>
                <a:cs typeface="Arial" panose="020B0604020202020204" pitchFamily="34" charset="0"/>
              </a:rPr>
              <a:t>Formation inédite</a:t>
            </a:r>
          </a:p>
          <a:p>
            <a:r>
              <a:rPr lang="fr-FR" dirty="0">
                <a:latin typeface="Arial" panose="020B0604020202020204" pitchFamily="34" charset="0"/>
                <a:cs typeface="Arial" panose="020B0604020202020204" pitchFamily="34" charset="0"/>
              </a:rPr>
              <a:t>Chance unique</a:t>
            </a:r>
          </a:p>
          <a:p>
            <a:r>
              <a:rPr lang="fr-FR" dirty="0">
                <a:latin typeface="Arial" panose="020B0604020202020204" pitchFamily="34" charset="0"/>
                <a:cs typeface="Arial" panose="020B0604020202020204" pitchFamily="34" charset="0"/>
              </a:rPr>
              <a:t>Projet précurseur</a:t>
            </a:r>
          </a:p>
          <a:p>
            <a:r>
              <a:rPr lang="fr-FR" dirty="0">
                <a:latin typeface="Arial" panose="020B0604020202020204" pitchFamily="34" charset="0"/>
                <a:cs typeface="Arial" panose="020B0604020202020204" pitchFamily="34" charset="0"/>
              </a:rPr>
              <a:t>Dispositif en construction et en évolution</a:t>
            </a:r>
          </a:p>
          <a:p>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Merci pour votre mobilisation</a:t>
            </a:r>
          </a:p>
          <a:p>
            <a:endParaRPr lang="fr-FR" dirty="0">
              <a:latin typeface="Arial" panose="020B0604020202020204" pitchFamily="34" charset="0"/>
              <a:cs typeface="Arial" panose="020B0604020202020204" pitchFamily="34" charset="0"/>
            </a:endParaRPr>
          </a:p>
          <a:p>
            <a:endParaRPr lang="fr-FR" dirty="0"/>
          </a:p>
          <a:p>
            <a:endParaRPr lang="fr-FR" dirty="0"/>
          </a:p>
          <a:p>
            <a:endParaRPr lang="fr-FR" dirty="0"/>
          </a:p>
        </p:txBody>
      </p:sp>
    </p:spTree>
    <p:extLst>
      <p:ext uri="{BB962C8B-B14F-4D97-AF65-F5344CB8AC3E}">
        <p14:creationId xmlns:p14="http://schemas.microsoft.com/office/powerpoint/2010/main" val="248282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F678C-4656-4E7A-945C-039F729CDBC6}"/>
              </a:ext>
            </a:extLst>
          </p:cNvPr>
          <p:cNvSpPr>
            <a:spLocks noGrp="1"/>
          </p:cNvSpPr>
          <p:nvPr>
            <p:ph type="title"/>
          </p:nvPr>
        </p:nvSpPr>
        <p:spPr/>
        <p:txBody>
          <a:bodyPr/>
          <a:lstStyle/>
          <a:p>
            <a:endParaRPr lang="fr-FR" b="1" dirty="0"/>
          </a:p>
        </p:txBody>
      </p:sp>
      <p:sp>
        <p:nvSpPr>
          <p:cNvPr id="5" name="object 3"/>
          <p:cNvSpPr txBox="1"/>
          <p:nvPr/>
        </p:nvSpPr>
        <p:spPr>
          <a:xfrm>
            <a:off x="4086428" y="427278"/>
            <a:ext cx="6287135" cy="526415"/>
          </a:xfrm>
          <a:prstGeom prst="rect">
            <a:avLst/>
          </a:prstGeom>
        </p:spPr>
        <p:txBody>
          <a:bodyPr vert="horz" wrap="square" lIns="0" tIns="0" rIns="0" bIns="0" rtlCol="0">
            <a:spAutoFit/>
          </a:bodyPr>
          <a:lstStyle/>
          <a:p>
            <a:pPr marL="12700">
              <a:lnSpc>
                <a:spcPct val="100000"/>
              </a:lnSpc>
            </a:pPr>
            <a:r>
              <a:rPr sz="3400" spc="-25" dirty="0">
                <a:solidFill>
                  <a:srgbClr val="EB5C38"/>
                </a:solidFill>
                <a:latin typeface="Arial"/>
                <a:cs typeface="Arial"/>
              </a:rPr>
              <a:t>VOTRE EQUIPE ACADEMIQUE</a:t>
            </a:r>
            <a:endParaRPr sz="3400" dirty="0">
              <a:latin typeface="Arial"/>
              <a:cs typeface="Arial"/>
            </a:endParaRPr>
          </a:p>
        </p:txBody>
      </p:sp>
      <p:sp>
        <p:nvSpPr>
          <p:cNvPr id="6" name="object 4"/>
          <p:cNvSpPr txBox="1"/>
          <p:nvPr/>
        </p:nvSpPr>
        <p:spPr>
          <a:xfrm>
            <a:off x="786307" y="1828323"/>
            <a:ext cx="10502265" cy="2200275"/>
          </a:xfrm>
          <a:prstGeom prst="rect">
            <a:avLst/>
          </a:prstGeom>
        </p:spPr>
        <p:txBody>
          <a:bodyPr vert="horz" wrap="square" lIns="0" tIns="0" rIns="0" bIns="0" rtlCol="0">
            <a:spAutoFit/>
          </a:bodyPr>
          <a:lstStyle/>
          <a:p>
            <a:pPr marL="239395" indent="-226695">
              <a:lnSpc>
                <a:spcPct val="100000"/>
              </a:lnSpc>
              <a:buFont typeface="Wingdings"/>
              <a:buChar char=""/>
              <a:tabLst>
                <a:tab pos="240029" algn="l"/>
              </a:tabLst>
            </a:pPr>
            <a:r>
              <a:rPr sz="2400" dirty="0">
                <a:latin typeface="Arial"/>
                <a:cs typeface="Arial"/>
              </a:rPr>
              <a:t>Françoise Ollier - </a:t>
            </a:r>
            <a:r>
              <a:rPr sz="2400" spc="-15" dirty="0">
                <a:latin typeface="Arial"/>
                <a:cs typeface="Arial"/>
              </a:rPr>
              <a:t>Coordonnateur</a:t>
            </a:r>
            <a:r>
              <a:rPr sz="2400" spc="5" dirty="0">
                <a:latin typeface="Arial"/>
                <a:cs typeface="Arial"/>
              </a:rPr>
              <a:t> </a:t>
            </a:r>
            <a:r>
              <a:rPr sz="2400" dirty="0">
                <a:latin typeface="Arial"/>
                <a:cs typeface="Arial"/>
              </a:rPr>
              <a:t>académique et DO CMQ Batiment durable</a:t>
            </a:r>
            <a:endParaRPr sz="2400">
              <a:latin typeface="Arial"/>
              <a:cs typeface="Arial"/>
            </a:endParaRPr>
          </a:p>
          <a:p>
            <a:pPr marL="241300" indent="-228600">
              <a:lnSpc>
                <a:spcPct val="100000"/>
              </a:lnSpc>
              <a:spcBef>
                <a:spcPts val="710"/>
              </a:spcBef>
              <a:buFont typeface="Wingdings"/>
              <a:buChar char=""/>
              <a:tabLst>
                <a:tab pos="241300" algn="l"/>
                <a:tab pos="3105150" algn="l"/>
              </a:tabLst>
            </a:pPr>
            <a:r>
              <a:rPr sz="2400" dirty="0">
                <a:latin typeface="Arial"/>
                <a:cs typeface="Arial"/>
              </a:rPr>
              <a:t>Dominique Prigent -	</a:t>
            </a:r>
            <a:r>
              <a:rPr sz="2400" spc="-15" dirty="0">
                <a:latin typeface="Arial"/>
                <a:cs typeface="Arial"/>
              </a:rPr>
              <a:t>IA</a:t>
            </a:r>
            <a:r>
              <a:rPr sz="2400" spc="5" dirty="0">
                <a:latin typeface="Arial"/>
                <a:cs typeface="Arial"/>
              </a:rPr>
              <a:t> </a:t>
            </a:r>
            <a:r>
              <a:rPr sz="2400" spc="-15" dirty="0">
                <a:latin typeface="Arial"/>
                <a:cs typeface="Arial"/>
              </a:rPr>
              <a:t>IPR</a:t>
            </a:r>
            <a:r>
              <a:rPr sz="2400" dirty="0">
                <a:latin typeface="Arial"/>
                <a:cs typeface="Arial"/>
              </a:rPr>
              <a:t> </a:t>
            </a:r>
            <a:r>
              <a:rPr sz="2400" spc="-15" dirty="0">
                <a:latin typeface="Arial"/>
                <a:cs typeface="Arial"/>
              </a:rPr>
              <a:t>STI</a:t>
            </a:r>
            <a:endParaRPr sz="2400">
              <a:latin typeface="Arial"/>
              <a:cs typeface="Arial"/>
            </a:endParaRPr>
          </a:p>
          <a:p>
            <a:pPr marL="241300" indent="-228600">
              <a:lnSpc>
                <a:spcPct val="100000"/>
              </a:lnSpc>
              <a:spcBef>
                <a:spcPts val="710"/>
              </a:spcBef>
              <a:buFont typeface="Wingdings"/>
              <a:buChar char=""/>
              <a:tabLst>
                <a:tab pos="241300" algn="l"/>
              </a:tabLst>
            </a:pPr>
            <a:r>
              <a:rPr sz="2400" dirty="0">
                <a:latin typeface="Arial"/>
                <a:cs typeface="Arial"/>
              </a:rPr>
              <a:t>Didier Ramstein - </a:t>
            </a:r>
            <a:r>
              <a:rPr sz="2400" spc="-15" dirty="0">
                <a:latin typeface="Arial"/>
                <a:cs typeface="Arial"/>
              </a:rPr>
              <a:t>IEN</a:t>
            </a:r>
            <a:r>
              <a:rPr sz="2400" dirty="0">
                <a:latin typeface="Arial"/>
                <a:cs typeface="Arial"/>
              </a:rPr>
              <a:t> </a:t>
            </a:r>
            <a:r>
              <a:rPr sz="2400" spc="-15" dirty="0">
                <a:latin typeface="Arial"/>
                <a:cs typeface="Arial"/>
              </a:rPr>
              <a:t>STI</a:t>
            </a:r>
            <a:endParaRPr sz="2400">
              <a:latin typeface="Arial"/>
              <a:cs typeface="Arial"/>
            </a:endParaRPr>
          </a:p>
          <a:p>
            <a:pPr marL="241300" indent="-228600">
              <a:lnSpc>
                <a:spcPct val="100000"/>
              </a:lnSpc>
              <a:spcBef>
                <a:spcPts val="710"/>
              </a:spcBef>
              <a:buFont typeface="Wingdings"/>
              <a:buChar char=""/>
              <a:tabLst>
                <a:tab pos="241300" algn="l"/>
              </a:tabLst>
            </a:pPr>
            <a:r>
              <a:rPr sz="2400" dirty="0">
                <a:latin typeface="Arial"/>
                <a:cs typeface="Arial"/>
              </a:rPr>
              <a:t>Françoise Dutertre - </a:t>
            </a:r>
            <a:r>
              <a:rPr sz="2400" spc="-15" dirty="0">
                <a:latin typeface="Arial"/>
                <a:cs typeface="Arial"/>
              </a:rPr>
              <a:t>référent</a:t>
            </a:r>
            <a:r>
              <a:rPr sz="2400" spc="5" dirty="0">
                <a:latin typeface="Arial"/>
                <a:cs typeface="Arial"/>
              </a:rPr>
              <a:t> </a:t>
            </a:r>
            <a:r>
              <a:rPr sz="2400" spc="-20" dirty="0">
                <a:latin typeface="Arial"/>
                <a:cs typeface="Arial"/>
              </a:rPr>
              <a:t>EAFC</a:t>
            </a:r>
            <a:endParaRPr sz="2400">
              <a:latin typeface="Arial"/>
              <a:cs typeface="Arial"/>
            </a:endParaRPr>
          </a:p>
          <a:p>
            <a:pPr marL="241300" indent="-228600">
              <a:lnSpc>
                <a:spcPct val="100000"/>
              </a:lnSpc>
              <a:spcBef>
                <a:spcPts val="710"/>
              </a:spcBef>
              <a:buFont typeface="Wingdings"/>
              <a:buChar char=""/>
              <a:tabLst>
                <a:tab pos="241300" algn="l"/>
              </a:tabLst>
            </a:pPr>
            <a:r>
              <a:rPr sz="2400" dirty="0">
                <a:latin typeface="Arial"/>
                <a:cs typeface="Arial"/>
              </a:rPr>
              <a:t>Jocelyne Cornec - </a:t>
            </a:r>
            <a:r>
              <a:rPr sz="2400" spc="-15" dirty="0">
                <a:latin typeface="Arial"/>
                <a:cs typeface="Arial"/>
              </a:rPr>
              <a:t>référent</a:t>
            </a:r>
            <a:r>
              <a:rPr sz="2400" spc="5" dirty="0">
                <a:latin typeface="Arial"/>
                <a:cs typeface="Arial"/>
              </a:rPr>
              <a:t> </a:t>
            </a:r>
            <a:r>
              <a:rPr sz="2400" spc="-15" dirty="0">
                <a:latin typeface="Arial"/>
                <a:cs typeface="Arial"/>
              </a:rPr>
              <a:t>m@gistère</a:t>
            </a:r>
            <a:endParaRPr sz="2400">
              <a:latin typeface="Arial"/>
              <a:cs typeface="Arial"/>
            </a:endParaRPr>
          </a:p>
        </p:txBody>
      </p:sp>
      <p:sp>
        <p:nvSpPr>
          <p:cNvPr id="7" name="object 5"/>
          <p:cNvSpPr/>
          <p:nvPr/>
        </p:nvSpPr>
        <p:spPr>
          <a:xfrm>
            <a:off x="5177692" y="4540864"/>
            <a:ext cx="1801367" cy="2075688"/>
          </a:xfrm>
          <a:prstGeom prst="rect">
            <a:avLst/>
          </a:prstGeom>
          <a:blipFill>
            <a:blip r:embed="rId3"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109723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9D1ADAE8-4F9F-4731-BC85-FB41BE72D724}"/>
              </a:ext>
            </a:extLst>
          </p:cNvPr>
          <p:cNvSpPr txBox="1"/>
          <p:nvPr/>
        </p:nvSpPr>
        <p:spPr>
          <a:xfrm>
            <a:off x="305974" y="5773691"/>
            <a:ext cx="8087400" cy="646331"/>
          </a:xfrm>
          <a:prstGeom prst="rect">
            <a:avLst/>
          </a:prstGeom>
          <a:noFill/>
        </p:spPr>
        <p:txBody>
          <a:bodyPr wrap="square" rtlCol="0">
            <a:spAutoFit/>
          </a:bodyPr>
          <a:lstStyle/>
          <a:p>
            <a:r>
              <a:rPr lang="fr-FR" dirty="0">
                <a:solidFill>
                  <a:srgbClr val="EB5C38"/>
                </a:solidFill>
              </a:rPr>
              <a:t>Programme 2022 – 2025 :  42 M€ maximum de financement</a:t>
            </a:r>
          </a:p>
          <a:p>
            <a:r>
              <a:rPr lang="fr-FR" dirty="0"/>
              <a:t>dont </a:t>
            </a:r>
            <a:r>
              <a:rPr lang="fr-FR" b="1" dirty="0">
                <a:solidFill>
                  <a:srgbClr val="EB5C38"/>
                </a:solidFill>
              </a:rPr>
              <a:t>19 M€ pour la formation initiale </a:t>
            </a:r>
            <a:r>
              <a:rPr lang="fr-FR" dirty="0"/>
              <a:t>via les Certificats d’économies d’énergie (CEE)</a:t>
            </a:r>
          </a:p>
        </p:txBody>
      </p:sp>
      <p:sp>
        <p:nvSpPr>
          <p:cNvPr id="8" name="Rectangle 7">
            <a:extLst>
              <a:ext uri="{FF2B5EF4-FFF2-40B4-BE49-F238E27FC236}">
                <a16:creationId xmlns:a16="http://schemas.microsoft.com/office/drawing/2014/main" id="{68D4C7C8-357A-4CB9-8AB8-3570961EED22}"/>
              </a:ext>
            </a:extLst>
          </p:cNvPr>
          <p:cNvSpPr/>
          <p:nvPr/>
        </p:nvSpPr>
        <p:spPr>
          <a:xfrm>
            <a:off x="1633591" y="863029"/>
            <a:ext cx="2075380" cy="595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420ABAE-7B5E-4499-B212-5B5021EFDE67}"/>
              </a:ext>
            </a:extLst>
          </p:cNvPr>
          <p:cNvSpPr/>
          <p:nvPr/>
        </p:nvSpPr>
        <p:spPr>
          <a:xfrm>
            <a:off x="1715784" y="739334"/>
            <a:ext cx="1993187" cy="59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99632877-0C2F-4C0E-B9E1-1FECE18B36C3}"/>
              </a:ext>
            </a:extLst>
          </p:cNvPr>
          <p:cNvSpPr>
            <a:spLocks noGrp="1"/>
          </p:cNvSpPr>
          <p:nvPr>
            <p:ph type="title"/>
          </p:nvPr>
        </p:nvSpPr>
        <p:spPr>
          <a:xfrm>
            <a:off x="1181917" y="404308"/>
            <a:ext cx="10747813" cy="1635604"/>
          </a:xfrm>
        </p:spPr>
        <p:txBody>
          <a:bodyPr anchor="t" anchorCtr="0">
            <a:noAutofit/>
          </a:bodyPr>
          <a:lstStyle/>
          <a:p>
            <a:pPr marL="177800" indent="-177800">
              <a:lnSpc>
                <a:spcPct val="100000"/>
              </a:lnSpc>
            </a:pPr>
            <a:r>
              <a:rPr lang="fr-FR" sz="2800" b="1" dirty="0">
                <a:latin typeface="Arial" panose="020B0604020202020204" pitchFamily="34" charset="0"/>
                <a:cs typeface="Arial" panose="020B0604020202020204" pitchFamily="34" charset="0"/>
              </a:rPr>
              <a:t>5</a:t>
            </a:r>
            <a:r>
              <a:rPr lang="fr-FR" sz="2800" b="1" baseline="30000" dirty="0">
                <a:latin typeface="Arial" panose="020B0604020202020204" pitchFamily="34" charset="0"/>
                <a:cs typeface="Arial" panose="020B0604020202020204" pitchFamily="34" charset="0"/>
              </a:rPr>
              <a:t>e</a:t>
            </a:r>
            <a:r>
              <a:rPr lang="fr-FR" sz="2800" b="1" dirty="0">
                <a:latin typeface="Arial" panose="020B0604020202020204" pitchFamily="34" charset="0"/>
                <a:cs typeface="Arial" panose="020B0604020202020204" pitchFamily="34" charset="0"/>
              </a:rPr>
              <a:t> convention </a:t>
            </a:r>
            <a:r>
              <a:rPr lang="fr-FR" sz="2800" b="1" dirty="0">
                <a:solidFill>
                  <a:srgbClr val="287F6B"/>
                </a:solidFill>
                <a:latin typeface="Arial" panose="020B0604020202020204" pitchFamily="34" charset="0"/>
                <a:cs typeface="Arial" panose="020B0604020202020204" pitchFamily="34" charset="0"/>
              </a:rPr>
              <a:t>FEEBAT</a:t>
            </a:r>
            <a:r>
              <a:rPr lang="fr-FR" sz="2800" b="1" dirty="0">
                <a:latin typeface="Arial" panose="020B0604020202020204" pitchFamily="34" charset="0"/>
                <a:cs typeface="Arial" panose="020B0604020202020204" pitchFamily="34" charset="0"/>
              </a:rPr>
              <a:t> : </a:t>
            </a:r>
            <a:r>
              <a:rPr lang="fr-FR" sz="2800" b="1" spc="-150" dirty="0">
                <a:latin typeface="Arial" panose="020B0604020202020204" pitchFamily="34" charset="0"/>
                <a:cs typeface="Arial" panose="020B0604020202020204" pitchFamily="34" charset="0"/>
              </a:rPr>
              <a:t/>
            </a:r>
            <a:br>
              <a:rPr lang="fr-FR" sz="2800" b="1" spc="-150" dirty="0">
                <a:latin typeface="Arial" panose="020B0604020202020204" pitchFamily="34" charset="0"/>
                <a:cs typeface="Arial" panose="020B0604020202020204" pitchFamily="34" charset="0"/>
              </a:rPr>
            </a:br>
            <a:r>
              <a:rPr lang="fr-FR" sz="2400" spc="-50" dirty="0">
                <a:latin typeface="Arial" panose="020B0604020202020204" pitchFamily="34" charset="0"/>
                <a:cs typeface="Arial" panose="020B0604020202020204" pitchFamily="34" charset="0"/>
              </a:rPr>
              <a:t>1 programme : </a:t>
            </a:r>
            <a:r>
              <a:rPr lang="fr-FR" sz="2400" b="1" spc="-100" dirty="0">
                <a:solidFill>
                  <a:srgbClr val="287F6B"/>
                </a:solidFill>
                <a:latin typeface="Arial" panose="020B0604020202020204" pitchFamily="34" charset="0"/>
                <a:cs typeface="Arial" panose="020B0604020202020204" pitchFamily="34" charset="0"/>
              </a:rPr>
              <a:t>former à la rénovation énergétique des bâtiments</a:t>
            </a:r>
            <a:br>
              <a:rPr lang="fr-FR" sz="2400" b="1" spc="-100" dirty="0">
                <a:solidFill>
                  <a:srgbClr val="287F6B"/>
                </a:solidFill>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2 missions : </a:t>
            </a:r>
            <a:r>
              <a:rPr lang="fr-FR" sz="2400" b="1" spc="-100" dirty="0">
                <a:solidFill>
                  <a:srgbClr val="287F6B"/>
                </a:solidFill>
                <a:latin typeface="Arial" panose="020B0604020202020204" pitchFamily="34" charset="0"/>
                <a:cs typeface="Arial" panose="020B0604020202020204" pitchFamily="34" charset="0"/>
              </a:rPr>
              <a:t>la conception des formations et leur déploiement </a:t>
            </a:r>
            <a:r>
              <a:rPr lang="fr-FR" sz="2400" b="1" spc="-150" dirty="0">
                <a:solidFill>
                  <a:srgbClr val="287F6B"/>
                </a:solidFill>
                <a:latin typeface="Arial" panose="020B0604020202020204" pitchFamily="34" charset="0"/>
                <a:cs typeface="Arial" panose="020B0604020202020204" pitchFamily="34" charset="0"/>
              </a:rPr>
              <a:t/>
            </a:r>
            <a:br>
              <a:rPr lang="fr-FR" sz="2400" b="1" spc="-150" dirty="0">
                <a:solidFill>
                  <a:srgbClr val="287F6B"/>
                </a:solidFill>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2 axes   :   </a:t>
            </a:r>
            <a:r>
              <a:rPr lang="fr-FR" sz="2400" b="1" spc="-100" dirty="0">
                <a:solidFill>
                  <a:srgbClr val="287F6B"/>
                </a:solidFill>
                <a:latin typeface="Arial" panose="020B0604020202020204" pitchFamily="34" charset="0"/>
                <a:cs typeface="Arial" panose="020B0604020202020204" pitchFamily="34" charset="0"/>
              </a:rPr>
              <a:t>la formation INITIALE </a:t>
            </a:r>
            <a:r>
              <a:rPr lang="fr-FR" sz="2400" spc="-100" dirty="0">
                <a:solidFill>
                  <a:srgbClr val="287F6B"/>
                </a:solidFill>
                <a:latin typeface="Arial" panose="020B0604020202020204" pitchFamily="34" charset="0"/>
                <a:cs typeface="Arial" panose="020B0604020202020204" pitchFamily="34" charset="0"/>
              </a:rPr>
              <a:t>et la formation CONTINUE</a:t>
            </a:r>
          </a:p>
        </p:txBody>
      </p:sp>
      <p:pic>
        <p:nvPicPr>
          <p:cNvPr id="13" name="Image 12">
            <a:extLst>
              <a:ext uri="{FF2B5EF4-FFF2-40B4-BE49-F238E27FC236}">
                <a16:creationId xmlns:a16="http://schemas.microsoft.com/office/drawing/2014/main" id="{D99B6FB6-3818-4C69-B5AC-CAB6D4F6E53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84988" y="2388358"/>
            <a:ext cx="11068494" cy="2688440"/>
          </a:xfrm>
          <a:prstGeom prst="rect">
            <a:avLst/>
          </a:prstGeom>
        </p:spPr>
      </p:pic>
      <p:sp>
        <p:nvSpPr>
          <p:cNvPr id="2" name="Rectangle 1"/>
          <p:cNvSpPr/>
          <p:nvPr/>
        </p:nvSpPr>
        <p:spPr>
          <a:xfrm>
            <a:off x="6113721" y="2388358"/>
            <a:ext cx="5816009" cy="26884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783395" y="4970472"/>
            <a:ext cx="2670604" cy="646331"/>
          </a:xfrm>
          <a:prstGeom prst="rect">
            <a:avLst/>
          </a:prstGeom>
          <a:solidFill>
            <a:srgbClr val="88CDD3"/>
          </a:solidFill>
        </p:spPr>
        <p:txBody>
          <a:bodyPr wrap="square" rtlCol="0">
            <a:spAutoFit/>
          </a:bodyPr>
          <a:lstStyle/>
          <a:p>
            <a:pPr algn="ctr"/>
            <a:r>
              <a:rPr lang="fr-FR" b="1" dirty="0"/>
              <a:t>Les élèves et les apprentis du bâtiment</a:t>
            </a:r>
          </a:p>
        </p:txBody>
      </p:sp>
      <p:sp>
        <p:nvSpPr>
          <p:cNvPr id="9" name="ZoneTexte 8"/>
          <p:cNvSpPr txBox="1"/>
          <p:nvPr/>
        </p:nvSpPr>
        <p:spPr>
          <a:xfrm>
            <a:off x="3577081" y="4970472"/>
            <a:ext cx="2307227" cy="646331"/>
          </a:xfrm>
          <a:prstGeom prst="rect">
            <a:avLst/>
          </a:prstGeom>
          <a:solidFill>
            <a:srgbClr val="88CDD3"/>
          </a:solidFill>
        </p:spPr>
        <p:txBody>
          <a:bodyPr wrap="square" rtlCol="0">
            <a:spAutoFit/>
          </a:bodyPr>
          <a:lstStyle/>
          <a:p>
            <a:pPr algn="ctr"/>
            <a:r>
              <a:rPr lang="fr-FR" dirty="0"/>
              <a:t>Les étudiants des écoles d’architecture</a:t>
            </a:r>
          </a:p>
        </p:txBody>
      </p:sp>
      <p:sp>
        <p:nvSpPr>
          <p:cNvPr id="4" name="Rectangle 3"/>
          <p:cNvSpPr/>
          <p:nvPr/>
        </p:nvSpPr>
        <p:spPr>
          <a:xfrm>
            <a:off x="642456" y="2349798"/>
            <a:ext cx="5354305" cy="3402418"/>
          </a:xfrm>
          <a:prstGeom prst="rect">
            <a:avLst/>
          </a:prstGeom>
          <a:noFill/>
          <a:ln w="34925">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6F3B8688-91A1-2AE2-E7AF-AB756299DD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3374" y="5995835"/>
            <a:ext cx="1150673" cy="445662"/>
          </a:xfrm>
          <a:prstGeom prst="rect">
            <a:avLst/>
          </a:prstGeom>
          <a:effectLst>
            <a:outerShdw blurRad="76200" dist="50800" dir="2700000" algn="tl" rotWithShape="0">
              <a:prstClr val="black">
                <a:alpha val="50000"/>
              </a:prstClr>
            </a:outerShdw>
          </a:effectLst>
        </p:spPr>
      </p:pic>
    </p:spTree>
    <p:extLst>
      <p:ext uri="{BB962C8B-B14F-4D97-AF65-F5344CB8AC3E}">
        <p14:creationId xmlns:p14="http://schemas.microsoft.com/office/powerpoint/2010/main" val="41890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57F19-02F2-4B33-9049-69CFAC7DE587}"/>
              </a:ext>
            </a:extLst>
          </p:cNvPr>
          <p:cNvSpPr>
            <a:spLocks noGrp="1"/>
          </p:cNvSpPr>
          <p:nvPr>
            <p:ph type="title"/>
          </p:nvPr>
        </p:nvSpPr>
        <p:spPr>
          <a:xfrm>
            <a:off x="1170708" y="477428"/>
            <a:ext cx="4156303" cy="1213295"/>
          </a:xfrm>
        </p:spPr>
        <p:txBody>
          <a:bodyPr>
            <a:normAutofit fontScale="90000"/>
          </a:bodyPr>
          <a:lstStyle/>
          <a:p>
            <a:r>
              <a:rPr lang="fr-FR" sz="3100" b="1" dirty="0">
                <a:latin typeface="Arial" panose="020B0604020202020204" pitchFamily="34" charset="0"/>
                <a:cs typeface="Arial" panose="020B0604020202020204" pitchFamily="34" charset="0"/>
              </a:rPr>
              <a:t>5</a:t>
            </a:r>
            <a:r>
              <a:rPr lang="fr-FR" sz="3100" b="1" baseline="30000" dirty="0">
                <a:latin typeface="Arial" panose="020B0604020202020204" pitchFamily="34" charset="0"/>
                <a:cs typeface="Arial" panose="020B0604020202020204" pitchFamily="34" charset="0"/>
              </a:rPr>
              <a:t>e</a:t>
            </a:r>
            <a:r>
              <a:rPr lang="fr-FR" sz="3100" b="1" dirty="0">
                <a:latin typeface="Arial" panose="020B0604020202020204" pitchFamily="34" charset="0"/>
                <a:cs typeface="Arial" panose="020B0604020202020204" pitchFamily="34" charset="0"/>
              </a:rPr>
              <a:t> convention </a:t>
            </a:r>
            <a:r>
              <a:rPr lang="fr-FR" sz="3100" b="1" dirty="0">
                <a:solidFill>
                  <a:srgbClr val="287F6B"/>
                </a:solidFill>
                <a:latin typeface="Arial" panose="020B0604020202020204" pitchFamily="34" charset="0"/>
                <a:cs typeface="Arial" panose="020B0604020202020204" pitchFamily="34" charset="0"/>
              </a:rPr>
              <a:t>FEEBAT</a:t>
            </a:r>
            <a:r>
              <a:rPr lang="fr-FR" sz="3100" b="1" dirty="0">
                <a:latin typeface="Arial" panose="020B0604020202020204" pitchFamily="34" charset="0"/>
                <a:cs typeface="Arial" panose="020B0604020202020204" pitchFamily="34" charset="0"/>
              </a:rPr>
              <a:t> </a:t>
            </a:r>
            <a:br>
              <a:rPr lang="fr-FR" sz="3100" b="1" dirty="0">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Un programme </a:t>
            </a:r>
            <a:r>
              <a:rPr lang="fr-FR" sz="2700" dirty="0">
                <a:solidFill>
                  <a:srgbClr val="287F6B"/>
                </a:solidFill>
                <a:latin typeface="Arial" panose="020B0604020202020204" pitchFamily="34" charset="0"/>
                <a:cs typeface="Arial" panose="020B0604020202020204" pitchFamily="34" charset="0"/>
              </a:rPr>
              <a:t>développé</a:t>
            </a:r>
            <a:r>
              <a:rPr lang="fr-FR" sz="2700" dirty="0">
                <a:latin typeface="Arial" panose="020B0604020202020204" pitchFamily="34" charset="0"/>
                <a:cs typeface="Arial" panose="020B0604020202020204" pitchFamily="34" charset="0"/>
              </a:rPr>
              <a:t> </a:t>
            </a:r>
            <a:r>
              <a:rPr lang="fr-FR" sz="2700" dirty="0">
                <a:solidFill>
                  <a:srgbClr val="287F6B"/>
                </a:solidFill>
                <a:latin typeface="Arial" panose="020B0604020202020204" pitchFamily="34" charset="0"/>
                <a:cs typeface="Arial" panose="020B0604020202020204" pitchFamily="34" charset="0"/>
              </a:rPr>
              <a:t>et</a:t>
            </a:r>
            <a:r>
              <a:rPr lang="fr-FR" sz="2700" dirty="0">
                <a:latin typeface="Arial" panose="020B0604020202020204" pitchFamily="34" charset="0"/>
                <a:cs typeface="Arial" panose="020B0604020202020204" pitchFamily="34" charset="0"/>
              </a:rPr>
              <a:t> </a:t>
            </a:r>
            <a:r>
              <a:rPr lang="fr-FR" sz="2700" dirty="0">
                <a:solidFill>
                  <a:srgbClr val="287F6B"/>
                </a:solidFill>
                <a:latin typeface="Arial" panose="020B0604020202020204" pitchFamily="34" charset="0"/>
                <a:cs typeface="Arial" panose="020B0604020202020204" pitchFamily="34" charset="0"/>
              </a:rPr>
              <a:t>soutenu</a:t>
            </a:r>
            <a:r>
              <a:rPr lang="fr-FR" sz="2700" dirty="0">
                <a:latin typeface="Arial" panose="020B0604020202020204" pitchFamily="34" charset="0"/>
                <a:cs typeface="Arial" panose="020B0604020202020204" pitchFamily="34" charset="0"/>
              </a:rPr>
              <a:t> par</a:t>
            </a:r>
          </a:p>
        </p:txBody>
      </p:sp>
      <p:sp>
        <p:nvSpPr>
          <p:cNvPr id="3" name="Rectangle 2">
            <a:extLst>
              <a:ext uri="{FF2B5EF4-FFF2-40B4-BE49-F238E27FC236}">
                <a16:creationId xmlns:a16="http://schemas.microsoft.com/office/drawing/2014/main" id="{BD479E97-2227-426A-80DB-240CADD3C1FB}"/>
              </a:ext>
            </a:extLst>
          </p:cNvPr>
          <p:cNvSpPr/>
          <p:nvPr/>
        </p:nvSpPr>
        <p:spPr>
          <a:xfrm>
            <a:off x="1095181" y="1843160"/>
            <a:ext cx="4231830" cy="845934"/>
          </a:xfrm>
          <a:prstGeom prst="rect">
            <a:avLst/>
          </a:prstGeom>
          <a:solidFill>
            <a:srgbClr val="287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Les signataires de la convention</a:t>
            </a:r>
          </a:p>
          <a:p>
            <a:pPr algn="ctr"/>
            <a:r>
              <a:rPr lang="fr-FR" sz="2400" b="1" dirty="0">
                <a:solidFill>
                  <a:schemeClr val="bg1"/>
                </a:solidFill>
              </a:rPr>
              <a:t>FEEBAT   2022 - 2025</a:t>
            </a:r>
          </a:p>
        </p:txBody>
      </p:sp>
      <p:sp>
        <p:nvSpPr>
          <p:cNvPr id="8" name="Rectangle 7">
            <a:extLst>
              <a:ext uri="{FF2B5EF4-FFF2-40B4-BE49-F238E27FC236}">
                <a16:creationId xmlns:a16="http://schemas.microsoft.com/office/drawing/2014/main" id="{F5D59F44-391B-4467-B535-6944210BCD43}"/>
              </a:ext>
            </a:extLst>
          </p:cNvPr>
          <p:cNvSpPr/>
          <p:nvPr/>
        </p:nvSpPr>
        <p:spPr>
          <a:xfrm>
            <a:off x="8694085" y="3335161"/>
            <a:ext cx="1578232" cy="365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b="1" spc="-40" dirty="0">
                <a:solidFill>
                  <a:srgbClr val="287F6B"/>
                </a:solidFill>
              </a:rPr>
              <a:t>Porteur associé</a:t>
            </a:r>
          </a:p>
          <a:p>
            <a:pPr algn="ctr">
              <a:lnSpc>
                <a:spcPct val="90000"/>
              </a:lnSpc>
            </a:pPr>
            <a:r>
              <a:rPr lang="fr-FR" sz="1600" b="1" dirty="0">
                <a:solidFill>
                  <a:schemeClr val="tx1"/>
                </a:solidFill>
                <a:latin typeface="Arial" panose="020B0604020202020204" pitchFamily="34" charset="0"/>
                <a:cs typeface="Arial" panose="020B0604020202020204" pitchFamily="34" charset="0"/>
              </a:rPr>
              <a:t>Porteur axe 1</a:t>
            </a:r>
          </a:p>
        </p:txBody>
      </p:sp>
      <p:sp>
        <p:nvSpPr>
          <p:cNvPr id="27" name="Rectangle à coins arrondis 26"/>
          <p:cNvSpPr/>
          <p:nvPr/>
        </p:nvSpPr>
        <p:spPr>
          <a:xfrm>
            <a:off x="3509029" y="5603481"/>
            <a:ext cx="960404" cy="940876"/>
          </a:xfrm>
          <a:prstGeom prst="roundRect">
            <a:avLst>
              <a:gd name="adj" fmla="val 15259"/>
            </a:avLst>
          </a:prstGeom>
          <a:noFill/>
          <a:ln w="50800">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8737587" y="3182678"/>
            <a:ext cx="1534729" cy="1529282"/>
          </a:xfrm>
          <a:prstGeom prst="roundRect">
            <a:avLst>
              <a:gd name="adj" fmla="val 8934"/>
            </a:avLst>
          </a:prstGeom>
          <a:noFill/>
          <a:ln w="50800">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10392032" y="1684506"/>
            <a:ext cx="1654019" cy="1250490"/>
          </a:xfrm>
          <a:prstGeom prst="roundRect">
            <a:avLst>
              <a:gd name="adj" fmla="val 8934"/>
            </a:avLst>
          </a:prstGeom>
          <a:noFill/>
          <a:ln w="50800">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D59F44-391B-4467-B535-6944210BCD43}"/>
              </a:ext>
            </a:extLst>
          </p:cNvPr>
          <p:cNvSpPr/>
          <p:nvPr/>
        </p:nvSpPr>
        <p:spPr>
          <a:xfrm>
            <a:off x="10430539" y="1746291"/>
            <a:ext cx="1594246" cy="520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fr-FR" sz="1600" b="1" dirty="0">
                <a:solidFill>
                  <a:schemeClr val="tx1"/>
                </a:solidFill>
              </a:rPr>
              <a:t>Assistance </a:t>
            </a:r>
            <a:r>
              <a:rPr lang="fr-FR" sz="1600" b="1" spc="-40" dirty="0">
                <a:solidFill>
                  <a:schemeClr val="tx1"/>
                </a:solidFill>
              </a:rPr>
              <a:t>maîtrise d’ouvrage</a:t>
            </a:r>
          </a:p>
        </p:txBody>
      </p:sp>
      <p:sp>
        <p:nvSpPr>
          <p:cNvPr id="32" name="Rectangle à coins arrondis 31"/>
          <p:cNvSpPr/>
          <p:nvPr/>
        </p:nvSpPr>
        <p:spPr>
          <a:xfrm>
            <a:off x="249636" y="2710168"/>
            <a:ext cx="10080611" cy="3871966"/>
          </a:xfrm>
          <a:prstGeom prst="roundRect">
            <a:avLst>
              <a:gd name="adj" fmla="val 4436"/>
            </a:avLst>
          </a:prstGeom>
          <a:noFill/>
          <a:ln w="38100">
            <a:solidFill>
              <a:srgbClr val="287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3" name="Groupe 42"/>
          <p:cNvGrpSpPr/>
          <p:nvPr/>
        </p:nvGrpSpPr>
        <p:grpSpPr>
          <a:xfrm>
            <a:off x="6175117" y="586520"/>
            <a:ext cx="5750716" cy="432000"/>
            <a:chOff x="5296225" y="2062668"/>
            <a:chExt cx="5750716" cy="432000"/>
          </a:xfrm>
        </p:grpSpPr>
        <p:sp>
          <p:nvSpPr>
            <p:cNvPr id="42" name="ZoneTexte 41"/>
            <p:cNvSpPr txBox="1"/>
            <p:nvPr/>
          </p:nvSpPr>
          <p:spPr>
            <a:xfrm>
              <a:off x="6137882" y="2062668"/>
              <a:ext cx="4909059" cy="432000"/>
            </a:xfrm>
            <a:prstGeom prst="roundRect">
              <a:avLst>
                <a:gd name="adj" fmla="val 50000"/>
              </a:avLst>
            </a:prstGeom>
            <a:solidFill>
              <a:srgbClr val="EB5C38"/>
            </a:solidFill>
          </p:spPr>
          <p:txBody>
            <a:bodyPr wrap="square" lIns="36000" tIns="0" rIns="108000" bIns="36000" rtlCol="0">
              <a:noAutofit/>
            </a:bodyPr>
            <a:lstStyle/>
            <a:p>
              <a:pPr algn="r">
                <a:lnSpc>
                  <a:spcPct val="90000"/>
                </a:lnSpc>
              </a:pPr>
              <a:r>
                <a:rPr lang="fr-FR" sz="2000" b="1" dirty="0">
                  <a:solidFill>
                    <a:schemeClr val="bg1"/>
                  </a:solidFill>
                </a:rPr>
                <a:t>Formation INITIALE : Élèves et apprentis</a:t>
              </a:r>
            </a:p>
          </p:txBody>
        </p:sp>
        <p:sp>
          <p:nvSpPr>
            <p:cNvPr id="37" name="ZoneTexte 36"/>
            <p:cNvSpPr txBox="1"/>
            <p:nvPr/>
          </p:nvSpPr>
          <p:spPr>
            <a:xfrm>
              <a:off x="5296225" y="2062668"/>
              <a:ext cx="1186567" cy="432000"/>
            </a:xfrm>
            <a:prstGeom prst="rect">
              <a:avLst/>
            </a:prstGeom>
            <a:solidFill>
              <a:srgbClr val="287F6B"/>
            </a:solidFill>
          </p:spPr>
          <p:txBody>
            <a:bodyPr wrap="square" rtlCol="0">
              <a:spAutoFit/>
            </a:bodyPr>
            <a:lstStyle/>
            <a:p>
              <a:pPr algn="ctr"/>
              <a:r>
                <a:rPr lang="fr-FR" sz="2000" b="1" dirty="0">
                  <a:solidFill>
                    <a:schemeClr val="bg1"/>
                  </a:solidFill>
                  <a:latin typeface="Arial" panose="020B0604020202020204" pitchFamily="34" charset="0"/>
                  <a:cs typeface="Arial" panose="020B0604020202020204" pitchFamily="34" charset="0"/>
                </a:rPr>
                <a:t>AXE 1</a:t>
              </a:r>
            </a:p>
          </p:txBody>
        </p:sp>
      </p:grpSp>
      <p:sp>
        <p:nvSpPr>
          <p:cNvPr id="44" name="ZoneTexte 43"/>
          <p:cNvSpPr txBox="1"/>
          <p:nvPr/>
        </p:nvSpPr>
        <p:spPr>
          <a:xfrm>
            <a:off x="7361684" y="1312505"/>
            <a:ext cx="2729693" cy="523596"/>
          </a:xfrm>
          <a:prstGeom prst="rect">
            <a:avLst/>
          </a:prstGeom>
          <a:solidFill>
            <a:srgbClr val="287F6B"/>
          </a:solidFill>
          <a:ln w="28575">
            <a:solidFill>
              <a:srgbClr val="EB5C38"/>
            </a:solidFill>
          </a:ln>
        </p:spPr>
        <p:txBody>
          <a:bodyPr wrap="square" rtlCol="0" anchor="ctr" anchorCtr="0">
            <a:noAutofit/>
          </a:bodyPr>
          <a:lstStyle/>
          <a:p>
            <a:pPr algn="ctr"/>
            <a:r>
              <a:rPr lang="fr-FR" sz="2200" b="1" dirty="0">
                <a:solidFill>
                  <a:schemeClr val="bg1"/>
                </a:solidFill>
              </a:rPr>
              <a:t>Comité opérationnel </a:t>
            </a:r>
          </a:p>
        </p:txBody>
      </p:sp>
      <p:sp>
        <p:nvSpPr>
          <p:cNvPr id="45" name="Virage 44"/>
          <p:cNvSpPr/>
          <p:nvPr/>
        </p:nvSpPr>
        <p:spPr>
          <a:xfrm flipV="1">
            <a:off x="6735472" y="1055574"/>
            <a:ext cx="530301" cy="648804"/>
          </a:xfrm>
          <a:prstGeom prst="bentArrow">
            <a:avLst>
              <a:gd name="adj1" fmla="val 27196"/>
              <a:gd name="adj2" fmla="val 25000"/>
              <a:gd name="adj3" fmla="val 42571"/>
              <a:gd name="adj4" fmla="val 43750"/>
            </a:avLst>
          </a:prstGeom>
          <a:solidFill>
            <a:srgbClr val="88CD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6" name="Picture 2" descr="GIP FTLV Bourgogne"/>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10471468" y="2303797"/>
            <a:ext cx="1458076" cy="59978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à coins arrondis 46"/>
          <p:cNvSpPr/>
          <p:nvPr/>
        </p:nvSpPr>
        <p:spPr>
          <a:xfrm>
            <a:off x="1773348" y="3370632"/>
            <a:ext cx="1322173" cy="1262293"/>
          </a:xfrm>
          <a:prstGeom prst="roundRect">
            <a:avLst>
              <a:gd name="adj" fmla="val 8934"/>
            </a:avLst>
          </a:prstGeom>
          <a:noFill/>
          <a:ln w="50800">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4" name="Connecteur droit 1023"/>
          <p:cNvCxnSpPr>
            <a:cxnSpLocks/>
            <a:stCxn id="47" idx="0"/>
          </p:cNvCxnSpPr>
          <p:nvPr/>
        </p:nvCxnSpPr>
        <p:spPr>
          <a:xfrm flipH="1" flipV="1">
            <a:off x="2434434" y="2970466"/>
            <a:ext cx="1" cy="400166"/>
          </a:xfrm>
          <a:prstGeom prst="line">
            <a:avLst/>
          </a:prstGeom>
          <a:ln w="31750">
            <a:solidFill>
              <a:srgbClr val="EB5C38"/>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cxnSpLocks/>
            <a:stCxn id="27" idx="0"/>
          </p:cNvCxnSpPr>
          <p:nvPr/>
        </p:nvCxnSpPr>
        <p:spPr>
          <a:xfrm flipV="1">
            <a:off x="3989231" y="4817155"/>
            <a:ext cx="41537" cy="786326"/>
          </a:xfrm>
          <a:prstGeom prst="line">
            <a:avLst/>
          </a:prstGeom>
          <a:ln w="31750">
            <a:solidFill>
              <a:srgbClr val="EB5C38"/>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9431675" y="1836100"/>
            <a:ext cx="0" cy="1346578"/>
          </a:xfrm>
          <a:prstGeom prst="line">
            <a:avLst/>
          </a:prstGeom>
          <a:ln w="50800">
            <a:solidFill>
              <a:srgbClr val="EB5C38"/>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9857472" y="2266726"/>
            <a:ext cx="517436" cy="0"/>
          </a:xfrm>
          <a:prstGeom prst="line">
            <a:avLst/>
          </a:prstGeom>
          <a:ln w="31750">
            <a:solidFill>
              <a:srgbClr val="EB5C38"/>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9857472" y="1836100"/>
            <a:ext cx="0" cy="425944"/>
          </a:xfrm>
          <a:prstGeom prst="line">
            <a:avLst/>
          </a:prstGeom>
          <a:ln w="31750">
            <a:solidFill>
              <a:srgbClr val="EB5C38"/>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7504733" y="1831713"/>
            <a:ext cx="0" cy="1094396"/>
          </a:xfrm>
          <a:prstGeom prst="line">
            <a:avLst/>
          </a:prstGeom>
          <a:ln w="31750">
            <a:solidFill>
              <a:srgbClr val="EB5C38"/>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Connecteur droit 77"/>
          <p:cNvCxnSpPr>
            <a:cxnSpLocks/>
          </p:cNvCxnSpPr>
          <p:nvPr/>
        </p:nvCxnSpPr>
        <p:spPr>
          <a:xfrm flipH="1">
            <a:off x="2434434" y="2934511"/>
            <a:ext cx="5070299" cy="19222"/>
          </a:xfrm>
          <a:prstGeom prst="line">
            <a:avLst/>
          </a:prstGeom>
          <a:ln w="31750">
            <a:solidFill>
              <a:srgbClr val="EB5C38"/>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Connecteur droit 79"/>
          <p:cNvCxnSpPr>
            <a:cxnSpLocks/>
          </p:cNvCxnSpPr>
          <p:nvPr/>
        </p:nvCxnSpPr>
        <p:spPr>
          <a:xfrm flipH="1">
            <a:off x="4065153" y="4817154"/>
            <a:ext cx="4571002" cy="0"/>
          </a:xfrm>
          <a:prstGeom prst="line">
            <a:avLst/>
          </a:prstGeom>
          <a:ln w="31750">
            <a:solidFill>
              <a:srgbClr val="EB5C38"/>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1" name="Virage 40"/>
          <p:cNvSpPr/>
          <p:nvPr/>
        </p:nvSpPr>
        <p:spPr>
          <a:xfrm rot="5400000">
            <a:off x="2997034" y="1368882"/>
            <a:ext cx="430380" cy="495282"/>
          </a:xfrm>
          <a:prstGeom prst="bentArrow">
            <a:avLst>
              <a:gd name="adj1" fmla="val 31030"/>
              <a:gd name="adj2" fmla="val 46085"/>
              <a:gd name="adj3" fmla="val 42571"/>
              <a:gd name="adj4" fmla="val 54793"/>
            </a:avLst>
          </a:prstGeom>
          <a:solidFill>
            <a:srgbClr val="88CD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a:hlinkClick r:id="rId3"/>
            <a:extLst>
              <a:ext uri="{FF2B5EF4-FFF2-40B4-BE49-F238E27FC236}">
                <a16:creationId xmlns:a16="http://schemas.microsoft.com/office/drawing/2014/main" id="{CDF14129-83ED-EF87-0441-6BFBAEEDEA9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087639" y="3783004"/>
            <a:ext cx="778654" cy="778654"/>
          </a:xfrm>
          <a:prstGeom prst="rect">
            <a:avLst/>
          </a:prstGeom>
          <a:noFill/>
          <a:ln>
            <a:noFill/>
          </a:ln>
        </p:spPr>
      </p:pic>
      <p:grpSp>
        <p:nvGrpSpPr>
          <p:cNvPr id="23" name="Groupe 22">
            <a:extLst>
              <a:ext uri="{FF2B5EF4-FFF2-40B4-BE49-F238E27FC236}">
                <a16:creationId xmlns:a16="http://schemas.microsoft.com/office/drawing/2014/main" id="{6B2908B9-18D6-F0E8-19D9-0625CF4AB865}"/>
              </a:ext>
            </a:extLst>
          </p:cNvPr>
          <p:cNvGrpSpPr/>
          <p:nvPr/>
        </p:nvGrpSpPr>
        <p:grpSpPr>
          <a:xfrm>
            <a:off x="10447841" y="4039554"/>
            <a:ext cx="1494523" cy="2096340"/>
            <a:chOff x="10447841" y="4039554"/>
            <a:chExt cx="1494523" cy="2096340"/>
          </a:xfrm>
        </p:grpSpPr>
        <p:grpSp>
          <p:nvGrpSpPr>
            <p:cNvPr id="9" name="Groupe 8"/>
            <p:cNvGrpSpPr/>
            <p:nvPr/>
          </p:nvGrpSpPr>
          <p:grpSpPr>
            <a:xfrm>
              <a:off x="10447841" y="4039554"/>
              <a:ext cx="1494523" cy="1203918"/>
              <a:chOff x="9960843" y="4186229"/>
              <a:chExt cx="1494523" cy="1203918"/>
            </a:xfrm>
          </p:grpSpPr>
          <p:pic>
            <p:nvPicPr>
              <p:cNvPr id="4" name="Image 3">
                <a:extLst>
                  <a:ext uri="{FF2B5EF4-FFF2-40B4-BE49-F238E27FC236}">
                    <a16:creationId xmlns:a16="http://schemas.microsoft.com/office/drawing/2014/main" id="{575D0A60-4F33-42A4-B830-7A7A46BAA0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87276" y="4716379"/>
                <a:ext cx="1241659" cy="673768"/>
              </a:xfrm>
              <a:prstGeom prst="rect">
                <a:avLst/>
              </a:prstGeom>
            </p:spPr>
          </p:pic>
          <p:sp>
            <p:nvSpPr>
              <p:cNvPr id="17" name="Rectangle 16">
                <a:extLst>
                  <a:ext uri="{FF2B5EF4-FFF2-40B4-BE49-F238E27FC236}">
                    <a16:creationId xmlns:a16="http://schemas.microsoft.com/office/drawing/2014/main" id="{371BEBBF-9C02-4CCF-B414-5F9BB5C516AF}"/>
                  </a:ext>
                </a:extLst>
              </p:cNvPr>
              <p:cNvSpPr/>
              <p:nvPr/>
            </p:nvSpPr>
            <p:spPr>
              <a:xfrm>
                <a:off x="9960843" y="4186229"/>
                <a:ext cx="1494523" cy="51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Invités au comité de pilotage</a:t>
                </a:r>
              </a:p>
            </p:txBody>
          </p:sp>
        </p:grpSp>
        <p:pic>
          <p:nvPicPr>
            <p:cNvPr id="14" name="Image 13" descr="Une image contenant texte&#10;&#10;Description générée automatiquement">
              <a:extLst>
                <a:ext uri="{FF2B5EF4-FFF2-40B4-BE49-F238E27FC236}">
                  <a16:creationId xmlns:a16="http://schemas.microsoft.com/office/drawing/2014/main" id="{454CBEAE-78CF-1F8A-2172-B23A23208238}"/>
                </a:ext>
              </a:extLst>
            </p:cNvPr>
            <p:cNvPicPr>
              <a:picLocks noChangeAspect="1"/>
            </p:cNvPicPr>
            <p:nvPr/>
          </p:nvPicPr>
          <p:blipFill rotWithShape="1">
            <a:blip r:embed="rId6">
              <a:extLst>
                <a:ext uri="{28A0092B-C50C-407E-A947-70E740481C1C}">
                  <a14:useLocalDpi xmlns:a14="http://schemas.microsoft.com/office/drawing/2010/main" val="0"/>
                </a:ext>
              </a:extLst>
            </a:blip>
            <a:srcRect t="30213" b="47402"/>
            <a:stretch/>
          </p:blipFill>
          <p:spPr>
            <a:xfrm>
              <a:off x="10577725" y="5854872"/>
              <a:ext cx="1255395" cy="281022"/>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F2161B3A-B70E-1C3B-1E35-13F71A158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5356" y="5352239"/>
              <a:ext cx="1275377" cy="393866"/>
            </a:xfrm>
            <a:prstGeom prst="rect">
              <a:avLst/>
            </a:prstGeom>
          </p:spPr>
        </p:pic>
      </p:grpSp>
      <p:pic>
        <p:nvPicPr>
          <p:cNvPr id="24" name="Image 23">
            <a:extLst>
              <a:ext uri="{FF2B5EF4-FFF2-40B4-BE49-F238E27FC236}">
                <a16:creationId xmlns:a16="http://schemas.microsoft.com/office/drawing/2014/main" id="{82BA3A07-EE5B-914B-F644-2EFE01D4168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29568" y="3429000"/>
            <a:ext cx="1449923" cy="1022594"/>
          </a:xfrm>
          <a:prstGeom prst="rect">
            <a:avLst/>
          </a:prstGeom>
        </p:spPr>
      </p:pic>
      <p:pic>
        <p:nvPicPr>
          <p:cNvPr id="25" name="Image 24" descr="Une image contenant texte&#10;&#10;Description générée automatiquement">
            <a:extLst>
              <a:ext uri="{FF2B5EF4-FFF2-40B4-BE49-F238E27FC236}">
                <a16:creationId xmlns:a16="http://schemas.microsoft.com/office/drawing/2014/main" id="{E216AD2E-589B-FB96-EA71-7E269EB21F05}"/>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5836"/>
          <a:stretch/>
        </p:blipFill>
        <p:spPr>
          <a:xfrm>
            <a:off x="3175317" y="3492722"/>
            <a:ext cx="1382692" cy="1093664"/>
          </a:xfrm>
          <a:prstGeom prst="rect">
            <a:avLst/>
          </a:prstGeom>
        </p:spPr>
      </p:pic>
      <p:pic>
        <p:nvPicPr>
          <p:cNvPr id="26" name="Image 25" descr="Une image contenant texte&#10;&#10;Description générée automatiquement">
            <a:extLst>
              <a:ext uri="{FF2B5EF4-FFF2-40B4-BE49-F238E27FC236}">
                <a16:creationId xmlns:a16="http://schemas.microsoft.com/office/drawing/2014/main" id="{321E0B66-724E-8CA0-8158-8AAE9A36A76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4504" y="3429000"/>
            <a:ext cx="1426320" cy="1039533"/>
          </a:xfrm>
          <a:prstGeom prst="rect">
            <a:avLst/>
          </a:prstGeom>
        </p:spPr>
      </p:pic>
      <p:pic>
        <p:nvPicPr>
          <p:cNvPr id="30" name="Image 29" descr="Une image contenant texte&#10;&#10;Description générée automatiquement">
            <a:extLst>
              <a:ext uri="{FF2B5EF4-FFF2-40B4-BE49-F238E27FC236}">
                <a16:creationId xmlns:a16="http://schemas.microsoft.com/office/drawing/2014/main" id="{A45CF4F7-D86E-3129-06D6-A1ECDBD186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858418" y="3536527"/>
            <a:ext cx="1106165" cy="930501"/>
          </a:xfrm>
          <a:prstGeom prst="rect">
            <a:avLst/>
          </a:prstGeom>
        </p:spPr>
      </p:pic>
      <p:sp>
        <p:nvSpPr>
          <p:cNvPr id="35" name="Rectangle 34">
            <a:extLst>
              <a:ext uri="{FF2B5EF4-FFF2-40B4-BE49-F238E27FC236}">
                <a16:creationId xmlns:a16="http://schemas.microsoft.com/office/drawing/2014/main" id="{9B5A1952-ED32-E029-BAD9-34B76384A2A5}"/>
              </a:ext>
            </a:extLst>
          </p:cNvPr>
          <p:cNvSpPr/>
          <p:nvPr/>
        </p:nvSpPr>
        <p:spPr>
          <a:xfrm>
            <a:off x="326700" y="2794773"/>
            <a:ext cx="1735869" cy="3904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EB5C2E"/>
                </a:solidFill>
              </a:rPr>
              <a:t>Les ministères</a:t>
            </a:r>
          </a:p>
        </p:txBody>
      </p:sp>
      <p:pic>
        <p:nvPicPr>
          <p:cNvPr id="36" name="Image 35">
            <a:extLst>
              <a:ext uri="{FF2B5EF4-FFF2-40B4-BE49-F238E27FC236}">
                <a16:creationId xmlns:a16="http://schemas.microsoft.com/office/drawing/2014/main" id="{5F347B86-E05D-6016-AFE8-919A28E57F2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650933" y="3536527"/>
            <a:ext cx="1011829" cy="717555"/>
          </a:xfrm>
          <a:prstGeom prst="rect">
            <a:avLst/>
          </a:prstGeom>
        </p:spPr>
      </p:pic>
      <p:pic>
        <p:nvPicPr>
          <p:cNvPr id="39" name="Image 38">
            <a:extLst>
              <a:ext uri="{FF2B5EF4-FFF2-40B4-BE49-F238E27FC236}">
                <a16:creationId xmlns:a16="http://schemas.microsoft.com/office/drawing/2014/main" id="{84422832-9016-03B1-49ED-906CF485BD4E}"/>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t="23863" b="31109"/>
          <a:stretch/>
        </p:blipFill>
        <p:spPr>
          <a:xfrm>
            <a:off x="2093636" y="5741531"/>
            <a:ext cx="1244429" cy="589538"/>
          </a:xfrm>
          <a:prstGeom prst="rect">
            <a:avLst/>
          </a:prstGeom>
        </p:spPr>
      </p:pic>
      <p:pic>
        <p:nvPicPr>
          <p:cNvPr id="40" name="Image 39">
            <a:extLst>
              <a:ext uri="{FF2B5EF4-FFF2-40B4-BE49-F238E27FC236}">
                <a16:creationId xmlns:a16="http://schemas.microsoft.com/office/drawing/2014/main" id="{B639AD9A-DA7A-8D2D-AEF9-B9A1A93D9AB6}"/>
              </a:ext>
            </a:extLst>
          </p:cNvPr>
          <p:cNvPicPr>
            <a:picLocks noChangeAspect="1"/>
          </p:cNvPicPr>
          <p:nvPr/>
        </p:nvPicPr>
        <p:blipFill rotWithShape="1">
          <a:blip r:embed="rId14">
            <a:extLst>
              <a:ext uri="{28A0092B-C50C-407E-A947-70E740481C1C}">
                <a14:useLocalDpi xmlns:a14="http://schemas.microsoft.com/office/drawing/2010/main" val="0"/>
              </a:ext>
            </a:extLst>
          </a:blip>
          <a:srcRect r="42283" b="19288"/>
          <a:stretch/>
        </p:blipFill>
        <p:spPr>
          <a:xfrm>
            <a:off x="3623725" y="5787568"/>
            <a:ext cx="796811" cy="616560"/>
          </a:xfrm>
          <a:prstGeom prst="rect">
            <a:avLst/>
          </a:prstGeom>
        </p:spPr>
      </p:pic>
      <p:pic>
        <p:nvPicPr>
          <p:cNvPr id="46" name="Image 45">
            <a:extLst>
              <a:ext uri="{FF2B5EF4-FFF2-40B4-BE49-F238E27FC236}">
                <a16:creationId xmlns:a16="http://schemas.microsoft.com/office/drawing/2014/main" id="{822A8A7F-AC72-A130-EB28-DD82912A295B}"/>
              </a:ext>
            </a:extLst>
          </p:cNvPr>
          <p:cNvPicPr>
            <a:picLocks noChangeAspect="1"/>
          </p:cNvPicPr>
          <p:nvPr/>
        </p:nvPicPr>
        <p:blipFill rotWithShape="1">
          <a:blip r:embed="rId15" cstate="hqprint">
            <a:extLst>
              <a:ext uri="{28A0092B-C50C-407E-A947-70E740481C1C}">
                <a14:useLocalDpi xmlns:a14="http://schemas.microsoft.com/office/drawing/2010/main" val="0"/>
              </a:ext>
            </a:extLst>
          </a:blip>
          <a:srcRect t="32730" r="23188" b="33290"/>
          <a:stretch/>
        </p:blipFill>
        <p:spPr>
          <a:xfrm>
            <a:off x="4596340" y="5904923"/>
            <a:ext cx="1319852" cy="381850"/>
          </a:xfrm>
          <a:prstGeom prst="rect">
            <a:avLst/>
          </a:prstGeom>
        </p:spPr>
      </p:pic>
      <p:pic>
        <p:nvPicPr>
          <p:cNvPr id="48" name="Image 47">
            <a:extLst>
              <a:ext uri="{FF2B5EF4-FFF2-40B4-BE49-F238E27FC236}">
                <a16:creationId xmlns:a16="http://schemas.microsoft.com/office/drawing/2014/main" id="{261339BE-77F3-B21A-E23C-8FF704003F0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4683" y="5603480"/>
            <a:ext cx="1760661" cy="863825"/>
          </a:xfrm>
          <a:prstGeom prst="rect">
            <a:avLst/>
          </a:prstGeom>
        </p:spPr>
      </p:pic>
      <p:grpSp>
        <p:nvGrpSpPr>
          <p:cNvPr id="49" name="Groupe 48">
            <a:extLst>
              <a:ext uri="{FF2B5EF4-FFF2-40B4-BE49-F238E27FC236}">
                <a16:creationId xmlns:a16="http://schemas.microsoft.com/office/drawing/2014/main" id="{3EF4ACF0-68AC-B3F4-7791-5BA27D6682DD}"/>
              </a:ext>
            </a:extLst>
          </p:cNvPr>
          <p:cNvGrpSpPr/>
          <p:nvPr/>
        </p:nvGrpSpPr>
        <p:grpSpPr>
          <a:xfrm>
            <a:off x="7504733" y="5726200"/>
            <a:ext cx="1006452" cy="695000"/>
            <a:chOff x="294853" y="6125"/>
            <a:chExt cx="712482" cy="492000"/>
          </a:xfrm>
        </p:grpSpPr>
        <p:pic>
          <p:nvPicPr>
            <p:cNvPr id="50" name="Image 49">
              <a:extLst>
                <a:ext uri="{FF2B5EF4-FFF2-40B4-BE49-F238E27FC236}">
                  <a16:creationId xmlns:a16="http://schemas.microsoft.com/office/drawing/2014/main" id="{C32B2596-75E4-9D11-CB6E-7134F22E3725}"/>
                </a:ext>
              </a:extLst>
            </p:cNvPr>
            <p:cNvPicPr>
              <a:picLocks noChangeAspect="1"/>
            </p:cNvPicPr>
            <p:nvPr/>
          </p:nvPicPr>
          <p:blipFill rotWithShape="1">
            <a:blip r:embed="rId17">
              <a:extLst>
                <a:ext uri="{28A0092B-C50C-407E-A947-70E740481C1C}">
                  <a14:useLocalDpi xmlns:a14="http://schemas.microsoft.com/office/drawing/2010/main" val="0"/>
                </a:ext>
              </a:extLst>
            </a:blip>
            <a:srcRect r="28800"/>
            <a:stretch/>
          </p:blipFill>
          <p:spPr>
            <a:xfrm>
              <a:off x="294853" y="6125"/>
              <a:ext cx="712482" cy="492000"/>
            </a:xfrm>
            <a:prstGeom prst="rect">
              <a:avLst/>
            </a:prstGeom>
          </p:spPr>
        </p:pic>
        <p:sp>
          <p:nvSpPr>
            <p:cNvPr id="51" name="Titre 1">
              <a:extLst>
                <a:ext uri="{FF2B5EF4-FFF2-40B4-BE49-F238E27FC236}">
                  <a16:creationId xmlns:a16="http://schemas.microsoft.com/office/drawing/2014/main" id="{5FA25AC7-3958-E97E-E153-E28E628EC5CD}"/>
                </a:ext>
              </a:extLst>
            </p:cNvPr>
            <p:cNvSpPr txBox="1">
              <a:spLocks/>
            </p:cNvSpPr>
            <p:nvPr/>
          </p:nvSpPr>
          <p:spPr>
            <a:xfrm>
              <a:off x="790576" y="175243"/>
              <a:ext cx="154702" cy="153763"/>
            </a:xfrm>
            <a:prstGeom prst="rect">
              <a:avLst/>
            </a:prstGeom>
            <a:solidFill>
              <a:schemeClr val="bg1"/>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latin typeface="Arial" panose="020B0604020202020204" pitchFamily="34" charset="0"/>
                <a:cs typeface="Arial" panose="020B0604020202020204" pitchFamily="34" charset="0"/>
              </a:endParaRPr>
            </a:p>
          </p:txBody>
        </p:sp>
      </p:grpSp>
      <p:pic>
        <p:nvPicPr>
          <p:cNvPr id="52" name="Image 51">
            <a:extLst>
              <a:ext uri="{FF2B5EF4-FFF2-40B4-BE49-F238E27FC236}">
                <a16:creationId xmlns:a16="http://schemas.microsoft.com/office/drawing/2014/main" id="{FBB3959A-66EC-544F-1CCA-04ACCB6FB2D3}"/>
              </a:ext>
            </a:extLst>
          </p:cNvPr>
          <p:cNvPicPr>
            <a:picLocks noChangeAspect="1"/>
          </p:cNvPicPr>
          <p:nvPr/>
        </p:nvPicPr>
        <p:blipFill rotWithShape="1">
          <a:blip r:embed="rId18">
            <a:extLst>
              <a:ext uri="{28A0092B-C50C-407E-A947-70E740481C1C}">
                <a14:useLocalDpi xmlns:a14="http://schemas.microsoft.com/office/drawing/2010/main" val="0"/>
              </a:ext>
            </a:extLst>
          </a:blip>
          <a:srcRect t="20834" b="19498"/>
          <a:stretch/>
        </p:blipFill>
        <p:spPr>
          <a:xfrm>
            <a:off x="6087156" y="5737799"/>
            <a:ext cx="1294722" cy="629302"/>
          </a:xfrm>
          <a:prstGeom prst="rect">
            <a:avLst/>
          </a:prstGeom>
        </p:spPr>
      </p:pic>
      <p:sp>
        <p:nvSpPr>
          <p:cNvPr id="53" name="Rectangle 52">
            <a:extLst>
              <a:ext uri="{FF2B5EF4-FFF2-40B4-BE49-F238E27FC236}">
                <a16:creationId xmlns:a16="http://schemas.microsoft.com/office/drawing/2014/main" id="{A05FCE88-EB36-D56C-E2AF-B8CE6080F891}"/>
              </a:ext>
            </a:extLst>
          </p:cNvPr>
          <p:cNvSpPr/>
          <p:nvPr/>
        </p:nvSpPr>
        <p:spPr>
          <a:xfrm>
            <a:off x="326700" y="5154288"/>
            <a:ext cx="1487492" cy="3904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EB5C2E"/>
                </a:solidFill>
              </a:rPr>
              <a:t>Les partenaires</a:t>
            </a:r>
          </a:p>
        </p:txBody>
      </p:sp>
      <p:pic>
        <p:nvPicPr>
          <p:cNvPr id="54" name="Image 53">
            <a:extLst>
              <a:ext uri="{FF2B5EF4-FFF2-40B4-BE49-F238E27FC236}">
                <a16:creationId xmlns:a16="http://schemas.microsoft.com/office/drawing/2014/main" id="{CFE83EC6-DEA7-DE08-BB8A-7FEF89237C1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96555" y="3830233"/>
            <a:ext cx="1171395" cy="681420"/>
          </a:xfrm>
          <a:prstGeom prst="rect">
            <a:avLst/>
          </a:prstGeom>
        </p:spPr>
      </p:pic>
      <p:sp>
        <p:nvSpPr>
          <p:cNvPr id="6" name="Rectangle 5">
            <a:extLst>
              <a:ext uri="{FF2B5EF4-FFF2-40B4-BE49-F238E27FC236}">
                <a16:creationId xmlns:a16="http://schemas.microsoft.com/office/drawing/2014/main" id="{4804B892-10FC-412E-A104-FD7488FCA3B8}"/>
              </a:ext>
            </a:extLst>
          </p:cNvPr>
          <p:cNvSpPr/>
          <p:nvPr/>
        </p:nvSpPr>
        <p:spPr>
          <a:xfrm>
            <a:off x="7033191" y="3326874"/>
            <a:ext cx="1451823" cy="439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r>
              <a:rPr lang="fr-FR" b="1" spc="-40" dirty="0">
                <a:solidFill>
                  <a:srgbClr val="287F6B"/>
                </a:solidFill>
              </a:rPr>
              <a:t>Porteur pilote</a:t>
            </a:r>
          </a:p>
          <a:p>
            <a:pPr algn="ctr">
              <a:lnSpc>
                <a:spcPct val="90000"/>
              </a:lnSpc>
            </a:pPr>
            <a:r>
              <a:rPr lang="fr-FR" sz="1600" b="1" spc="-50" dirty="0">
                <a:solidFill>
                  <a:schemeClr val="tx1"/>
                </a:solidFill>
                <a:latin typeface="Arial Narrow" panose="020B0606020202030204" pitchFamily="34" charset="0"/>
              </a:rPr>
              <a:t>Porteur axes 2 et 3</a:t>
            </a:r>
          </a:p>
        </p:txBody>
      </p:sp>
      <p:grpSp>
        <p:nvGrpSpPr>
          <p:cNvPr id="77" name="Groupe 76">
            <a:extLst>
              <a:ext uri="{FF2B5EF4-FFF2-40B4-BE49-F238E27FC236}">
                <a16:creationId xmlns:a16="http://schemas.microsoft.com/office/drawing/2014/main" id="{B73A68AA-EA92-E578-7DC9-E4129D911930}"/>
              </a:ext>
            </a:extLst>
          </p:cNvPr>
          <p:cNvGrpSpPr/>
          <p:nvPr/>
        </p:nvGrpSpPr>
        <p:grpSpPr>
          <a:xfrm>
            <a:off x="8773577" y="4817154"/>
            <a:ext cx="1395451" cy="1739547"/>
            <a:chOff x="8773577" y="4817154"/>
            <a:chExt cx="1395451" cy="1739547"/>
          </a:xfrm>
        </p:grpSpPr>
        <p:grpSp>
          <p:nvGrpSpPr>
            <p:cNvPr id="70" name="Groupe 69">
              <a:extLst>
                <a:ext uri="{FF2B5EF4-FFF2-40B4-BE49-F238E27FC236}">
                  <a16:creationId xmlns:a16="http://schemas.microsoft.com/office/drawing/2014/main" id="{2CE176C0-C550-6099-FE2F-5A910D4781F5}"/>
                </a:ext>
              </a:extLst>
            </p:cNvPr>
            <p:cNvGrpSpPr/>
            <p:nvPr/>
          </p:nvGrpSpPr>
          <p:grpSpPr>
            <a:xfrm>
              <a:off x="8773577" y="4817154"/>
              <a:ext cx="1395451" cy="1739547"/>
              <a:chOff x="8773577" y="4817154"/>
              <a:chExt cx="1395451" cy="1739547"/>
            </a:xfrm>
          </p:grpSpPr>
          <p:grpSp>
            <p:nvGrpSpPr>
              <p:cNvPr id="10" name="Groupe 9"/>
              <p:cNvGrpSpPr/>
              <p:nvPr/>
            </p:nvGrpSpPr>
            <p:grpSpPr>
              <a:xfrm>
                <a:off x="8773577" y="4817154"/>
                <a:ext cx="1395451" cy="1188448"/>
                <a:chOff x="8355343" y="3999815"/>
                <a:chExt cx="1395451" cy="1188448"/>
              </a:xfrm>
            </p:grpSpPr>
            <p:sp>
              <p:nvSpPr>
                <p:cNvPr id="21" name="Rectangle 20">
                  <a:extLst>
                    <a:ext uri="{FF2B5EF4-FFF2-40B4-BE49-F238E27FC236}">
                      <a16:creationId xmlns:a16="http://schemas.microsoft.com/office/drawing/2014/main" id="{E56058B5-6F01-4700-A6AE-B293F0A7B9C7}"/>
                    </a:ext>
                  </a:extLst>
                </p:cNvPr>
                <p:cNvSpPr/>
                <p:nvPr/>
              </p:nvSpPr>
              <p:spPr>
                <a:xfrm>
                  <a:off x="8355343" y="3999815"/>
                  <a:ext cx="1395451" cy="252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fr-FR" sz="1600" b="1" dirty="0">
                      <a:solidFill>
                        <a:schemeClr val="tx1"/>
                      </a:solidFill>
                    </a:rPr>
                    <a:t>Les financeurs</a:t>
                  </a:r>
                </a:p>
              </p:txBody>
            </p:sp>
            <p:pic>
              <p:nvPicPr>
                <p:cNvPr id="19" name="Picture 2" descr="SIPLEC recherche pour renforcer l'équipe La Carte carburant pro E.Leclerc  au sein de la direction Energies, un(e) : Chargé d">
                  <a:extLst>
                    <a:ext uri="{FF2B5EF4-FFF2-40B4-BE49-F238E27FC236}">
                      <a16:creationId xmlns:a16="http://schemas.microsoft.com/office/drawing/2014/main" id="{EBC312F6-284F-4641-BB03-25A14609E1B0}"/>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8476227" y="4856091"/>
                  <a:ext cx="1054516" cy="332172"/>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Image 66">
                <a:extLst>
                  <a:ext uri="{FF2B5EF4-FFF2-40B4-BE49-F238E27FC236}">
                    <a16:creationId xmlns:a16="http://schemas.microsoft.com/office/drawing/2014/main" id="{F2E1A513-F18C-2BBE-E3AC-6374D1804432}"/>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8926362" y="6016844"/>
                <a:ext cx="1062768" cy="539857"/>
              </a:xfrm>
              <a:prstGeom prst="rect">
                <a:avLst/>
              </a:prstGeom>
            </p:spPr>
          </p:pic>
        </p:grpSp>
        <p:grpSp>
          <p:nvGrpSpPr>
            <p:cNvPr id="72" name="Groupe 71">
              <a:extLst>
                <a:ext uri="{FF2B5EF4-FFF2-40B4-BE49-F238E27FC236}">
                  <a16:creationId xmlns:a16="http://schemas.microsoft.com/office/drawing/2014/main" id="{1D6D4376-E22B-71B9-345A-29B3808D2628}"/>
                </a:ext>
              </a:extLst>
            </p:cNvPr>
            <p:cNvGrpSpPr/>
            <p:nvPr/>
          </p:nvGrpSpPr>
          <p:grpSpPr>
            <a:xfrm>
              <a:off x="8791931" y="5082511"/>
              <a:ext cx="1167032" cy="508886"/>
              <a:chOff x="643467" y="1051417"/>
              <a:chExt cx="10905064" cy="4755165"/>
            </a:xfrm>
          </p:grpSpPr>
          <p:pic>
            <p:nvPicPr>
              <p:cNvPr id="73" name="Image 72">
                <a:extLst>
                  <a:ext uri="{FF2B5EF4-FFF2-40B4-BE49-F238E27FC236}">
                    <a16:creationId xmlns:a16="http://schemas.microsoft.com/office/drawing/2014/main" id="{1D0BC4C2-4B69-BA59-142E-2E74A23BC6A0}"/>
                  </a:ext>
                </a:extLst>
              </p:cNvPr>
              <p:cNvPicPr>
                <a:picLocks noChangeAspect="1"/>
              </p:cNvPicPr>
              <p:nvPr/>
            </p:nvPicPr>
            <p:blipFill rotWithShape="1">
              <a:blip r:embed="rId22" cstate="hqprint">
                <a:extLst>
                  <a:ext uri="{28A0092B-C50C-407E-A947-70E740481C1C}">
                    <a14:useLocalDpi xmlns:a14="http://schemas.microsoft.com/office/drawing/2010/main" val="0"/>
                  </a:ext>
                </a:extLst>
              </a:blip>
              <a:srcRect b="33657"/>
              <a:stretch/>
            </p:blipFill>
            <p:spPr>
              <a:xfrm>
                <a:off x="643467" y="1051417"/>
                <a:ext cx="5291666" cy="4755165"/>
              </a:xfrm>
              <a:prstGeom prst="rect">
                <a:avLst/>
              </a:prstGeom>
            </p:spPr>
          </p:pic>
          <p:pic>
            <p:nvPicPr>
              <p:cNvPr id="76" name="Image 75">
                <a:extLst>
                  <a:ext uri="{FF2B5EF4-FFF2-40B4-BE49-F238E27FC236}">
                    <a16:creationId xmlns:a16="http://schemas.microsoft.com/office/drawing/2014/main" id="{40172007-04B5-7AE1-767F-B90935D8F65C}"/>
                  </a:ext>
                </a:extLst>
              </p:cNvPr>
              <p:cNvPicPr>
                <a:picLocks noChangeAspect="1"/>
              </p:cNvPicPr>
              <p:nvPr/>
            </p:nvPicPr>
            <p:blipFill rotWithShape="1">
              <a:blip r:embed="rId22" cstate="hqprint">
                <a:extLst>
                  <a:ext uri="{28A0092B-C50C-407E-A947-70E740481C1C}">
                    <a14:useLocalDpi xmlns:a14="http://schemas.microsoft.com/office/drawing/2010/main" val="0"/>
                  </a:ext>
                </a:extLst>
              </a:blip>
              <a:srcRect t="71154" b="-377"/>
              <a:stretch/>
            </p:blipFill>
            <p:spPr>
              <a:xfrm>
                <a:off x="6256864" y="2381713"/>
                <a:ext cx="5291667" cy="2094573"/>
              </a:xfrm>
              <a:prstGeom prst="rect">
                <a:avLst/>
              </a:prstGeom>
            </p:spPr>
          </p:pic>
        </p:grpSp>
      </p:grpSp>
      <p:sp>
        <p:nvSpPr>
          <p:cNvPr id="5" name="Rectangle à coins arrondis 27">
            <a:extLst>
              <a:ext uri="{FF2B5EF4-FFF2-40B4-BE49-F238E27FC236}">
                <a16:creationId xmlns:a16="http://schemas.microsoft.com/office/drawing/2014/main" id="{24400CCA-635E-EC8A-3FC3-8BC91F991FCC}"/>
              </a:ext>
            </a:extLst>
          </p:cNvPr>
          <p:cNvSpPr/>
          <p:nvPr/>
        </p:nvSpPr>
        <p:spPr>
          <a:xfrm>
            <a:off x="7039822" y="3192628"/>
            <a:ext cx="1491492" cy="1519331"/>
          </a:xfrm>
          <a:prstGeom prst="roundRect">
            <a:avLst>
              <a:gd name="adj" fmla="val 8934"/>
            </a:avLst>
          </a:prstGeom>
          <a:noFill/>
          <a:ln w="50800">
            <a:solidFill>
              <a:srgbClr val="EB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D79EB3A-AE23-A794-28A7-BD49F1D9E314}"/>
              </a:ext>
            </a:extLst>
          </p:cNvPr>
          <p:cNvCxnSpPr>
            <a:cxnSpLocks/>
          </p:cNvCxnSpPr>
          <p:nvPr/>
        </p:nvCxnSpPr>
        <p:spPr>
          <a:xfrm flipH="1" flipV="1">
            <a:off x="7858142" y="1831714"/>
            <a:ext cx="0" cy="1350964"/>
          </a:xfrm>
          <a:prstGeom prst="line">
            <a:avLst/>
          </a:prstGeom>
          <a:ln w="31750">
            <a:solidFill>
              <a:srgbClr val="EB5C38"/>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V="1">
            <a:off x="8636155" y="1843160"/>
            <a:ext cx="0" cy="2973994"/>
          </a:xfrm>
          <a:prstGeom prst="line">
            <a:avLst/>
          </a:prstGeom>
          <a:ln w="31750">
            <a:solidFill>
              <a:srgbClr val="EB5C38"/>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up)">
                                      <p:cBhvr>
                                        <p:cTn id="27" dur="500"/>
                                        <p:tgtEl>
                                          <p:spTgt spid="68"/>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1024"/>
                                        </p:tgtEl>
                                        <p:attrNameLst>
                                          <p:attrName>style.visibility</p:attrName>
                                        </p:attrNameLst>
                                      </p:cBhvr>
                                      <p:to>
                                        <p:strVal val="visible"/>
                                      </p:to>
                                    </p:set>
                                    <p:animEffect transition="in" filter="wipe(down)">
                                      <p:cBhvr>
                                        <p:cTn id="37" dur="500"/>
                                        <p:tgtEl>
                                          <p:spTgt spid="1024"/>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down)">
                                      <p:cBhvr>
                                        <p:cTn id="45" dur="500"/>
                                        <p:tgtEl>
                                          <p:spTgt spid="74"/>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down)">
                                      <p:cBhvr>
                                        <p:cTn id="52" dur="500"/>
                                        <p:tgtEl>
                                          <p:spTgt spid="66"/>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left)">
                                      <p:cBhvr>
                                        <p:cTn id="56" dur="500"/>
                                        <p:tgtEl>
                                          <p:spTgt spid="80"/>
                                        </p:tgtEl>
                                      </p:cBhvr>
                                    </p:animEffect>
                                  </p:childTnLst>
                                </p:cTn>
                              </p:par>
                            </p:childTnLst>
                          </p:cTn>
                        </p:par>
                        <p:par>
                          <p:cTn id="57" fill="hold">
                            <p:stCondLst>
                              <p:cond delay="3500"/>
                            </p:stCondLst>
                            <p:childTnLst>
                              <p:par>
                                <p:cTn id="58" presetID="22" presetClass="entr" presetSubtype="4"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down)">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childTnLst>
                          </p:cTn>
                        </p:par>
                        <p:par>
                          <p:cTn id="69" fill="hold">
                            <p:stCondLst>
                              <p:cond delay="0"/>
                            </p:stCondLst>
                            <p:childTnLst>
                              <p:par>
                                <p:cTn id="70" presetID="22" presetClass="entr" presetSubtype="2"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right)">
                                      <p:cBhvr>
                                        <p:cTn id="72" dur="500"/>
                                        <p:tgtEl>
                                          <p:spTgt spid="69"/>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down)">
                                      <p:cBhvr>
                                        <p:cTn id="76" dur="500"/>
                                        <p:tgtEl>
                                          <p:spTgt spid="71"/>
                                        </p:tgtEl>
                                      </p:cBhvr>
                                    </p:animEffec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childTnLst>
                                </p:cTn>
                              </p:par>
                            </p:childTnLst>
                          </p:cTn>
                        </p:par>
                        <p:par>
                          <p:cTn id="80" fill="hold">
                            <p:stCondLst>
                              <p:cond delay="1000"/>
                            </p:stCondLst>
                            <p:childTnLst>
                              <p:par>
                                <p:cTn id="81" presetID="22" presetClass="entr" presetSubtype="4"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P spid="31" grpId="0" animBg="1"/>
      <p:bldP spid="32" grpId="0" animBg="1"/>
      <p:bldP spid="44" grpId="0" animBg="1"/>
      <p:bldP spid="45" grpId="0" animBg="1"/>
      <p:bldP spid="47" grpId="0" animBg="1"/>
      <p:bldP spid="41" grpId="0" animBg="1"/>
      <p:bldP spid="5" grpId="0" animBg="1"/>
    </p:bldLst>
  </p:timing>
  <p:extLst mod="1">
    <p:ext uri="{6950BFC3-D8DA-4A85-94F7-54DA5524770B}">
      <p188:commentRel xmlns:p188="http://schemas.microsoft.com/office/powerpoint/2018/8/main" xmlns="" r:id="rId2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A58F47-0766-44B3-BF1E-A37726F6CD94}"/>
              </a:ext>
            </a:extLst>
          </p:cNvPr>
          <p:cNvSpPr/>
          <p:nvPr/>
        </p:nvSpPr>
        <p:spPr>
          <a:xfrm>
            <a:off x="98499" y="2243006"/>
            <a:ext cx="11909785" cy="4492800"/>
          </a:xfrm>
          <a:prstGeom prst="rect">
            <a:avLst/>
          </a:prstGeom>
          <a:solidFill>
            <a:srgbClr val="88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D095FC3-A137-48E7-8657-3DB2DF4D0A97}"/>
              </a:ext>
            </a:extLst>
          </p:cNvPr>
          <p:cNvSpPr txBox="1"/>
          <p:nvPr/>
        </p:nvSpPr>
        <p:spPr>
          <a:xfrm>
            <a:off x="812593" y="1510732"/>
            <a:ext cx="1655481" cy="1261884"/>
          </a:xfrm>
          <a:prstGeom prst="rect">
            <a:avLst/>
          </a:prstGeom>
          <a:noFill/>
        </p:spPr>
        <p:txBody>
          <a:bodyPr wrap="square" rtlCol="0">
            <a:noAutofit/>
          </a:bodyPr>
          <a:lstStyle/>
          <a:p>
            <a:pPr algn="ctr"/>
            <a:r>
              <a:rPr lang="fr-FR" sz="4800" dirty="0">
                <a:solidFill>
                  <a:srgbClr val="417D75"/>
                </a:solidFill>
                <a:latin typeface="Arial" panose="020B0604020202020204" pitchFamily="34" charset="0"/>
                <a:cs typeface="Arial" panose="020B0604020202020204" pitchFamily="34" charset="0"/>
              </a:rPr>
              <a:t>5</a:t>
            </a:r>
          </a:p>
          <a:p>
            <a:pPr algn="ctr"/>
            <a:r>
              <a:rPr lang="fr-FR" sz="2800" dirty="0">
                <a:solidFill>
                  <a:schemeClr val="bg1"/>
                </a:solidFill>
                <a:latin typeface="Arial" panose="020B0604020202020204" pitchFamily="34" charset="0"/>
                <a:cs typeface="Arial" panose="020B0604020202020204" pitchFamily="34" charset="0"/>
              </a:rPr>
              <a:t>Modules</a:t>
            </a:r>
            <a:endParaRPr lang="fr-FR" sz="2800" dirty="0">
              <a:solidFill>
                <a:srgbClr val="88CDD3"/>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FB7E98A9-D628-4863-969A-B70EB19DE544}"/>
              </a:ext>
            </a:extLst>
          </p:cNvPr>
          <p:cNvSpPr txBox="1"/>
          <p:nvPr/>
        </p:nvSpPr>
        <p:spPr>
          <a:xfrm>
            <a:off x="2957710" y="1695153"/>
            <a:ext cx="1017577" cy="461665"/>
          </a:xfrm>
          <a:prstGeom prst="rect">
            <a:avLst/>
          </a:prstGeom>
          <a:noFill/>
        </p:spPr>
        <p:txBody>
          <a:bodyPr wrap="square" rtlCol="0">
            <a:spAutoFit/>
          </a:bodyPr>
          <a:lstStyle/>
          <a:p>
            <a:r>
              <a:rPr lang="fr-FR" sz="2400" b="1" dirty="0">
                <a:solidFill>
                  <a:srgbClr val="EB5D2F"/>
                </a:solidFill>
                <a:latin typeface="Arial" panose="020B0604020202020204" pitchFamily="34" charset="0"/>
                <a:cs typeface="Arial" panose="020B0604020202020204" pitchFamily="34" charset="0"/>
              </a:rPr>
              <a:t>pour</a:t>
            </a:r>
          </a:p>
        </p:txBody>
      </p:sp>
      <p:sp>
        <p:nvSpPr>
          <p:cNvPr id="14" name="ZoneTexte 13">
            <a:extLst>
              <a:ext uri="{FF2B5EF4-FFF2-40B4-BE49-F238E27FC236}">
                <a16:creationId xmlns:a16="http://schemas.microsoft.com/office/drawing/2014/main" id="{1023FC4F-3D67-4649-80B5-9FDEEC147B6E}"/>
              </a:ext>
            </a:extLst>
          </p:cNvPr>
          <p:cNvSpPr txBox="1"/>
          <p:nvPr/>
        </p:nvSpPr>
        <p:spPr>
          <a:xfrm>
            <a:off x="6706053" y="1705811"/>
            <a:ext cx="1050878" cy="461665"/>
          </a:xfrm>
          <a:prstGeom prst="rect">
            <a:avLst/>
          </a:prstGeom>
          <a:noFill/>
        </p:spPr>
        <p:txBody>
          <a:bodyPr wrap="square" rtlCol="0">
            <a:spAutoFit/>
          </a:bodyPr>
          <a:lstStyle/>
          <a:p>
            <a:r>
              <a:rPr lang="fr-FR" sz="2400" b="1" dirty="0">
                <a:solidFill>
                  <a:srgbClr val="EB5D2F"/>
                </a:solidFill>
                <a:latin typeface="Arial" panose="020B0604020202020204" pitchFamily="34" charset="0"/>
                <a:cs typeface="Arial" panose="020B0604020202020204" pitchFamily="34" charset="0"/>
              </a:rPr>
              <a:t>dans</a:t>
            </a:r>
          </a:p>
        </p:txBody>
      </p:sp>
      <p:sp>
        <p:nvSpPr>
          <p:cNvPr id="19" name="ZoneTexte 18">
            <a:extLst>
              <a:ext uri="{FF2B5EF4-FFF2-40B4-BE49-F238E27FC236}">
                <a16:creationId xmlns:a16="http://schemas.microsoft.com/office/drawing/2014/main" id="{1399FA50-8195-49A2-9F8E-649B6C1DD6E6}"/>
              </a:ext>
            </a:extLst>
          </p:cNvPr>
          <p:cNvSpPr txBox="1"/>
          <p:nvPr/>
        </p:nvSpPr>
        <p:spPr>
          <a:xfrm>
            <a:off x="8602561" y="1467753"/>
            <a:ext cx="1509215" cy="1253738"/>
          </a:xfrm>
          <a:prstGeom prst="rect">
            <a:avLst/>
          </a:prstGeom>
          <a:noFill/>
        </p:spPr>
        <p:txBody>
          <a:bodyPr wrap="square" rtlCol="0">
            <a:noAutofit/>
          </a:bodyPr>
          <a:lstStyle/>
          <a:p>
            <a:pPr algn="ctr"/>
            <a:r>
              <a:rPr lang="fr-FR" sz="4800" dirty="0">
                <a:solidFill>
                  <a:srgbClr val="417D75"/>
                </a:solidFill>
                <a:latin typeface="Arial" panose="020B0604020202020204" pitchFamily="34" charset="0"/>
                <a:cs typeface="Arial" panose="020B0604020202020204" pitchFamily="34" charset="0"/>
              </a:rPr>
              <a:t>5</a:t>
            </a:r>
          </a:p>
          <a:p>
            <a:pPr algn="ctr"/>
            <a:r>
              <a:rPr lang="fr-FR" sz="2800" dirty="0">
                <a:solidFill>
                  <a:schemeClr val="bg1"/>
                </a:solidFill>
                <a:latin typeface="Arial" panose="020B0604020202020204" pitchFamily="34" charset="0"/>
                <a:cs typeface="Arial" panose="020B0604020202020204" pitchFamily="34" charset="0"/>
              </a:rPr>
              <a:t>Filières</a:t>
            </a:r>
            <a:endParaRPr lang="fr-FR" sz="2800" dirty="0">
              <a:solidFill>
                <a:srgbClr val="88CDD3"/>
              </a:solidFill>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42432ED8-8BA3-4B2F-A01F-D9C405377ECB}"/>
              </a:ext>
            </a:extLst>
          </p:cNvPr>
          <p:cNvSpPr txBox="1"/>
          <p:nvPr/>
        </p:nvSpPr>
        <p:spPr>
          <a:xfrm>
            <a:off x="3531127" y="1515547"/>
            <a:ext cx="3299490" cy="1261884"/>
          </a:xfrm>
          <a:prstGeom prst="rect">
            <a:avLst/>
          </a:prstGeom>
          <a:noFill/>
        </p:spPr>
        <p:txBody>
          <a:bodyPr wrap="square" rtlCol="0">
            <a:noAutofit/>
          </a:bodyPr>
          <a:lstStyle/>
          <a:p>
            <a:pPr algn="ctr"/>
            <a:r>
              <a:rPr lang="fr-FR" sz="4800" dirty="0">
                <a:solidFill>
                  <a:srgbClr val="417D75"/>
                </a:solidFill>
                <a:latin typeface="Arial" panose="020B0604020202020204" pitchFamily="34" charset="0"/>
                <a:cs typeface="Arial" panose="020B0604020202020204" pitchFamily="34" charset="0"/>
              </a:rPr>
              <a:t>3</a:t>
            </a:r>
          </a:p>
          <a:p>
            <a:pPr algn="ctr"/>
            <a:r>
              <a:rPr lang="fr-FR" sz="2800" spc="-40" dirty="0">
                <a:solidFill>
                  <a:schemeClr val="bg1"/>
                </a:solidFill>
                <a:latin typeface="Arial" panose="020B0604020202020204" pitchFamily="34" charset="0"/>
                <a:cs typeface="Arial" panose="020B0604020202020204" pitchFamily="34" charset="0"/>
              </a:rPr>
              <a:t>Niveaux de diplôme</a:t>
            </a:r>
            <a:endParaRPr lang="fr-FR" sz="2800" spc="-40" dirty="0">
              <a:solidFill>
                <a:srgbClr val="88CDD3"/>
              </a:solidFill>
              <a:latin typeface="Proxima Soft Semibold" panose="02000506030000020004" pitchFamily="50" charset="0"/>
            </a:endParaRPr>
          </a:p>
        </p:txBody>
      </p:sp>
      <p:sp>
        <p:nvSpPr>
          <p:cNvPr id="3" name="ZoneTexte 2">
            <a:extLst>
              <a:ext uri="{FF2B5EF4-FFF2-40B4-BE49-F238E27FC236}">
                <a16:creationId xmlns:a16="http://schemas.microsoft.com/office/drawing/2014/main" id="{69140D03-FF15-4F83-80AB-A698A00C1017}"/>
              </a:ext>
            </a:extLst>
          </p:cNvPr>
          <p:cNvSpPr txBox="1"/>
          <p:nvPr/>
        </p:nvSpPr>
        <p:spPr>
          <a:xfrm>
            <a:off x="145581" y="2668837"/>
            <a:ext cx="3204851" cy="3963191"/>
          </a:xfrm>
          <a:prstGeom prst="rect">
            <a:avLst/>
          </a:prstGeom>
          <a:noFill/>
        </p:spPr>
        <p:txBody>
          <a:bodyPr wrap="square" rtlCol="0">
            <a:noAutofit/>
          </a:bodyPr>
          <a:lstStyle/>
          <a:p>
            <a:pPr>
              <a:spcAft>
                <a:spcPts val="600"/>
              </a:spcAft>
            </a:pPr>
            <a:r>
              <a:rPr lang="fr-FR" b="1" dirty="0">
                <a:solidFill>
                  <a:srgbClr val="EB5C38"/>
                </a:solidFill>
                <a:latin typeface="Arial" panose="020B0604020202020204" pitchFamily="34" charset="0"/>
                <a:cs typeface="Arial" panose="020B0604020202020204" pitchFamily="34" charset="0"/>
              </a:rPr>
              <a:t>Module </a:t>
            </a:r>
            <a:r>
              <a:rPr lang="fr-FR" sz="2000" b="1" dirty="0">
                <a:solidFill>
                  <a:srgbClr val="EB5C38"/>
                </a:solidFill>
                <a:latin typeface="Arial" panose="020B0604020202020204" pitchFamily="34" charset="0"/>
                <a:cs typeface="Arial" panose="020B0604020202020204" pitchFamily="34" charset="0"/>
              </a:rPr>
              <a:t>M0</a:t>
            </a:r>
            <a:r>
              <a:rPr lang="fr-FR" b="1" dirty="0">
                <a:solidFill>
                  <a:srgbClr val="EB5C38"/>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Les enjeux de la rénovation énergétique</a:t>
            </a:r>
          </a:p>
          <a:p>
            <a:pPr>
              <a:spcAft>
                <a:spcPts val="600"/>
              </a:spcAft>
            </a:pPr>
            <a:r>
              <a:rPr lang="fr-FR" b="1" dirty="0">
                <a:solidFill>
                  <a:srgbClr val="EB5C38"/>
                </a:solidFill>
                <a:latin typeface="Arial" panose="020B0604020202020204" pitchFamily="34" charset="0"/>
                <a:cs typeface="Arial" panose="020B0604020202020204" pitchFamily="34" charset="0"/>
              </a:rPr>
              <a:t>Module </a:t>
            </a:r>
            <a:r>
              <a:rPr lang="fr-FR" sz="2000" b="1" dirty="0">
                <a:solidFill>
                  <a:srgbClr val="EB5C38"/>
                </a:solidFill>
                <a:latin typeface="Arial" panose="020B0604020202020204" pitchFamily="34" charset="0"/>
                <a:cs typeface="Arial" panose="020B0604020202020204" pitchFamily="34" charset="0"/>
              </a:rPr>
              <a:t>M1</a:t>
            </a:r>
            <a:r>
              <a:rPr lang="fr-FR" b="1" dirty="0">
                <a:solidFill>
                  <a:srgbClr val="EB5C38"/>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Les principes </a:t>
            </a:r>
            <a:r>
              <a:rPr lang="fr-FR" spc="-40" dirty="0">
                <a:latin typeface="Arial" panose="020B0604020202020204" pitchFamily="34" charset="0"/>
                <a:cs typeface="Arial" panose="020B0604020202020204" pitchFamily="34" charset="0"/>
              </a:rPr>
              <a:t>de la performance énergétique</a:t>
            </a:r>
          </a:p>
          <a:p>
            <a:pPr>
              <a:spcAft>
                <a:spcPts val="600"/>
              </a:spcAft>
            </a:pPr>
            <a:r>
              <a:rPr lang="fr-FR" b="1" dirty="0">
                <a:solidFill>
                  <a:srgbClr val="EB5C38"/>
                </a:solidFill>
                <a:latin typeface="Arial" panose="020B0604020202020204" pitchFamily="34" charset="0"/>
                <a:cs typeface="Arial" panose="020B0604020202020204" pitchFamily="34" charset="0"/>
              </a:rPr>
              <a:t>Module </a:t>
            </a:r>
            <a:r>
              <a:rPr lang="fr-FR" sz="2000" b="1" dirty="0">
                <a:solidFill>
                  <a:srgbClr val="EB5C38"/>
                </a:solidFill>
                <a:latin typeface="Arial" panose="020B0604020202020204" pitchFamily="34" charset="0"/>
                <a:cs typeface="Arial" panose="020B0604020202020204" pitchFamily="34" charset="0"/>
              </a:rPr>
              <a:t>M2</a:t>
            </a:r>
            <a:r>
              <a:rPr lang="fr-FR" b="1" dirty="0">
                <a:solidFill>
                  <a:srgbClr val="EB5C38"/>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Le diagnostic de la rénovation énergétique</a:t>
            </a:r>
          </a:p>
          <a:p>
            <a:pPr>
              <a:spcAft>
                <a:spcPts val="600"/>
              </a:spcAft>
            </a:pPr>
            <a:r>
              <a:rPr lang="fr-FR" b="1" dirty="0">
                <a:solidFill>
                  <a:srgbClr val="EB5C38"/>
                </a:solidFill>
                <a:latin typeface="Arial" panose="020B0604020202020204" pitchFamily="34" charset="0"/>
                <a:cs typeface="Arial" panose="020B0604020202020204" pitchFamily="34" charset="0"/>
              </a:rPr>
              <a:t>Module </a:t>
            </a:r>
            <a:r>
              <a:rPr lang="fr-FR" sz="2000" b="1" dirty="0">
                <a:solidFill>
                  <a:srgbClr val="EB5C38"/>
                </a:solidFill>
                <a:latin typeface="Arial" panose="020B0604020202020204" pitchFamily="34" charset="0"/>
                <a:cs typeface="Arial" panose="020B0604020202020204" pitchFamily="34" charset="0"/>
              </a:rPr>
              <a:t>M3</a:t>
            </a:r>
            <a:r>
              <a:rPr lang="fr-FR" b="1" dirty="0">
                <a:solidFill>
                  <a:srgbClr val="EB5C38"/>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La conception des programmes de travaux de rénovation</a:t>
            </a:r>
          </a:p>
          <a:p>
            <a:pPr>
              <a:spcAft>
                <a:spcPts val="600"/>
              </a:spcAft>
            </a:pPr>
            <a:r>
              <a:rPr lang="fr-FR" b="1" dirty="0">
                <a:solidFill>
                  <a:srgbClr val="EB5C38"/>
                </a:solidFill>
                <a:latin typeface="Arial" panose="020B0604020202020204" pitchFamily="34" charset="0"/>
                <a:cs typeface="Arial" panose="020B0604020202020204" pitchFamily="34" charset="0"/>
              </a:rPr>
              <a:t>Module </a:t>
            </a:r>
            <a:r>
              <a:rPr lang="fr-FR" sz="2000" b="1" dirty="0">
                <a:solidFill>
                  <a:srgbClr val="EB5C38"/>
                </a:solidFill>
                <a:latin typeface="Arial" panose="020B0604020202020204" pitchFamily="34" charset="0"/>
                <a:cs typeface="Arial" panose="020B0604020202020204" pitchFamily="34" charset="0"/>
              </a:rPr>
              <a:t>M4</a:t>
            </a:r>
            <a:r>
              <a:rPr lang="fr-FR" b="1" dirty="0">
                <a:solidFill>
                  <a:srgbClr val="EB5C38"/>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La réalisation des programmes de travaux de rénovation</a:t>
            </a:r>
          </a:p>
        </p:txBody>
      </p:sp>
      <p:sp>
        <p:nvSpPr>
          <p:cNvPr id="4" name="ZoneTexte 3">
            <a:extLst>
              <a:ext uri="{FF2B5EF4-FFF2-40B4-BE49-F238E27FC236}">
                <a16:creationId xmlns:a16="http://schemas.microsoft.com/office/drawing/2014/main" id="{4D201E10-6A43-494C-BA90-8E1324B14960}"/>
              </a:ext>
            </a:extLst>
          </p:cNvPr>
          <p:cNvSpPr txBox="1"/>
          <p:nvPr/>
        </p:nvSpPr>
        <p:spPr>
          <a:xfrm>
            <a:off x="3368754" y="2668837"/>
            <a:ext cx="3651615" cy="3817369"/>
          </a:xfrm>
          <a:prstGeom prst="rect">
            <a:avLst/>
          </a:prstGeom>
          <a:noFill/>
        </p:spPr>
        <p:txBody>
          <a:bodyPr wrap="square" rIns="36000" rtlCol="0">
            <a:noAutofit/>
          </a:bodyPr>
          <a:lstStyle/>
          <a:p>
            <a:pPr marL="188913" indent="-188913">
              <a:buFont typeface="Wingdings" panose="05000000000000000000" pitchFamily="2" charset="2"/>
              <a:buChar char="Ø"/>
            </a:pPr>
            <a:r>
              <a:rPr lang="fr-FR" b="1" dirty="0">
                <a:solidFill>
                  <a:srgbClr val="EB5C38"/>
                </a:solidFill>
                <a:latin typeface="Arial" panose="020B0604020202020204" pitchFamily="34" charset="0"/>
                <a:cs typeface="Arial" panose="020B0604020202020204" pitchFamily="34" charset="0"/>
              </a:rPr>
              <a:t>Niveau 3</a:t>
            </a:r>
          </a:p>
          <a:p>
            <a:r>
              <a:rPr lang="fr-FR" sz="1600" dirty="0">
                <a:latin typeface="Arial" panose="020B0604020202020204" pitchFamily="34" charset="0"/>
                <a:cs typeface="Arial" panose="020B0604020202020204" pitchFamily="34" charset="0"/>
              </a:rPr>
              <a:t>Certificat d’Aptitude professionnelle (CAP), Mention complémentaire niveau 3 (MC3) et titres pro. (TP3)</a:t>
            </a:r>
          </a:p>
          <a:p>
            <a:pPr marL="188913" indent="-188913">
              <a:spcBef>
                <a:spcPts val="300"/>
              </a:spcBef>
              <a:buFont typeface="Wingdings" panose="05000000000000000000" pitchFamily="2" charset="2"/>
              <a:buChar char="Ø"/>
            </a:pPr>
            <a:r>
              <a:rPr lang="fr-FR" b="1" dirty="0">
                <a:solidFill>
                  <a:srgbClr val="EB5C38"/>
                </a:solidFill>
                <a:latin typeface="Arial" panose="020B0604020202020204" pitchFamily="34" charset="0"/>
                <a:cs typeface="Arial" panose="020B0604020202020204" pitchFamily="34" charset="0"/>
              </a:rPr>
              <a:t>Niveau 4</a:t>
            </a:r>
          </a:p>
          <a:p>
            <a:r>
              <a:rPr lang="fr-FR" sz="1600" dirty="0">
                <a:latin typeface="Arial" panose="020B0604020202020204" pitchFamily="34" charset="0"/>
                <a:cs typeface="Arial" panose="020B0604020202020204" pitchFamily="34" charset="0"/>
              </a:rPr>
              <a:t>Brevet professionnel (BP), Baccalauréat professionnel (Bac Pro) et technologique STI2D (Bac Techno), Mention Complémentaire niveau 4 (MC4), titres professionnels (TP4) et Brevets Techniques des Métiers (BTM)</a:t>
            </a:r>
          </a:p>
          <a:p>
            <a:pPr marL="188913" indent="-188913">
              <a:spcBef>
                <a:spcPts val="300"/>
              </a:spcBef>
              <a:buFont typeface="Wingdings" panose="05000000000000000000" pitchFamily="2" charset="2"/>
              <a:buChar char="Ø"/>
            </a:pPr>
            <a:r>
              <a:rPr lang="fr-FR" b="1" dirty="0">
                <a:solidFill>
                  <a:srgbClr val="EB5C38"/>
                </a:solidFill>
                <a:latin typeface="Arial" panose="020B0604020202020204" pitchFamily="34" charset="0"/>
                <a:cs typeface="Arial" panose="020B0604020202020204" pitchFamily="34" charset="0"/>
              </a:rPr>
              <a:t>Niveau 5</a:t>
            </a:r>
          </a:p>
          <a:p>
            <a:r>
              <a:rPr lang="fr-FR" sz="1600" spc="-50" dirty="0">
                <a:latin typeface="Arial" panose="020B0604020202020204" pitchFamily="34" charset="0"/>
                <a:cs typeface="Arial" panose="020B0604020202020204" pitchFamily="34" charset="0"/>
              </a:rPr>
              <a:t>Brevet de Technicien Supérieur (BTS), titres pro (TP5) et Brevet de Maîtrise (BM)</a:t>
            </a:r>
          </a:p>
        </p:txBody>
      </p:sp>
      <p:sp>
        <p:nvSpPr>
          <p:cNvPr id="6" name="ZoneTexte 5">
            <a:extLst>
              <a:ext uri="{FF2B5EF4-FFF2-40B4-BE49-F238E27FC236}">
                <a16:creationId xmlns:a16="http://schemas.microsoft.com/office/drawing/2014/main" id="{5BE34DBB-E612-4569-A7DA-FC995BDF2BB7}"/>
              </a:ext>
            </a:extLst>
          </p:cNvPr>
          <p:cNvSpPr txBox="1"/>
          <p:nvPr/>
        </p:nvSpPr>
        <p:spPr>
          <a:xfrm>
            <a:off x="7062783" y="2710761"/>
            <a:ext cx="2620200" cy="3921267"/>
          </a:xfrm>
          <a:prstGeom prst="rect">
            <a:avLst/>
          </a:prstGeom>
          <a:noFill/>
        </p:spPr>
        <p:txBody>
          <a:bodyPr wrap="square" rtlCol="0">
            <a:noAutofit/>
          </a:bodyPr>
          <a:lstStyle/>
          <a:p>
            <a:pPr>
              <a:spcAft>
                <a:spcPts val="600"/>
              </a:spcAft>
            </a:pPr>
            <a:r>
              <a:rPr lang="fr-FR" sz="1600" b="1" dirty="0">
                <a:solidFill>
                  <a:srgbClr val="EB5D2F"/>
                </a:solidFill>
                <a:latin typeface="Arial" panose="020B0604020202020204" pitchFamily="34" charset="0"/>
                <a:cs typeface="Arial" panose="020B0604020202020204" pitchFamily="34" charset="0"/>
              </a:rPr>
              <a:t>Systèmes énergétiques électriques</a:t>
            </a:r>
            <a:r>
              <a:rPr lang="fr-FR" sz="1600"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Électrotechnique, électronique du bâtiment</a:t>
            </a:r>
          </a:p>
          <a:p>
            <a:r>
              <a:rPr lang="fr-FR" sz="1600" b="1" dirty="0">
                <a:solidFill>
                  <a:srgbClr val="EB5D2F"/>
                </a:solidFill>
                <a:latin typeface="Arial" panose="020B0604020202020204" pitchFamily="34" charset="0"/>
                <a:cs typeface="Arial" panose="020B0604020202020204" pitchFamily="34" charset="0"/>
              </a:rPr>
              <a:t>Systèmes énergétiques non électriques</a:t>
            </a:r>
          </a:p>
          <a:p>
            <a:pPr>
              <a:spcAft>
                <a:spcPts val="600"/>
              </a:spcAft>
            </a:pPr>
            <a:r>
              <a:rPr lang="fr-FR" sz="1400" dirty="0">
                <a:latin typeface="Arial" panose="020B0604020202020204" pitchFamily="34" charset="0"/>
                <a:cs typeface="Arial" panose="020B0604020202020204" pitchFamily="34" charset="0"/>
              </a:rPr>
              <a:t>Installations fluidiques, conditionnement d’air, gestion des énergies</a:t>
            </a:r>
          </a:p>
          <a:p>
            <a:r>
              <a:rPr lang="fr-FR" sz="1600" b="1" dirty="0">
                <a:solidFill>
                  <a:srgbClr val="EB5D2F"/>
                </a:solidFill>
                <a:latin typeface="Arial" panose="020B0604020202020204" pitchFamily="34" charset="0"/>
                <a:cs typeface="Arial" panose="020B0604020202020204" pitchFamily="34" charset="0"/>
              </a:rPr>
              <a:t>Métiers du gros œuvre et de l’enveloppe du bâtiment</a:t>
            </a:r>
          </a:p>
          <a:p>
            <a:r>
              <a:rPr lang="fr-FR" sz="1400" dirty="0">
                <a:latin typeface="Arial" panose="020B0604020202020204" pitchFamily="34" charset="0"/>
                <a:cs typeface="Arial" panose="020B0604020202020204" pitchFamily="34" charset="0"/>
              </a:rPr>
              <a:t>Structures béton, bois, métal, couverture, menuiseries extérieures, ITE, bardages, maçonnerie, etc.</a:t>
            </a:r>
          </a:p>
        </p:txBody>
      </p:sp>
      <p:sp>
        <p:nvSpPr>
          <p:cNvPr id="22" name="ZoneTexte 21">
            <a:extLst>
              <a:ext uri="{FF2B5EF4-FFF2-40B4-BE49-F238E27FC236}">
                <a16:creationId xmlns:a16="http://schemas.microsoft.com/office/drawing/2014/main" id="{E1EC4B91-ACAF-4E5F-9CE0-D7FF7503D115}"/>
              </a:ext>
            </a:extLst>
          </p:cNvPr>
          <p:cNvSpPr txBox="1"/>
          <p:nvPr/>
        </p:nvSpPr>
        <p:spPr>
          <a:xfrm>
            <a:off x="9682984" y="2732220"/>
            <a:ext cx="2329666" cy="3827481"/>
          </a:xfrm>
          <a:prstGeom prst="rect">
            <a:avLst/>
          </a:prstGeom>
          <a:noFill/>
        </p:spPr>
        <p:txBody>
          <a:bodyPr wrap="square" rtlCol="0">
            <a:noAutofit/>
          </a:bodyPr>
          <a:lstStyle/>
          <a:p>
            <a:r>
              <a:rPr lang="fr-FR" sz="1600" b="1" dirty="0">
                <a:solidFill>
                  <a:srgbClr val="EB5D2F"/>
                </a:solidFill>
                <a:latin typeface="Arial" panose="020B0604020202020204" pitchFamily="34" charset="0"/>
                <a:cs typeface="Arial" panose="020B0604020202020204" pitchFamily="34" charset="0"/>
              </a:rPr>
              <a:t>Métiers de la prescription et de l’économie</a:t>
            </a:r>
          </a:p>
          <a:p>
            <a:pPr>
              <a:spcAft>
                <a:spcPts val="1200"/>
              </a:spcAft>
            </a:pPr>
            <a:r>
              <a:rPr lang="fr-FR" sz="1400" dirty="0">
                <a:latin typeface="Arial" panose="020B0604020202020204" pitchFamily="34" charset="0"/>
                <a:cs typeface="Arial" panose="020B0604020202020204" pitchFamily="34" charset="0"/>
              </a:rPr>
              <a:t>MOA et MOE, modélisation 3D, économie de la construction, etc.</a:t>
            </a:r>
          </a:p>
          <a:p>
            <a:r>
              <a:rPr lang="fr-FR" sz="1600" b="1" dirty="0">
                <a:solidFill>
                  <a:srgbClr val="EB5D2F"/>
                </a:solidFill>
                <a:latin typeface="Arial" panose="020B0604020202020204" pitchFamily="34" charset="0"/>
                <a:cs typeface="Arial" panose="020B0604020202020204" pitchFamily="34" charset="0"/>
              </a:rPr>
              <a:t>Métiers du second œuvre et de l’aménagement intérieur</a:t>
            </a:r>
          </a:p>
          <a:p>
            <a:r>
              <a:rPr lang="fr-FR" sz="1400" dirty="0">
                <a:latin typeface="Arial" panose="020B0604020202020204" pitchFamily="34" charset="0"/>
                <a:cs typeface="Arial" panose="020B0604020202020204" pitchFamily="34" charset="0"/>
              </a:rPr>
              <a:t>Doublage, cloisons, plafonds, menuiseries intérieures, agencement, finitions, etc.</a:t>
            </a:r>
          </a:p>
        </p:txBody>
      </p:sp>
      <p:pic>
        <p:nvPicPr>
          <p:cNvPr id="12" name="Image 11">
            <a:extLst>
              <a:ext uri="{FF2B5EF4-FFF2-40B4-BE49-F238E27FC236}">
                <a16:creationId xmlns:a16="http://schemas.microsoft.com/office/drawing/2014/main" id="{22B1B8C5-EAC2-A0B0-C1AE-859936A81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81" y="130780"/>
            <a:ext cx="890016" cy="1213104"/>
          </a:xfrm>
          <a:prstGeom prst="rect">
            <a:avLst/>
          </a:prstGeom>
        </p:spPr>
      </p:pic>
      <p:sp>
        <p:nvSpPr>
          <p:cNvPr id="16" name="Titre 1">
            <a:extLst>
              <a:ext uri="{FF2B5EF4-FFF2-40B4-BE49-F238E27FC236}">
                <a16:creationId xmlns:a16="http://schemas.microsoft.com/office/drawing/2014/main" id="{303FD418-DEA7-42E2-BF8E-7DD73B250937}"/>
              </a:ext>
            </a:extLst>
          </p:cNvPr>
          <p:cNvSpPr txBox="1">
            <a:spLocks/>
          </p:cNvSpPr>
          <p:nvPr/>
        </p:nvSpPr>
        <p:spPr>
          <a:xfrm>
            <a:off x="1066651" y="1107998"/>
            <a:ext cx="10783364" cy="495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EB5D2F"/>
                </a:solidFill>
                <a:latin typeface="Arial" panose="020B0604020202020204" pitchFamily="34" charset="0"/>
                <a:cs typeface="Arial" panose="020B0604020202020204" pitchFamily="34" charset="0"/>
                <a:sym typeface="Wingdings" panose="05000000000000000000" pitchFamily="2" charset="2"/>
              </a:rPr>
              <a:t>La structuration des contenus de formation </a:t>
            </a:r>
            <a:r>
              <a:rPr lang="fr-FR" sz="2400" b="1" dirty="0">
                <a:solidFill>
                  <a:srgbClr val="287F6B"/>
                </a:solidFill>
                <a:latin typeface="Arial" panose="020B0604020202020204" pitchFamily="34" charset="0"/>
                <a:cs typeface="Arial" panose="020B0604020202020204" pitchFamily="34" charset="0"/>
                <a:sym typeface="Wingdings" panose="05000000000000000000" pitchFamily="2" charset="2"/>
              </a:rPr>
              <a:t>pour les élèves et apprentis</a:t>
            </a:r>
            <a:endParaRPr lang="fr-FR" sz="2200" spc="-20" dirty="0">
              <a:solidFill>
                <a:srgbClr val="287F6B"/>
              </a:solidFill>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D99B6FB6-3818-4C69-B5AC-CAB6D4F6E5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194562" y="370820"/>
            <a:ext cx="5963927" cy="594709"/>
          </a:xfrm>
          <a:prstGeom prst="rect">
            <a:avLst/>
          </a:prstGeom>
        </p:spPr>
      </p:pic>
      <p:sp>
        <p:nvSpPr>
          <p:cNvPr id="23" name="Titre 1">
            <a:extLst>
              <a:ext uri="{FF2B5EF4-FFF2-40B4-BE49-F238E27FC236}">
                <a16:creationId xmlns:a16="http://schemas.microsoft.com/office/drawing/2014/main" id="{99632877-0C2F-4C0E-B9E1-1FECE18B36C3}"/>
              </a:ext>
            </a:extLst>
          </p:cNvPr>
          <p:cNvSpPr txBox="1">
            <a:spLocks/>
          </p:cNvSpPr>
          <p:nvPr/>
        </p:nvSpPr>
        <p:spPr>
          <a:xfrm>
            <a:off x="1159486" y="403675"/>
            <a:ext cx="3739774" cy="4914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kern="1200">
                <a:solidFill>
                  <a:srgbClr val="EB5C38"/>
                </a:solidFill>
                <a:latin typeface="Gotham Bold" panose="02000803030000020004" pitchFamily="2" charset="0"/>
                <a:ea typeface="+mj-ea"/>
                <a:cs typeface="+mj-cs"/>
              </a:defRPr>
            </a:lvl1pPr>
          </a:lstStyle>
          <a:p>
            <a:pPr marL="177800" indent="-177800">
              <a:lnSpc>
                <a:spcPct val="100000"/>
              </a:lnSpc>
            </a:pPr>
            <a:r>
              <a:rPr lang="fr-FR" sz="2800" b="1" dirty="0">
                <a:latin typeface="Arial" panose="020B0604020202020204" pitchFamily="34" charset="0"/>
                <a:cs typeface="Arial" panose="020B0604020202020204" pitchFamily="34" charset="0"/>
              </a:rPr>
              <a:t>Programme </a:t>
            </a:r>
            <a:r>
              <a:rPr lang="fr-FR" sz="2800" b="1" dirty="0">
                <a:solidFill>
                  <a:srgbClr val="287F6B"/>
                </a:solidFill>
                <a:latin typeface="Arial" panose="020B0604020202020204" pitchFamily="34" charset="0"/>
                <a:cs typeface="Arial" panose="020B0604020202020204" pitchFamily="34" charset="0"/>
              </a:rPr>
              <a:t>FEEBAT</a:t>
            </a:r>
            <a:r>
              <a:rPr lang="fr-FR" sz="2800" b="1" spc="-150" dirty="0">
                <a:solidFill>
                  <a:srgbClr val="287F6B"/>
                </a:solidFill>
                <a:latin typeface="Arial" panose="020B0604020202020204" pitchFamily="34" charset="0"/>
                <a:cs typeface="Arial" panose="020B0604020202020204" pitchFamily="34" charset="0"/>
              </a:rPr>
              <a:t> </a:t>
            </a:r>
            <a:endParaRPr lang="fr-FR" sz="2400" b="1" spc="-150" dirty="0">
              <a:solidFill>
                <a:srgbClr val="287F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4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9" grpId="0"/>
      <p:bldP spid="20" grpId="0"/>
      <p:bldP spid="3" grpId="0"/>
      <p:bldP spid="4" grpId="0"/>
      <p:bldP spid="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41">
            <a:extLst>
              <a:ext uri="{FF2B5EF4-FFF2-40B4-BE49-F238E27FC236}">
                <a16:creationId xmlns:a16="http://schemas.microsoft.com/office/drawing/2014/main" id="{3305BC26-8C2E-1A6A-0DF9-9166F43A2489}"/>
              </a:ext>
            </a:extLst>
          </p:cNvPr>
          <p:cNvSpPr>
            <a:spLocks noGrp="1"/>
          </p:cNvSpPr>
          <p:nvPr/>
        </p:nvSpPr>
        <p:spPr>
          <a:xfrm>
            <a:off x="115714" y="1913940"/>
            <a:ext cx="3425423" cy="2054455"/>
          </a:xfrm>
          <a:custGeom>
            <a:avLst/>
            <a:gdLst>
              <a:gd name="connsiteX0" fmla="*/ 2973736 w 3479254"/>
              <a:gd name="connsiteY0" fmla="*/ 0 h 1867871"/>
              <a:gd name="connsiteX1" fmla="*/ 3479254 w 3479254"/>
              <a:gd name="connsiteY1" fmla="*/ 0 h 1867871"/>
              <a:gd name="connsiteX2" fmla="*/ 3458087 w 3479254"/>
              <a:gd name="connsiteY2" fmla="*/ 250180 h 1867871"/>
              <a:gd name="connsiteX3" fmla="*/ 3457474 w 3479254"/>
              <a:gd name="connsiteY3" fmla="*/ 259933 h 1867871"/>
              <a:gd name="connsiteX4" fmla="*/ 3457262 w 3479254"/>
              <a:gd name="connsiteY4" fmla="*/ 259933 h 1867871"/>
              <a:gd name="connsiteX5" fmla="*/ 3342220 w 3479254"/>
              <a:gd name="connsiteY5" fmla="*/ 1619634 h 1867871"/>
              <a:gd name="connsiteX6" fmla="*/ 3340935 w 3479254"/>
              <a:gd name="connsiteY6" fmla="*/ 1619526 h 1867871"/>
              <a:gd name="connsiteX7" fmla="*/ 3333469 w 3479254"/>
              <a:gd name="connsiteY7" fmla="*/ 1664645 h 1867871"/>
              <a:gd name="connsiteX8" fmla="*/ 3049765 w 3479254"/>
              <a:gd name="connsiteY8" fmla="*/ 1867305 h 1867871"/>
              <a:gd name="connsiteX9" fmla="*/ 1 w 3479254"/>
              <a:gd name="connsiteY9" fmla="*/ 1673256 h 1867871"/>
              <a:gd name="connsiteX10" fmla="*/ 2 w 3479254"/>
              <a:gd name="connsiteY10" fmla="*/ 1465473 h 1867871"/>
              <a:gd name="connsiteX11" fmla="*/ 0 w 3479254"/>
              <a:gd name="connsiteY11" fmla="*/ 1465473 h 1867871"/>
              <a:gd name="connsiteX12" fmla="*/ 0 w 3479254"/>
              <a:gd name="connsiteY12" fmla="*/ 220414 h 1867871"/>
              <a:gd name="connsiteX13" fmla="*/ 0 w 3479254"/>
              <a:gd name="connsiteY13" fmla="*/ 93758 h 1867871"/>
              <a:gd name="connsiteX14" fmla="*/ 3 w 3479254"/>
              <a:gd name="connsiteY14" fmla="*/ 93752 h 1867871"/>
              <a:gd name="connsiteX15" fmla="*/ 1 w 3479254"/>
              <a:gd name="connsiteY15" fmla="*/ 82194 h 1867871"/>
              <a:gd name="connsiteX16" fmla="*/ 2336 w 3479254"/>
              <a:gd name="connsiteY16" fmla="*/ 82194 h 1867871"/>
              <a:gd name="connsiteX17" fmla="*/ 7370 w 3479254"/>
              <a:gd name="connsiteY17" fmla="*/ 57262 h 1867871"/>
              <a:gd name="connsiteX18" fmla="*/ 93757 w 3479254"/>
              <a:gd name="connsiteY18" fmla="*/ 2 h 1867871"/>
              <a:gd name="connsiteX19" fmla="*/ 2973736 w 3479254"/>
              <a:gd name="connsiteY19" fmla="*/ 1 h 18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9254" h="1867871">
                <a:moveTo>
                  <a:pt x="2973736" y="0"/>
                </a:moveTo>
                <a:lnTo>
                  <a:pt x="3479254" y="0"/>
                </a:lnTo>
                <a:lnTo>
                  <a:pt x="3458087" y="250180"/>
                </a:lnTo>
                <a:lnTo>
                  <a:pt x="3457474" y="259933"/>
                </a:lnTo>
                <a:lnTo>
                  <a:pt x="3457262" y="259933"/>
                </a:lnTo>
                <a:lnTo>
                  <a:pt x="3342220" y="1619634"/>
                </a:lnTo>
                <a:lnTo>
                  <a:pt x="3340935" y="1619526"/>
                </a:lnTo>
                <a:lnTo>
                  <a:pt x="3333469" y="1664645"/>
                </a:lnTo>
                <a:cubicBezTo>
                  <a:pt x="3299814" y="1788463"/>
                  <a:pt x="3182807" y="1875770"/>
                  <a:pt x="3049765" y="1867305"/>
                </a:cubicBezTo>
                <a:lnTo>
                  <a:pt x="1" y="1673256"/>
                </a:lnTo>
                <a:lnTo>
                  <a:pt x="2" y="1465473"/>
                </a:lnTo>
                <a:lnTo>
                  <a:pt x="0" y="1465473"/>
                </a:lnTo>
                <a:lnTo>
                  <a:pt x="0" y="220414"/>
                </a:lnTo>
                <a:lnTo>
                  <a:pt x="0" y="93758"/>
                </a:lnTo>
                <a:lnTo>
                  <a:pt x="3" y="93752"/>
                </a:lnTo>
                <a:lnTo>
                  <a:pt x="1" y="82194"/>
                </a:lnTo>
                <a:lnTo>
                  <a:pt x="2336" y="82194"/>
                </a:lnTo>
                <a:lnTo>
                  <a:pt x="7370" y="57262"/>
                </a:lnTo>
                <a:cubicBezTo>
                  <a:pt x="21603" y="23612"/>
                  <a:pt x="54921" y="1"/>
                  <a:pt x="93757" y="2"/>
                </a:cubicBezTo>
                <a:lnTo>
                  <a:pt x="2973736" y="1"/>
                </a:lnTo>
                <a:close/>
              </a:path>
            </a:pathLst>
          </a:custGeom>
          <a:solidFill>
            <a:srgbClr val="287F6B"/>
          </a:solidFill>
        </p:spPr>
        <p:txBody>
          <a:bodyPr vert="horz" wrap="square" lIns="288000" tIns="216000" rIns="288000" bIns="360000" rtlCol="0" anchor="t">
            <a:noAutofit/>
          </a:bodyPr>
          <a:lstStyle>
            <a:lvl1pPr marL="0" indent="0" algn="l" defTabSz="914400" rtl="0" eaLnBrk="1" latinLnBrk="0" hangingPunct="1">
              <a:lnSpc>
                <a:spcPct val="100000"/>
              </a:lnSpc>
              <a:spcBef>
                <a:spcPts val="0"/>
              </a:spcBef>
              <a:spcAft>
                <a:spcPts val="0"/>
              </a:spcAft>
              <a:buFont typeface="Queens Var" panose="020B0604020202020204" pitchFamily="34" charset="0"/>
              <a:buNone/>
              <a:defRPr lang="fr-FR" sz="100" kern="1200" spc="0" baseline="0">
                <a:no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00" kern="1200" spc="0" baseline="0">
                <a:noFill/>
                <a:latin typeface="+mn-lt"/>
                <a:ea typeface="+mn-ea"/>
                <a:cs typeface="+mn-cs"/>
              </a:defRPr>
            </a:lvl2pPr>
            <a:lvl3pPr marL="0" indent="0" algn="l" defTabSz="914400" rtl="0" eaLnBrk="1" latinLnBrk="0" hangingPunct="1">
              <a:lnSpc>
                <a:spcPct val="100000"/>
              </a:lnSpc>
              <a:spcBef>
                <a:spcPts val="0"/>
              </a:spcBef>
              <a:spcAft>
                <a:spcPts val="0"/>
              </a:spcAft>
              <a:buFont typeface="Queens Var" panose="020B0604020202020204" pitchFamily="34" charset="0"/>
              <a:buNone/>
              <a:defRPr sz="100" kern="1200" spc="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lang="pt-BR" sz="100" kern="1200" spc="0" baseline="0" dirty="0" smtClean="0">
                <a:noFill/>
                <a:latin typeface="+mn-lt"/>
                <a:ea typeface="+mn-ea"/>
                <a:cs typeface="+mn-cs"/>
              </a:defRPr>
            </a:lvl4pPr>
            <a:lvl5pPr marL="0" indent="0" algn="l" defTabSz="914400" rtl="0" eaLnBrk="1" latinLnBrk="0" hangingPunct="1">
              <a:lnSpc>
                <a:spcPct val="100000"/>
              </a:lnSpc>
              <a:spcBef>
                <a:spcPts val="0"/>
              </a:spcBef>
              <a:spcAft>
                <a:spcPts val="0"/>
              </a:spcAft>
              <a:buSzPct val="90000"/>
              <a:buFont typeface="Arial" panose="020B0604020202020204" pitchFamily="34" charset="0"/>
              <a:buNone/>
              <a:defRPr lang="pt-BR" sz="100" kern="1200" spc="0" baseline="0" dirty="0" smtClean="0">
                <a:noFill/>
                <a:latin typeface="+mn-lt"/>
                <a:ea typeface="+mn-ea"/>
                <a:cs typeface="+mn-cs"/>
              </a:defRPr>
            </a:lvl5pPr>
            <a:lvl6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6pPr>
            <a:lvl7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7pPr>
            <a:lvl8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8pPr>
            <a:lvl9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9pPr>
          </a:lstStyle>
          <a:p>
            <a:endParaRPr lang="fr-FR" b="1" dirty="0">
              <a:solidFill>
                <a:schemeClr val="accent2">
                  <a:lumMod val="50000"/>
                </a:schemeClr>
              </a:solidFill>
            </a:endParaRPr>
          </a:p>
        </p:txBody>
      </p:sp>
      <p:pic>
        <p:nvPicPr>
          <p:cNvPr id="12" name="Image 11">
            <a:extLst>
              <a:ext uri="{FF2B5EF4-FFF2-40B4-BE49-F238E27FC236}">
                <a16:creationId xmlns:a16="http://schemas.microsoft.com/office/drawing/2014/main" id="{22B1B8C5-EAC2-A0B0-C1AE-859936A81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1" y="130780"/>
            <a:ext cx="890016" cy="1213104"/>
          </a:xfrm>
          <a:prstGeom prst="rect">
            <a:avLst/>
          </a:prstGeom>
        </p:spPr>
      </p:pic>
      <p:sp>
        <p:nvSpPr>
          <p:cNvPr id="4" name="Espace réservé du texte 295">
            <a:extLst>
              <a:ext uri="{FF2B5EF4-FFF2-40B4-BE49-F238E27FC236}">
                <a16:creationId xmlns:a16="http://schemas.microsoft.com/office/drawing/2014/main" id="{08FDC8AA-E7A9-A902-DAD1-DD4535FD474F}"/>
              </a:ext>
            </a:extLst>
          </p:cNvPr>
          <p:cNvSpPr>
            <a:spLocks noGrp="1"/>
          </p:cNvSpPr>
          <p:nvPr/>
        </p:nvSpPr>
        <p:spPr>
          <a:xfrm>
            <a:off x="263648" y="3027481"/>
            <a:ext cx="2983431" cy="5539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pPr>
              <a:lnSpc>
                <a:spcPct val="100000"/>
              </a:lnSpc>
            </a:pPr>
            <a:r>
              <a:rPr lang="pt-BR" sz="1800" spc="0" dirty="0"/>
              <a:t>À la fois pour le </a:t>
            </a:r>
            <a:r>
              <a:rPr lang="pt-BR" sz="1800" b="1" spc="0" dirty="0"/>
              <a:t>groupe classe</a:t>
            </a:r>
            <a:r>
              <a:rPr lang="pt-BR" sz="1800" spc="0" dirty="0"/>
              <a:t> et à distance en </a:t>
            </a:r>
            <a:r>
              <a:rPr lang="pt-BR" sz="1800" b="1" spc="0" dirty="0"/>
              <a:t>e-learning</a:t>
            </a:r>
            <a:r>
              <a:rPr lang="pt-BR" sz="1800" spc="0" dirty="0"/>
              <a:t>.</a:t>
            </a:r>
          </a:p>
        </p:txBody>
      </p:sp>
      <p:sp>
        <p:nvSpPr>
          <p:cNvPr id="6" name="Espace réservé du texte 296">
            <a:extLst>
              <a:ext uri="{FF2B5EF4-FFF2-40B4-BE49-F238E27FC236}">
                <a16:creationId xmlns:a16="http://schemas.microsoft.com/office/drawing/2014/main" id="{E0B4D56A-89DF-5B96-87A6-750EF6206D23}"/>
              </a:ext>
            </a:extLst>
          </p:cNvPr>
          <p:cNvSpPr>
            <a:spLocks noGrp="1"/>
          </p:cNvSpPr>
          <p:nvPr/>
        </p:nvSpPr>
        <p:spPr>
          <a:xfrm>
            <a:off x="206014" y="2285907"/>
            <a:ext cx="672064"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32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9pPr>
          </a:lstStyle>
          <a:p>
            <a:r>
              <a:rPr lang="fr-FR" b="1" dirty="0">
                <a:latin typeface="+mn-lt"/>
              </a:rPr>
              <a:t>148</a:t>
            </a:r>
          </a:p>
        </p:txBody>
      </p:sp>
      <p:sp>
        <p:nvSpPr>
          <p:cNvPr id="7" name="Espace réservé du texte 294">
            <a:extLst>
              <a:ext uri="{FF2B5EF4-FFF2-40B4-BE49-F238E27FC236}">
                <a16:creationId xmlns:a16="http://schemas.microsoft.com/office/drawing/2014/main" id="{D4CD7F98-5BBD-FEB5-85A3-29DBA77004BA}"/>
              </a:ext>
            </a:extLst>
          </p:cNvPr>
          <p:cNvSpPr>
            <a:spLocks noGrp="1"/>
          </p:cNvSpPr>
          <p:nvPr/>
        </p:nvSpPr>
        <p:spPr>
          <a:xfrm>
            <a:off x="885803" y="2373028"/>
            <a:ext cx="2586874" cy="2954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16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9pPr>
          </a:lstStyle>
          <a:p>
            <a:pPr>
              <a:lnSpc>
                <a:spcPct val="80000"/>
              </a:lnSpc>
            </a:pPr>
            <a:r>
              <a:rPr lang="fr-FR" sz="2400" b="1" spc="0" dirty="0"/>
              <a:t>Heures de formation</a:t>
            </a:r>
            <a:endParaRPr lang="fr-FR" sz="2400" b="1" dirty="0"/>
          </a:p>
        </p:txBody>
      </p:sp>
      <p:sp>
        <p:nvSpPr>
          <p:cNvPr id="15" name="Espace réservé du texte 39">
            <a:extLst>
              <a:ext uri="{FF2B5EF4-FFF2-40B4-BE49-F238E27FC236}">
                <a16:creationId xmlns:a16="http://schemas.microsoft.com/office/drawing/2014/main" id="{E4EB3E8F-7491-DBF6-D79E-E9E57994B57C}"/>
              </a:ext>
            </a:extLst>
          </p:cNvPr>
          <p:cNvSpPr>
            <a:spLocks noGrp="1"/>
          </p:cNvSpPr>
          <p:nvPr/>
        </p:nvSpPr>
        <p:spPr>
          <a:xfrm>
            <a:off x="3781651" y="4354335"/>
            <a:ext cx="3479254" cy="2196935"/>
          </a:xfrm>
          <a:custGeom>
            <a:avLst/>
            <a:gdLst>
              <a:gd name="connsiteX0" fmla="*/ 2973736 w 3479254"/>
              <a:gd name="connsiteY0" fmla="*/ 0 h 1867871"/>
              <a:gd name="connsiteX1" fmla="*/ 3479254 w 3479254"/>
              <a:gd name="connsiteY1" fmla="*/ 0 h 1867871"/>
              <a:gd name="connsiteX2" fmla="*/ 3458087 w 3479254"/>
              <a:gd name="connsiteY2" fmla="*/ 250180 h 1867871"/>
              <a:gd name="connsiteX3" fmla="*/ 3457474 w 3479254"/>
              <a:gd name="connsiteY3" fmla="*/ 259933 h 1867871"/>
              <a:gd name="connsiteX4" fmla="*/ 3457262 w 3479254"/>
              <a:gd name="connsiteY4" fmla="*/ 259933 h 1867871"/>
              <a:gd name="connsiteX5" fmla="*/ 3342220 w 3479254"/>
              <a:gd name="connsiteY5" fmla="*/ 1619634 h 1867871"/>
              <a:gd name="connsiteX6" fmla="*/ 3340935 w 3479254"/>
              <a:gd name="connsiteY6" fmla="*/ 1619526 h 1867871"/>
              <a:gd name="connsiteX7" fmla="*/ 3333469 w 3479254"/>
              <a:gd name="connsiteY7" fmla="*/ 1664645 h 1867871"/>
              <a:gd name="connsiteX8" fmla="*/ 3049765 w 3479254"/>
              <a:gd name="connsiteY8" fmla="*/ 1867305 h 1867871"/>
              <a:gd name="connsiteX9" fmla="*/ 1 w 3479254"/>
              <a:gd name="connsiteY9" fmla="*/ 1673256 h 1867871"/>
              <a:gd name="connsiteX10" fmla="*/ 2 w 3479254"/>
              <a:gd name="connsiteY10" fmla="*/ 1465473 h 1867871"/>
              <a:gd name="connsiteX11" fmla="*/ 0 w 3479254"/>
              <a:gd name="connsiteY11" fmla="*/ 1465473 h 1867871"/>
              <a:gd name="connsiteX12" fmla="*/ 0 w 3479254"/>
              <a:gd name="connsiteY12" fmla="*/ 220414 h 1867871"/>
              <a:gd name="connsiteX13" fmla="*/ 0 w 3479254"/>
              <a:gd name="connsiteY13" fmla="*/ 93758 h 1867871"/>
              <a:gd name="connsiteX14" fmla="*/ 3 w 3479254"/>
              <a:gd name="connsiteY14" fmla="*/ 93752 h 1867871"/>
              <a:gd name="connsiteX15" fmla="*/ 1 w 3479254"/>
              <a:gd name="connsiteY15" fmla="*/ 82194 h 1867871"/>
              <a:gd name="connsiteX16" fmla="*/ 2336 w 3479254"/>
              <a:gd name="connsiteY16" fmla="*/ 82194 h 1867871"/>
              <a:gd name="connsiteX17" fmla="*/ 7370 w 3479254"/>
              <a:gd name="connsiteY17" fmla="*/ 57262 h 1867871"/>
              <a:gd name="connsiteX18" fmla="*/ 93757 w 3479254"/>
              <a:gd name="connsiteY18" fmla="*/ 2 h 1867871"/>
              <a:gd name="connsiteX19" fmla="*/ 2973736 w 3479254"/>
              <a:gd name="connsiteY19" fmla="*/ 1 h 18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9254" h="1867871">
                <a:moveTo>
                  <a:pt x="2973736" y="0"/>
                </a:moveTo>
                <a:lnTo>
                  <a:pt x="3479254" y="0"/>
                </a:lnTo>
                <a:lnTo>
                  <a:pt x="3458087" y="250180"/>
                </a:lnTo>
                <a:lnTo>
                  <a:pt x="3457474" y="259933"/>
                </a:lnTo>
                <a:lnTo>
                  <a:pt x="3457262" y="259933"/>
                </a:lnTo>
                <a:lnTo>
                  <a:pt x="3342220" y="1619634"/>
                </a:lnTo>
                <a:lnTo>
                  <a:pt x="3340935" y="1619526"/>
                </a:lnTo>
                <a:lnTo>
                  <a:pt x="3333469" y="1664645"/>
                </a:lnTo>
                <a:cubicBezTo>
                  <a:pt x="3299814" y="1788463"/>
                  <a:pt x="3182807" y="1875770"/>
                  <a:pt x="3049765" y="1867305"/>
                </a:cubicBezTo>
                <a:lnTo>
                  <a:pt x="1" y="1673256"/>
                </a:lnTo>
                <a:lnTo>
                  <a:pt x="2" y="1465473"/>
                </a:lnTo>
                <a:lnTo>
                  <a:pt x="0" y="1465473"/>
                </a:lnTo>
                <a:lnTo>
                  <a:pt x="0" y="220414"/>
                </a:lnTo>
                <a:lnTo>
                  <a:pt x="0" y="93758"/>
                </a:lnTo>
                <a:lnTo>
                  <a:pt x="3" y="93752"/>
                </a:lnTo>
                <a:lnTo>
                  <a:pt x="1" y="82194"/>
                </a:lnTo>
                <a:lnTo>
                  <a:pt x="2336" y="82194"/>
                </a:lnTo>
                <a:lnTo>
                  <a:pt x="7370" y="57262"/>
                </a:lnTo>
                <a:cubicBezTo>
                  <a:pt x="21603" y="23612"/>
                  <a:pt x="54921" y="1"/>
                  <a:pt x="93757" y="2"/>
                </a:cubicBezTo>
                <a:lnTo>
                  <a:pt x="2973736" y="1"/>
                </a:lnTo>
                <a:close/>
              </a:path>
            </a:pathLst>
          </a:custGeom>
          <a:solidFill>
            <a:srgbClr val="7EA0A3"/>
          </a:solidFill>
        </p:spPr>
        <p:txBody>
          <a:bodyPr vert="horz" wrap="square" lIns="288000" tIns="216000" rIns="288000" bIns="360000" rtlCol="0" anchor="t">
            <a:noAutofit/>
          </a:bodyPr>
          <a:lstStyle>
            <a:lvl1pPr marL="0" indent="0" algn="l" defTabSz="914400" rtl="0" eaLnBrk="1" latinLnBrk="0" hangingPunct="1">
              <a:lnSpc>
                <a:spcPct val="100000"/>
              </a:lnSpc>
              <a:spcBef>
                <a:spcPts val="0"/>
              </a:spcBef>
              <a:spcAft>
                <a:spcPts val="0"/>
              </a:spcAft>
              <a:buFont typeface="Queens Var" panose="020B0604020202020204" pitchFamily="34" charset="0"/>
              <a:buNone/>
              <a:defRPr lang="fr-FR" sz="100" kern="1200" spc="0" baseline="0">
                <a:no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00" kern="1200" spc="0" baseline="0">
                <a:noFill/>
                <a:latin typeface="+mn-lt"/>
                <a:ea typeface="+mn-ea"/>
                <a:cs typeface="+mn-cs"/>
              </a:defRPr>
            </a:lvl2pPr>
            <a:lvl3pPr marL="0" indent="0" algn="l" defTabSz="914400" rtl="0" eaLnBrk="1" latinLnBrk="0" hangingPunct="1">
              <a:lnSpc>
                <a:spcPct val="100000"/>
              </a:lnSpc>
              <a:spcBef>
                <a:spcPts val="0"/>
              </a:spcBef>
              <a:spcAft>
                <a:spcPts val="0"/>
              </a:spcAft>
              <a:buFont typeface="Queens Var" panose="020B0604020202020204" pitchFamily="34" charset="0"/>
              <a:buNone/>
              <a:defRPr sz="100" kern="1200" spc="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lang="pt-BR" sz="100" kern="1200" spc="0" baseline="0" dirty="0" smtClean="0">
                <a:noFill/>
                <a:latin typeface="+mn-lt"/>
                <a:ea typeface="+mn-ea"/>
                <a:cs typeface="+mn-cs"/>
              </a:defRPr>
            </a:lvl4pPr>
            <a:lvl5pPr marL="0" indent="0" algn="l" defTabSz="914400" rtl="0" eaLnBrk="1" latinLnBrk="0" hangingPunct="1">
              <a:lnSpc>
                <a:spcPct val="100000"/>
              </a:lnSpc>
              <a:spcBef>
                <a:spcPts val="0"/>
              </a:spcBef>
              <a:spcAft>
                <a:spcPts val="0"/>
              </a:spcAft>
              <a:buSzPct val="90000"/>
              <a:buFont typeface="Arial" panose="020B0604020202020204" pitchFamily="34" charset="0"/>
              <a:buNone/>
              <a:defRPr lang="pt-BR" sz="100" kern="1200" spc="0" baseline="0" dirty="0" smtClean="0">
                <a:noFill/>
                <a:latin typeface="+mn-lt"/>
                <a:ea typeface="+mn-ea"/>
                <a:cs typeface="+mn-cs"/>
              </a:defRPr>
            </a:lvl5pPr>
            <a:lvl6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6pPr>
            <a:lvl7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7pPr>
            <a:lvl8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8pPr>
            <a:lvl9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9pPr>
          </a:lstStyle>
          <a:p>
            <a:endParaRPr lang="fr-FR"/>
          </a:p>
        </p:txBody>
      </p:sp>
      <p:sp>
        <p:nvSpPr>
          <p:cNvPr id="17" name="Espace réservé du texte 287">
            <a:extLst>
              <a:ext uri="{FF2B5EF4-FFF2-40B4-BE49-F238E27FC236}">
                <a16:creationId xmlns:a16="http://schemas.microsoft.com/office/drawing/2014/main" id="{9AFF3404-62D6-5774-EE6A-634BCB4DC91C}"/>
              </a:ext>
            </a:extLst>
          </p:cNvPr>
          <p:cNvSpPr>
            <a:spLocks noGrp="1"/>
          </p:cNvSpPr>
          <p:nvPr/>
        </p:nvSpPr>
        <p:spPr>
          <a:xfrm>
            <a:off x="3921658" y="5450106"/>
            <a:ext cx="3097371" cy="6093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r>
              <a:rPr lang="pt-BR" sz="1600" dirty="0"/>
              <a:t>“</a:t>
            </a:r>
            <a:r>
              <a:rPr lang="pt-BR" sz="1800" b="1" i="1" dirty="0"/>
              <a:t>Pour aller plus loin</a:t>
            </a:r>
            <a:r>
              <a:rPr lang="pt-BR" sz="1800" dirty="0"/>
              <a:t>” sur les méthodes et les connaissances</a:t>
            </a:r>
            <a:r>
              <a:rPr lang="pt-BR" sz="1600" dirty="0"/>
              <a:t>.</a:t>
            </a:r>
          </a:p>
        </p:txBody>
      </p:sp>
      <p:sp>
        <p:nvSpPr>
          <p:cNvPr id="18" name="Espace réservé du texte 288">
            <a:extLst>
              <a:ext uri="{FF2B5EF4-FFF2-40B4-BE49-F238E27FC236}">
                <a16:creationId xmlns:a16="http://schemas.microsoft.com/office/drawing/2014/main" id="{86492DAE-4695-474A-7F4B-4B93B77A5019}"/>
              </a:ext>
            </a:extLst>
          </p:cNvPr>
          <p:cNvSpPr>
            <a:spLocks noGrp="1"/>
          </p:cNvSpPr>
          <p:nvPr/>
        </p:nvSpPr>
        <p:spPr>
          <a:xfrm>
            <a:off x="3966025" y="4670653"/>
            <a:ext cx="444269"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32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9pPr>
          </a:lstStyle>
          <a:p>
            <a:r>
              <a:rPr lang="fr-FR" b="1" dirty="0">
                <a:latin typeface="+mn-lt"/>
              </a:rPr>
              <a:t>50</a:t>
            </a:r>
          </a:p>
        </p:txBody>
      </p:sp>
      <p:sp>
        <p:nvSpPr>
          <p:cNvPr id="19" name="Espace réservé du texte 286">
            <a:extLst>
              <a:ext uri="{FF2B5EF4-FFF2-40B4-BE49-F238E27FC236}">
                <a16:creationId xmlns:a16="http://schemas.microsoft.com/office/drawing/2014/main" id="{AA995DF7-A341-DFFA-BB3C-50C43FDB2B30}"/>
              </a:ext>
            </a:extLst>
          </p:cNvPr>
          <p:cNvSpPr>
            <a:spLocks noGrp="1"/>
          </p:cNvSpPr>
          <p:nvPr/>
        </p:nvSpPr>
        <p:spPr>
          <a:xfrm>
            <a:off x="4510846" y="4741118"/>
            <a:ext cx="2508183" cy="5983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16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9pPr>
          </a:lstStyle>
          <a:p>
            <a:pPr>
              <a:lnSpc>
                <a:spcPct val="80000"/>
              </a:lnSpc>
            </a:pPr>
            <a:r>
              <a:rPr lang="fr-FR" sz="2400" b="1" dirty="0"/>
              <a:t>Fiches connaissances</a:t>
            </a:r>
          </a:p>
        </p:txBody>
      </p:sp>
      <p:pic>
        <p:nvPicPr>
          <p:cNvPr id="20" name="Graphique 13">
            <a:extLst>
              <a:ext uri="{FF2B5EF4-FFF2-40B4-BE49-F238E27FC236}">
                <a16:creationId xmlns:a16="http://schemas.microsoft.com/office/drawing/2014/main" id="{D7FA51FE-1DD4-4655-5CFB-B9CF570C55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54213" y="4456664"/>
            <a:ext cx="413016" cy="413016"/>
          </a:xfrm>
          <a:prstGeom prst="rect">
            <a:avLst/>
          </a:prstGeom>
        </p:spPr>
      </p:pic>
      <p:sp>
        <p:nvSpPr>
          <p:cNvPr id="38" name="Espace réservé du texte 41">
            <a:extLst>
              <a:ext uri="{FF2B5EF4-FFF2-40B4-BE49-F238E27FC236}">
                <a16:creationId xmlns:a16="http://schemas.microsoft.com/office/drawing/2014/main" id="{C830415C-EA08-E770-0F4A-49E53B4501E0}"/>
              </a:ext>
            </a:extLst>
          </p:cNvPr>
          <p:cNvSpPr>
            <a:spLocks noGrp="1"/>
          </p:cNvSpPr>
          <p:nvPr/>
        </p:nvSpPr>
        <p:spPr>
          <a:xfrm>
            <a:off x="3859926" y="1902915"/>
            <a:ext cx="3478424" cy="2181099"/>
          </a:xfrm>
          <a:custGeom>
            <a:avLst/>
            <a:gdLst>
              <a:gd name="connsiteX0" fmla="*/ 2973736 w 3479254"/>
              <a:gd name="connsiteY0" fmla="*/ 0 h 1867871"/>
              <a:gd name="connsiteX1" fmla="*/ 3479254 w 3479254"/>
              <a:gd name="connsiteY1" fmla="*/ 0 h 1867871"/>
              <a:gd name="connsiteX2" fmla="*/ 3458087 w 3479254"/>
              <a:gd name="connsiteY2" fmla="*/ 250180 h 1867871"/>
              <a:gd name="connsiteX3" fmla="*/ 3457474 w 3479254"/>
              <a:gd name="connsiteY3" fmla="*/ 259933 h 1867871"/>
              <a:gd name="connsiteX4" fmla="*/ 3457262 w 3479254"/>
              <a:gd name="connsiteY4" fmla="*/ 259933 h 1867871"/>
              <a:gd name="connsiteX5" fmla="*/ 3342220 w 3479254"/>
              <a:gd name="connsiteY5" fmla="*/ 1619634 h 1867871"/>
              <a:gd name="connsiteX6" fmla="*/ 3340935 w 3479254"/>
              <a:gd name="connsiteY6" fmla="*/ 1619526 h 1867871"/>
              <a:gd name="connsiteX7" fmla="*/ 3333469 w 3479254"/>
              <a:gd name="connsiteY7" fmla="*/ 1664645 h 1867871"/>
              <a:gd name="connsiteX8" fmla="*/ 3049765 w 3479254"/>
              <a:gd name="connsiteY8" fmla="*/ 1867305 h 1867871"/>
              <a:gd name="connsiteX9" fmla="*/ 1 w 3479254"/>
              <a:gd name="connsiteY9" fmla="*/ 1673256 h 1867871"/>
              <a:gd name="connsiteX10" fmla="*/ 2 w 3479254"/>
              <a:gd name="connsiteY10" fmla="*/ 1465473 h 1867871"/>
              <a:gd name="connsiteX11" fmla="*/ 0 w 3479254"/>
              <a:gd name="connsiteY11" fmla="*/ 1465473 h 1867871"/>
              <a:gd name="connsiteX12" fmla="*/ 0 w 3479254"/>
              <a:gd name="connsiteY12" fmla="*/ 220414 h 1867871"/>
              <a:gd name="connsiteX13" fmla="*/ 0 w 3479254"/>
              <a:gd name="connsiteY13" fmla="*/ 93758 h 1867871"/>
              <a:gd name="connsiteX14" fmla="*/ 3 w 3479254"/>
              <a:gd name="connsiteY14" fmla="*/ 93752 h 1867871"/>
              <a:gd name="connsiteX15" fmla="*/ 1 w 3479254"/>
              <a:gd name="connsiteY15" fmla="*/ 82194 h 1867871"/>
              <a:gd name="connsiteX16" fmla="*/ 2336 w 3479254"/>
              <a:gd name="connsiteY16" fmla="*/ 82194 h 1867871"/>
              <a:gd name="connsiteX17" fmla="*/ 7370 w 3479254"/>
              <a:gd name="connsiteY17" fmla="*/ 57262 h 1867871"/>
              <a:gd name="connsiteX18" fmla="*/ 93757 w 3479254"/>
              <a:gd name="connsiteY18" fmla="*/ 2 h 1867871"/>
              <a:gd name="connsiteX19" fmla="*/ 2973736 w 3479254"/>
              <a:gd name="connsiteY19" fmla="*/ 1 h 18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9254" h="1867871">
                <a:moveTo>
                  <a:pt x="2973736" y="0"/>
                </a:moveTo>
                <a:lnTo>
                  <a:pt x="3479254" y="0"/>
                </a:lnTo>
                <a:lnTo>
                  <a:pt x="3458087" y="250180"/>
                </a:lnTo>
                <a:lnTo>
                  <a:pt x="3457474" y="259933"/>
                </a:lnTo>
                <a:lnTo>
                  <a:pt x="3457262" y="259933"/>
                </a:lnTo>
                <a:lnTo>
                  <a:pt x="3342220" y="1619634"/>
                </a:lnTo>
                <a:lnTo>
                  <a:pt x="3340935" y="1619526"/>
                </a:lnTo>
                <a:lnTo>
                  <a:pt x="3333469" y="1664645"/>
                </a:lnTo>
                <a:cubicBezTo>
                  <a:pt x="3299814" y="1788463"/>
                  <a:pt x="3182807" y="1875770"/>
                  <a:pt x="3049765" y="1867305"/>
                </a:cubicBezTo>
                <a:lnTo>
                  <a:pt x="1" y="1673256"/>
                </a:lnTo>
                <a:lnTo>
                  <a:pt x="2" y="1465473"/>
                </a:lnTo>
                <a:lnTo>
                  <a:pt x="0" y="1465473"/>
                </a:lnTo>
                <a:lnTo>
                  <a:pt x="0" y="220414"/>
                </a:lnTo>
                <a:lnTo>
                  <a:pt x="0" y="93758"/>
                </a:lnTo>
                <a:lnTo>
                  <a:pt x="3" y="93752"/>
                </a:lnTo>
                <a:lnTo>
                  <a:pt x="1" y="82194"/>
                </a:lnTo>
                <a:lnTo>
                  <a:pt x="2336" y="82194"/>
                </a:lnTo>
                <a:lnTo>
                  <a:pt x="7370" y="57262"/>
                </a:lnTo>
                <a:cubicBezTo>
                  <a:pt x="21603" y="23612"/>
                  <a:pt x="54921" y="1"/>
                  <a:pt x="93757" y="2"/>
                </a:cubicBezTo>
                <a:lnTo>
                  <a:pt x="2973736" y="1"/>
                </a:lnTo>
                <a:close/>
              </a:path>
            </a:pathLst>
          </a:custGeom>
          <a:solidFill>
            <a:srgbClr val="287F6B"/>
          </a:solidFill>
        </p:spPr>
        <p:txBody>
          <a:bodyPr vert="horz" wrap="square" lIns="288000" tIns="216000" rIns="288000" bIns="360000" rtlCol="0" anchor="t">
            <a:noAutofit/>
          </a:bodyPr>
          <a:lstStyle>
            <a:lvl1pPr marL="0" indent="0" algn="l" defTabSz="914400" rtl="0" eaLnBrk="1" latinLnBrk="0" hangingPunct="1">
              <a:lnSpc>
                <a:spcPct val="100000"/>
              </a:lnSpc>
              <a:spcBef>
                <a:spcPts val="0"/>
              </a:spcBef>
              <a:spcAft>
                <a:spcPts val="0"/>
              </a:spcAft>
              <a:buFont typeface="Queens Var" panose="020B0604020202020204" pitchFamily="34" charset="0"/>
              <a:buNone/>
              <a:defRPr lang="fr-FR" sz="100" kern="1200" spc="0" baseline="0">
                <a:no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00" kern="1200" spc="0" baseline="0">
                <a:noFill/>
                <a:latin typeface="+mn-lt"/>
                <a:ea typeface="+mn-ea"/>
                <a:cs typeface="+mn-cs"/>
              </a:defRPr>
            </a:lvl2pPr>
            <a:lvl3pPr marL="0" indent="0" algn="l" defTabSz="914400" rtl="0" eaLnBrk="1" latinLnBrk="0" hangingPunct="1">
              <a:lnSpc>
                <a:spcPct val="100000"/>
              </a:lnSpc>
              <a:spcBef>
                <a:spcPts val="0"/>
              </a:spcBef>
              <a:spcAft>
                <a:spcPts val="0"/>
              </a:spcAft>
              <a:buFont typeface="Queens Var" panose="020B0604020202020204" pitchFamily="34" charset="0"/>
              <a:buNone/>
              <a:defRPr sz="100" kern="1200" spc="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lang="pt-BR" sz="100" kern="1200" spc="0" baseline="0" dirty="0" smtClean="0">
                <a:noFill/>
                <a:latin typeface="+mn-lt"/>
                <a:ea typeface="+mn-ea"/>
                <a:cs typeface="+mn-cs"/>
              </a:defRPr>
            </a:lvl4pPr>
            <a:lvl5pPr marL="0" indent="0" algn="l" defTabSz="914400" rtl="0" eaLnBrk="1" latinLnBrk="0" hangingPunct="1">
              <a:lnSpc>
                <a:spcPct val="100000"/>
              </a:lnSpc>
              <a:spcBef>
                <a:spcPts val="0"/>
              </a:spcBef>
              <a:spcAft>
                <a:spcPts val="0"/>
              </a:spcAft>
              <a:buSzPct val="90000"/>
              <a:buFont typeface="Arial" panose="020B0604020202020204" pitchFamily="34" charset="0"/>
              <a:buNone/>
              <a:defRPr lang="pt-BR" sz="100" kern="1200" spc="0" baseline="0" dirty="0" smtClean="0">
                <a:noFill/>
                <a:latin typeface="+mn-lt"/>
                <a:ea typeface="+mn-ea"/>
                <a:cs typeface="+mn-cs"/>
              </a:defRPr>
            </a:lvl5pPr>
            <a:lvl6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6pPr>
            <a:lvl7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7pPr>
            <a:lvl8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8pPr>
            <a:lvl9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9pPr>
          </a:lstStyle>
          <a:p>
            <a:endParaRPr lang="fr-FR" b="1" dirty="0">
              <a:solidFill>
                <a:schemeClr val="accent2">
                  <a:lumMod val="50000"/>
                </a:schemeClr>
              </a:solidFill>
            </a:endParaRPr>
          </a:p>
        </p:txBody>
      </p:sp>
      <p:sp>
        <p:nvSpPr>
          <p:cNvPr id="39" name="Espace réservé du texte 295">
            <a:extLst>
              <a:ext uri="{FF2B5EF4-FFF2-40B4-BE49-F238E27FC236}">
                <a16:creationId xmlns:a16="http://schemas.microsoft.com/office/drawing/2014/main" id="{C4C7F225-D0F0-0077-6018-7D6382179E36}"/>
              </a:ext>
            </a:extLst>
          </p:cNvPr>
          <p:cNvSpPr>
            <a:spLocks noGrp="1"/>
          </p:cNvSpPr>
          <p:nvPr/>
        </p:nvSpPr>
        <p:spPr>
          <a:xfrm>
            <a:off x="4045331" y="3027792"/>
            <a:ext cx="3159129" cy="6093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r>
              <a:rPr lang="pt-BR" sz="1800" dirty="0"/>
              <a:t>Nombre d’</a:t>
            </a:r>
            <a:r>
              <a:rPr lang="pt-BR" sz="1800" b="1" dirty="0"/>
              <a:t>activités digitales </a:t>
            </a:r>
            <a:r>
              <a:rPr lang="pt-BR" sz="1800" dirty="0"/>
              <a:t>de formation (hors évaluations).</a:t>
            </a:r>
          </a:p>
        </p:txBody>
      </p:sp>
      <p:sp>
        <p:nvSpPr>
          <p:cNvPr id="40" name="Espace réservé du texte 296">
            <a:extLst>
              <a:ext uri="{FF2B5EF4-FFF2-40B4-BE49-F238E27FC236}">
                <a16:creationId xmlns:a16="http://schemas.microsoft.com/office/drawing/2014/main" id="{259A5EB5-2273-5361-6162-3A50FDD18933}"/>
              </a:ext>
            </a:extLst>
          </p:cNvPr>
          <p:cNvSpPr>
            <a:spLocks noGrp="1"/>
          </p:cNvSpPr>
          <p:nvPr/>
        </p:nvSpPr>
        <p:spPr>
          <a:xfrm>
            <a:off x="4037594" y="2265095"/>
            <a:ext cx="697806"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32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9pPr>
          </a:lstStyle>
          <a:p>
            <a:r>
              <a:rPr lang="fr-FR" b="1" dirty="0">
                <a:latin typeface="+mn-lt"/>
              </a:rPr>
              <a:t>769</a:t>
            </a:r>
          </a:p>
        </p:txBody>
      </p:sp>
      <p:sp>
        <p:nvSpPr>
          <p:cNvPr id="41" name="Espace réservé du texte 294">
            <a:extLst>
              <a:ext uri="{FF2B5EF4-FFF2-40B4-BE49-F238E27FC236}">
                <a16:creationId xmlns:a16="http://schemas.microsoft.com/office/drawing/2014/main" id="{08CEE3CB-A0C5-C043-B60A-343F4E904AC9}"/>
              </a:ext>
            </a:extLst>
          </p:cNvPr>
          <p:cNvSpPr>
            <a:spLocks noGrp="1"/>
          </p:cNvSpPr>
          <p:nvPr/>
        </p:nvSpPr>
        <p:spPr>
          <a:xfrm>
            <a:off x="4735401" y="2348842"/>
            <a:ext cx="2077264" cy="5983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16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9pPr>
          </a:lstStyle>
          <a:p>
            <a:pPr>
              <a:lnSpc>
                <a:spcPct val="80000"/>
              </a:lnSpc>
            </a:pPr>
            <a:r>
              <a:rPr lang="fr-FR" sz="2400" b="1" spc="30" dirty="0"/>
              <a:t>Activités pédagogiques</a:t>
            </a:r>
          </a:p>
        </p:txBody>
      </p:sp>
      <p:pic>
        <p:nvPicPr>
          <p:cNvPr id="42" name="Graphique 41">
            <a:extLst>
              <a:ext uri="{FF2B5EF4-FFF2-40B4-BE49-F238E27FC236}">
                <a16:creationId xmlns:a16="http://schemas.microsoft.com/office/drawing/2014/main" id="{4CBB42DB-3221-82D4-224F-FE93D355C6E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696179" y="1960907"/>
            <a:ext cx="505549" cy="505549"/>
          </a:xfrm>
          <a:prstGeom prst="rect">
            <a:avLst/>
          </a:prstGeom>
        </p:spPr>
      </p:pic>
      <p:pic>
        <p:nvPicPr>
          <p:cNvPr id="43" name="Graphique 42">
            <a:extLst>
              <a:ext uri="{FF2B5EF4-FFF2-40B4-BE49-F238E27FC236}">
                <a16:creationId xmlns:a16="http://schemas.microsoft.com/office/drawing/2014/main" id="{AC308E14-49DD-5EEE-6CCE-2FF93954397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067079" y="1997290"/>
            <a:ext cx="360000" cy="360000"/>
          </a:xfrm>
          <a:prstGeom prst="rect">
            <a:avLst/>
          </a:prstGeom>
        </p:spPr>
      </p:pic>
      <p:sp>
        <p:nvSpPr>
          <p:cNvPr id="44" name="Espace réservé du texte 41">
            <a:extLst>
              <a:ext uri="{FF2B5EF4-FFF2-40B4-BE49-F238E27FC236}">
                <a16:creationId xmlns:a16="http://schemas.microsoft.com/office/drawing/2014/main" id="{E61E12E1-BD79-F731-89BC-36DB23CB3723}"/>
              </a:ext>
            </a:extLst>
          </p:cNvPr>
          <p:cNvSpPr>
            <a:spLocks noGrp="1"/>
          </p:cNvSpPr>
          <p:nvPr/>
        </p:nvSpPr>
        <p:spPr>
          <a:xfrm>
            <a:off x="143217" y="4354336"/>
            <a:ext cx="3389681" cy="2196934"/>
          </a:xfrm>
          <a:custGeom>
            <a:avLst/>
            <a:gdLst>
              <a:gd name="connsiteX0" fmla="*/ 2973736 w 3479254"/>
              <a:gd name="connsiteY0" fmla="*/ 0 h 1867871"/>
              <a:gd name="connsiteX1" fmla="*/ 3479254 w 3479254"/>
              <a:gd name="connsiteY1" fmla="*/ 0 h 1867871"/>
              <a:gd name="connsiteX2" fmla="*/ 3458087 w 3479254"/>
              <a:gd name="connsiteY2" fmla="*/ 250180 h 1867871"/>
              <a:gd name="connsiteX3" fmla="*/ 3457474 w 3479254"/>
              <a:gd name="connsiteY3" fmla="*/ 259933 h 1867871"/>
              <a:gd name="connsiteX4" fmla="*/ 3457262 w 3479254"/>
              <a:gd name="connsiteY4" fmla="*/ 259933 h 1867871"/>
              <a:gd name="connsiteX5" fmla="*/ 3342220 w 3479254"/>
              <a:gd name="connsiteY5" fmla="*/ 1619634 h 1867871"/>
              <a:gd name="connsiteX6" fmla="*/ 3340935 w 3479254"/>
              <a:gd name="connsiteY6" fmla="*/ 1619526 h 1867871"/>
              <a:gd name="connsiteX7" fmla="*/ 3333469 w 3479254"/>
              <a:gd name="connsiteY7" fmla="*/ 1664645 h 1867871"/>
              <a:gd name="connsiteX8" fmla="*/ 3049765 w 3479254"/>
              <a:gd name="connsiteY8" fmla="*/ 1867305 h 1867871"/>
              <a:gd name="connsiteX9" fmla="*/ 1 w 3479254"/>
              <a:gd name="connsiteY9" fmla="*/ 1673256 h 1867871"/>
              <a:gd name="connsiteX10" fmla="*/ 2 w 3479254"/>
              <a:gd name="connsiteY10" fmla="*/ 1465473 h 1867871"/>
              <a:gd name="connsiteX11" fmla="*/ 0 w 3479254"/>
              <a:gd name="connsiteY11" fmla="*/ 1465473 h 1867871"/>
              <a:gd name="connsiteX12" fmla="*/ 0 w 3479254"/>
              <a:gd name="connsiteY12" fmla="*/ 220414 h 1867871"/>
              <a:gd name="connsiteX13" fmla="*/ 0 w 3479254"/>
              <a:gd name="connsiteY13" fmla="*/ 93758 h 1867871"/>
              <a:gd name="connsiteX14" fmla="*/ 3 w 3479254"/>
              <a:gd name="connsiteY14" fmla="*/ 93752 h 1867871"/>
              <a:gd name="connsiteX15" fmla="*/ 1 w 3479254"/>
              <a:gd name="connsiteY15" fmla="*/ 82194 h 1867871"/>
              <a:gd name="connsiteX16" fmla="*/ 2336 w 3479254"/>
              <a:gd name="connsiteY16" fmla="*/ 82194 h 1867871"/>
              <a:gd name="connsiteX17" fmla="*/ 7370 w 3479254"/>
              <a:gd name="connsiteY17" fmla="*/ 57262 h 1867871"/>
              <a:gd name="connsiteX18" fmla="*/ 93757 w 3479254"/>
              <a:gd name="connsiteY18" fmla="*/ 2 h 1867871"/>
              <a:gd name="connsiteX19" fmla="*/ 2973736 w 3479254"/>
              <a:gd name="connsiteY19" fmla="*/ 1 h 18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9254" h="1867871">
                <a:moveTo>
                  <a:pt x="2973736" y="0"/>
                </a:moveTo>
                <a:lnTo>
                  <a:pt x="3479254" y="0"/>
                </a:lnTo>
                <a:lnTo>
                  <a:pt x="3458087" y="250180"/>
                </a:lnTo>
                <a:lnTo>
                  <a:pt x="3457474" y="259933"/>
                </a:lnTo>
                <a:lnTo>
                  <a:pt x="3457262" y="259933"/>
                </a:lnTo>
                <a:lnTo>
                  <a:pt x="3342220" y="1619634"/>
                </a:lnTo>
                <a:lnTo>
                  <a:pt x="3340935" y="1619526"/>
                </a:lnTo>
                <a:lnTo>
                  <a:pt x="3333469" y="1664645"/>
                </a:lnTo>
                <a:cubicBezTo>
                  <a:pt x="3299814" y="1788463"/>
                  <a:pt x="3182807" y="1875770"/>
                  <a:pt x="3049765" y="1867305"/>
                </a:cubicBezTo>
                <a:lnTo>
                  <a:pt x="1" y="1673256"/>
                </a:lnTo>
                <a:lnTo>
                  <a:pt x="2" y="1465473"/>
                </a:lnTo>
                <a:lnTo>
                  <a:pt x="0" y="1465473"/>
                </a:lnTo>
                <a:lnTo>
                  <a:pt x="0" y="220414"/>
                </a:lnTo>
                <a:lnTo>
                  <a:pt x="0" y="93758"/>
                </a:lnTo>
                <a:lnTo>
                  <a:pt x="3" y="93752"/>
                </a:lnTo>
                <a:lnTo>
                  <a:pt x="1" y="82194"/>
                </a:lnTo>
                <a:lnTo>
                  <a:pt x="2336" y="82194"/>
                </a:lnTo>
                <a:lnTo>
                  <a:pt x="7370" y="57262"/>
                </a:lnTo>
                <a:cubicBezTo>
                  <a:pt x="21603" y="23612"/>
                  <a:pt x="54921" y="1"/>
                  <a:pt x="93757" y="2"/>
                </a:cubicBezTo>
                <a:lnTo>
                  <a:pt x="2973736" y="1"/>
                </a:lnTo>
                <a:close/>
              </a:path>
            </a:pathLst>
          </a:custGeom>
          <a:solidFill>
            <a:srgbClr val="7EA0A3"/>
          </a:solidFill>
        </p:spPr>
        <p:txBody>
          <a:bodyPr vert="horz" wrap="square" lIns="288000" tIns="216000" rIns="288000" bIns="360000" rtlCol="0" anchor="t">
            <a:noAutofit/>
          </a:bodyPr>
          <a:lstStyle>
            <a:lvl1pPr marL="0" indent="0" algn="l" defTabSz="914400" rtl="0" eaLnBrk="1" latinLnBrk="0" hangingPunct="1">
              <a:lnSpc>
                <a:spcPct val="100000"/>
              </a:lnSpc>
              <a:spcBef>
                <a:spcPts val="0"/>
              </a:spcBef>
              <a:spcAft>
                <a:spcPts val="0"/>
              </a:spcAft>
              <a:buFont typeface="Queens Var" panose="020B0604020202020204" pitchFamily="34" charset="0"/>
              <a:buNone/>
              <a:defRPr lang="fr-FR" sz="100" kern="1200" spc="0" baseline="0">
                <a:no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00" kern="1200" spc="0" baseline="0">
                <a:noFill/>
                <a:latin typeface="+mn-lt"/>
                <a:ea typeface="+mn-ea"/>
                <a:cs typeface="+mn-cs"/>
              </a:defRPr>
            </a:lvl2pPr>
            <a:lvl3pPr marL="0" indent="0" algn="l" defTabSz="914400" rtl="0" eaLnBrk="1" latinLnBrk="0" hangingPunct="1">
              <a:lnSpc>
                <a:spcPct val="100000"/>
              </a:lnSpc>
              <a:spcBef>
                <a:spcPts val="0"/>
              </a:spcBef>
              <a:spcAft>
                <a:spcPts val="0"/>
              </a:spcAft>
              <a:buFont typeface="Queens Var" panose="020B0604020202020204" pitchFamily="34" charset="0"/>
              <a:buNone/>
              <a:defRPr sz="100" kern="1200" spc="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lang="pt-BR" sz="100" kern="1200" spc="0" baseline="0" dirty="0" smtClean="0">
                <a:noFill/>
                <a:latin typeface="+mn-lt"/>
                <a:ea typeface="+mn-ea"/>
                <a:cs typeface="+mn-cs"/>
              </a:defRPr>
            </a:lvl4pPr>
            <a:lvl5pPr marL="0" indent="0" algn="l" defTabSz="914400" rtl="0" eaLnBrk="1" latinLnBrk="0" hangingPunct="1">
              <a:lnSpc>
                <a:spcPct val="100000"/>
              </a:lnSpc>
              <a:spcBef>
                <a:spcPts val="0"/>
              </a:spcBef>
              <a:spcAft>
                <a:spcPts val="0"/>
              </a:spcAft>
              <a:buSzPct val="90000"/>
              <a:buFont typeface="Arial" panose="020B0604020202020204" pitchFamily="34" charset="0"/>
              <a:buNone/>
              <a:defRPr lang="pt-BR" sz="100" kern="1200" spc="0" baseline="0" dirty="0" smtClean="0">
                <a:noFill/>
                <a:latin typeface="+mn-lt"/>
                <a:ea typeface="+mn-ea"/>
                <a:cs typeface="+mn-cs"/>
              </a:defRPr>
            </a:lvl5pPr>
            <a:lvl6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6pPr>
            <a:lvl7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7pPr>
            <a:lvl8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8pPr>
            <a:lvl9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9pPr>
          </a:lstStyle>
          <a:p>
            <a:endParaRPr lang="fr-FR" b="1" dirty="0">
              <a:solidFill>
                <a:schemeClr val="accent2">
                  <a:lumMod val="50000"/>
                </a:schemeClr>
              </a:solidFill>
            </a:endParaRPr>
          </a:p>
        </p:txBody>
      </p:sp>
      <p:sp>
        <p:nvSpPr>
          <p:cNvPr id="45" name="Espace réservé du texte 295">
            <a:extLst>
              <a:ext uri="{FF2B5EF4-FFF2-40B4-BE49-F238E27FC236}">
                <a16:creationId xmlns:a16="http://schemas.microsoft.com/office/drawing/2014/main" id="{BBEC7240-CDCB-4CC1-05A3-99BB63CC1DAE}"/>
              </a:ext>
            </a:extLst>
          </p:cNvPr>
          <p:cNvSpPr>
            <a:spLocks noGrp="1"/>
          </p:cNvSpPr>
          <p:nvPr/>
        </p:nvSpPr>
        <p:spPr>
          <a:xfrm>
            <a:off x="297908" y="5277184"/>
            <a:ext cx="2949171" cy="28943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r>
              <a:rPr lang="pt-BR" sz="1800" dirty="0"/>
              <a:t>Hébergés sur</a:t>
            </a:r>
          </a:p>
        </p:txBody>
      </p:sp>
      <p:sp>
        <p:nvSpPr>
          <p:cNvPr id="46" name="Espace réservé du texte 296">
            <a:extLst>
              <a:ext uri="{FF2B5EF4-FFF2-40B4-BE49-F238E27FC236}">
                <a16:creationId xmlns:a16="http://schemas.microsoft.com/office/drawing/2014/main" id="{3F074ADE-9D4C-27E8-0CD1-C130517C766C}"/>
              </a:ext>
            </a:extLst>
          </p:cNvPr>
          <p:cNvSpPr>
            <a:spLocks noGrp="1"/>
          </p:cNvSpPr>
          <p:nvPr/>
        </p:nvSpPr>
        <p:spPr>
          <a:xfrm>
            <a:off x="281669" y="4636665"/>
            <a:ext cx="627338"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32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9pPr>
          </a:lstStyle>
          <a:p>
            <a:r>
              <a:rPr lang="fr-FR" b="1" dirty="0">
                <a:latin typeface="+mn-lt"/>
              </a:rPr>
              <a:t>357</a:t>
            </a:r>
          </a:p>
        </p:txBody>
      </p:sp>
      <p:sp>
        <p:nvSpPr>
          <p:cNvPr id="47" name="Espace réservé du texte 294">
            <a:extLst>
              <a:ext uri="{FF2B5EF4-FFF2-40B4-BE49-F238E27FC236}">
                <a16:creationId xmlns:a16="http://schemas.microsoft.com/office/drawing/2014/main" id="{E831A7D1-04F9-50C9-A15B-1105A6E15B14}"/>
              </a:ext>
            </a:extLst>
          </p:cNvPr>
          <p:cNvSpPr>
            <a:spLocks noGrp="1"/>
          </p:cNvSpPr>
          <p:nvPr/>
        </p:nvSpPr>
        <p:spPr>
          <a:xfrm>
            <a:off x="1058401" y="4700070"/>
            <a:ext cx="898213" cy="3323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16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9pPr>
          </a:lstStyle>
          <a:p>
            <a:r>
              <a:rPr lang="fr-FR" sz="2400" b="1" dirty="0"/>
              <a:t>Vidéos</a:t>
            </a:r>
          </a:p>
        </p:txBody>
      </p:sp>
      <p:pic>
        <p:nvPicPr>
          <p:cNvPr id="48" name="Graphique 47">
            <a:extLst>
              <a:ext uri="{FF2B5EF4-FFF2-40B4-BE49-F238E27FC236}">
                <a16:creationId xmlns:a16="http://schemas.microsoft.com/office/drawing/2014/main" id="{3BF5098B-9904-B208-E0F4-5468D4237CA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894604" y="4403649"/>
            <a:ext cx="466031" cy="466031"/>
          </a:xfrm>
          <a:prstGeom prst="rect">
            <a:avLst/>
          </a:prstGeom>
        </p:spPr>
      </p:pic>
      <p:sp>
        <p:nvSpPr>
          <p:cNvPr id="49" name="Espace réservé du texte 39">
            <a:extLst>
              <a:ext uri="{FF2B5EF4-FFF2-40B4-BE49-F238E27FC236}">
                <a16:creationId xmlns:a16="http://schemas.microsoft.com/office/drawing/2014/main" id="{94486434-A43D-37F7-F01B-72329B6AF9C1}"/>
              </a:ext>
            </a:extLst>
          </p:cNvPr>
          <p:cNvSpPr>
            <a:spLocks noGrp="1"/>
          </p:cNvSpPr>
          <p:nvPr/>
        </p:nvSpPr>
        <p:spPr>
          <a:xfrm>
            <a:off x="7542737" y="4354335"/>
            <a:ext cx="3479254" cy="2196935"/>
          </a:xfrm>
          <a:custGeom>
            <a:avLst/>
            <a:gdLst>
              <a:gd name="connsiteX0" fmla="*/ 2973736 w 3479254"/>
              <a:gd name="connsiteY0" fmla="*/ 0 h 1867871"/>
              <a:gd name="connsiteX1" fmla="*/ 3479254 w 3479254"/>
              <a:gd name="connsiteY1" fmla="*/ 0 h 1867871"/>
              <a:gd name="connsiteX2" fmla="*/ 3458087 w 3479254"/>
              <a:gd name="connsiteY2" fmla="*/ 250180 h 1867871"/>
              <a:gd name="connsiteX3" fmla="*/ 3457474 w 3479254"/>
              <a:gd name="connsiteY3" fmla="*/ 259933 h 1867871"/>
              <a:gd name="connsiteX4" fmla="*/ 3457262 w 3479254"/>
              <a:gd name="connsiteY4" fmla="*/ 259933 h 1867871"/>
              <a:gd name="connsiteX5" fmla="*/ 3342220 w 3479254"/>
              <a:gd name="connsiteY5" fmla="*/ 1619634 h 1867871"/>
              <a:gd name="connsiteX6" fmla="*/ 3340935 w 3479254"/>
              <a:gd name="connsiteY6" fmla="*/ 1619526 h 1867871"/>
              <a:gd name="connsiteX7" fmla="*/ 3333469 w 3479254"/>
              <a:gd name="connsiteY7" fmla="*/ 1664645 h 1867871"/>
              <a:gd name="connsiteX8" fmla="*/ 3049765 w 3479254"/>
              <a:gd name="connsiteY8" fmla="*/ 1867305 h 1867871"/>
              <a:gd name="connsiteX9" fmla="*/ 1 w 3479254"/>
              <a:gd name="connsiteY9" fmla="*/ 1673256 h 1867871"/>
              <a:gd name="connsiteX10" fmla="*/ 2 w 3479254"/>
              <a:gd name="connsiteY10" fmla="*/ 1465473 h 1867871"/>
              <a:gd name="connsiteX11" fmla="*/ 0 w 3479254"/>
              <a:gd name="connsiteY11" fmla="*/ 1465473 h 1867871"/>
              <a:gd name="connsiteX12" fmla="*/ 0 w 3479254"/>
              <a:gd name="connsiteY12" fmla="*/ 220414 h 1867871"/>
              <a:gd name="connsiteX13" fmla="*/ 0 w 3479254"/>
              <a:gd name="connsiteY13" fmla="*/ 93758 h 1867871"/>
              <a:gd name="connsiteX14" fmla="*/ 3 w 3479254"/>
              <a:gd name="connsiteY14" fmla="*/ 93752 h 1867871"/>
              <a:gd name="connsiteX15" fmla="*/ 1 w 3479254"/>
              <a:gd name="connsiteY15" fmla="*/ 82194 h 1867871"/>
              <a:gd name="connsiteX16" fmla="*/ 2336 w 3479254"/>
              <a:gd name="connsiteY16" fmla="*/ 82194 h 1867871"/>
              <a:gd name="connsiteX17" fmla="*/ 7370 w 3479254"/>
              <a:gd name="connsiteY17" fmla="*/ 57262 h 1867871"/>
              <a:gd name="connsiteX18" fmla="*/ 93757 w 3479254"/>
              <a:gd name="connsiteY18" fmla="*/ 2 h 1867871"/>
              <a:gd name="connsiteX19" fmla="*/ 2973736 w 3479254"/>
              <a:gd name="connsiteY19" fmla="*/ 1 h 18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9254" h="1867871">
                <a:moveTo>
                  <a:pt x="2973736" y="0"/>
                </a:moveTo>
                <a:lnTo>
                  <a:pt x="3479254" y="0"/>
                </a:lnTo>
                <a:lnTo>
                  <a:pt x="3458087" y="250180"/>
                </a:lnTo>
                <a:lnTo>
                  <a:pt x="3457474" y="259933"/>
                </a:lnTo>
                <a:lnTo>
                  <a:pt x="3457262" y="259933"/>
                </a:lnTo>
                <a:lnTo>
                  <a:pt x="3342220" y="1619634"/>
                </a:lnTo>
                <a:lnTo>
                  <a:pt x="3340935" y="1619526"/>
                </a:lnTo>
                <a:lnTo>
                  <a:pt x="3333469" y="1664645"/>
                </a:lnTo>
                <a:cubicBezTo>
                  <a:pt x="3299814" y="1788463"/>
                  <a:pt x="3182807" y="1875770"/>
                  <a:pt x="3049765" y="1867305"/>
                </a:cubicBezTo>
                <a:lnTo>
                  <a:pt x="1" y="1673256"/>
                </a:lnTo>
                <a:lnTo>
                  <a:pt x="2" y="1465473"/>
                </a:lnTo>
                <a:lnTo>
                  <a:pt x="0" y="1465473"/>
                </a:lnTo>
                <a:lnTo>
                  <a:pt x="0" y="220414"/>
                </a:lnTo>
                <a:lnTo>
                  <a:pt x="0" y="93758"/>
                </a:lnTo>
                <a:lnTo>
                  <a:pt x="3" y="93752"/>
                </a:lnTo>
                <a:lnTo>
                  <a:pt x="1" y="82194"/>
                </a:lnTo>
                <a:lnTo>
                  <a:pt x="2336" y="82194"/>
                </a:lnTo>
                <a:lnTo>
                  <a:pt x="7370" y="57262"/>
                </a:lnTo>
                <a:cubicBezTo>
                  <a:pt x="21603" y="23612"/>
                  <a:pt x="54921" y="1"/>
                  <a:pt x="93757" y="2"/>
                </a:cubicBezTo>
                <a:lnTo>
                  <a:pt x="2973736" y="1"/>
                </a:lnTo>
                <a:close/>
              </a:path>
            </a:pathLst>
          </a:custGeom>
          <a:solidFill>
            <a:srgbClr val="7EA0A3"/>
          </a:solidFill>
        </p:spPr>
        <p:txBody>
          <a:bodyPr vert="horz" wrap="square" lIns="288000" tIns="216000" rIns="288000" bIns="360000" rtlCol="0" anchor="t">
            <a:noAutofit/>
          </a:bodyPr>
          <a:lstStyle>
            <a:lvl1pPr marL="0" indent="0" algn="l" defTabSz="914400" rtl="0" eaLnBrk="1" latinLnBrk="0" hangingPunct="1">
              <a:lnSpc>
                <a:spcPct val="100000"/>
              </a:lnSpc>
              <a:spcBef>
                <a:spcPts val="0"/>
              </a:spcBef>
              <a:spcAft>
                <a:spcPts val="0"/>
              </a:spcAft>
              <a:buFont typeface="Queens Var" panose="020B0604020202020204" pitchFamily="34" charset="0"/>
              <a:buNone/>
              <a:defRPr lang="fr-FR" sz="100" kern="1200" spc="0" baseline="0">
                <a:no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00" kern="1200" spc="0" baseline="0">
                <a:noFill/>
                <a:latin typeface="+mn-lt"/>
                <a:ea typeface="+mn-ea"/>
                <a:cs typeface="+mn-cs"/>
              </a:defRPr>
            </a:lvl2pPr>
            <a:lvl3pPr marL="0" indent="0" algn="l" defTabSz="914400" rtl="0" eaLnBrk="1" latinLnBrk="0" hangingPunct="1">
              <a:lnSpc>
                <a:spcPct val="100000"/>
              </a:lnSpc>
              <a:spcBef>
                <a:spcPts val="0"/>
              </a:spcBef>
              <a:spcAft>
                <a:spcPts val="0"/>
              </a:spcAft>
              <a:buFont typeface="Queens Var" panose="020B0604020202020204" pitchFamily="34" charset="0"/>
              <a:buNone/>
              <a:defRPr sz="100" kern="1200" spc="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lang="pt-BR" sz="100" kern="1200" spc="0" baseline="0" dirty="0" smtClean="0">
                <a:noFill/>
                <a:latin typeface="+mn-lt"/>
                <a:ea typeface="+mn-ea"/>
                <a:cs typeface="+mn-cs"/>
              </a:defRPr>
            </a:lvl4pPr>
            <a:lvl5pPr marL="0" indent="0" algn="l" defTabSz="914400" rtl="0" eaLnBrk="1" latinLnBrk="0" hangingPunct="1">
              <a:lnSpc>
                <a:spcPct val="100000"/>
              </a:lnSpc>
              <a:spcBef>
                <a:spcPts val="0"/>
              </a:spcBef>
              <a:spcAft>
                <a:spcPts val="0"/>
              </a:spcAft>
              <a:buSzPct val="90000"/>
              <a:buFont typeface="Arial" panose="020B0604020202020204" pitchFamily="34" charset="0"/>
              <a:buNone/>
              <a:defRPr lang="pt-BR" sz="100" kern="1200" spc="0" baseline="0" dirty="0" smtClean="0">
                <a:noFill/>
                <a:latin typeface="+mn-lt"/>
                <a:ea typeface="+mn-ea"/>
                <a:cs typeface="+mn-cs"/>
              </a:defRPr>
            </a:lvl5pPr>
            <a:lvl6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6pPr>
            <a:lvl7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7pPr>
            <a:lvl8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8pPr>
            <a:lvl9pPr marL="0" indent="0" algn="l" defTabSz="914400" rtl="0" eaLnBrk="1" latinLnBrk="0" hangingPunct="1">
              <a:lnSpc>
                <a:spcPct val="100000"/>
              </a:lnSpc>
              <a:spcBef>
                <a:spcPts val="0"/>
              </a:spcBef>
              <a:spcAft>
                <a:spcPts val="0"/>
              </a:spcAft>
              <a:buFont typeface="Queens Var" panose="020B0604020202020204" pitchFamily="34" charset="0"/>
              <a:buNone/>
              <a:defRPr lang="pt-BR" sz="100" kern="1200" spc="0" baseline="0" dirty="0" smtClean="0">
                <a:noFill/>
                <a:latin typeface="+mn-lt"/>
                <a:ea typeface="+mn-ea"/>
                <a:cs typeface="+mn-cs"/>
              </a:defRPr>
            </a:lvl9pPr>
          </a:lstStyle>
          <a:p>
            <a:endParaRPr lang="fr-FR"/>
          </a:p>
        </p:txBody>
      </p:sp>
      <p:sp>
        <p:nvSpPr>
          <p:cNvPr id="50" name="Espace réservé du texte 287">
            <a:extLst>
              <a:ext uri="{FF2B5EF4-FFF2-40B4-BE49-F238E27FC236}">
                <a16:creationId xmlns:a16="http://schemas.microsoft.com/office/drawing/2014/main" id="{4852872A-B940-D870-A6A2-3F3549F48C09}"/>
              </a:ext>
            </a:extLst>
          </p:cNvPr>
          <p:cNvSpPr>
            <a:spLocks noGrp="1"/>
          </p:cNvSpPr>
          <p:nvPr/>
        </p:nvSpPr>
        <p:spPr>
          <a:xfrm>
            <a:off x="7713355" y="5491507"/>
            <a:ext cx="2949171" cy="594137"/>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r>
              <a:rPr lang="pt-BR" sz="1800" dirty="0"/>
              <a:t>Développées </a:t>
            </a:r>
            <a:r>
              <a:rPr lang="pt-BR" sz="1800" b="1" dirty="0"/>
              <a:t>sur mesure </a:t>
            </a:r>
            <a:r>
              <a:rPr lang="pt-BR" sz="1800" dirty="0"/>
              <a:t>pour le programme FEEBAT</a:t>
            </a:r>
          </a:p>
        </p:txBody>
      </p:sp>
      <p:sp>
        <p:nvSpPr>
          <p:cNvPr id="51" name="Espace réservé du texte 288">
            <a:extLst>
              <a:ext uri="{FF2B5EF4-FFF2-40B4-BE49-F238E27FC236}">
                <a16:creationId xmlns:a16="http://schemas.microsoft.com/office/drawing/2014/main" id="{99DD445A-417F-2183-5014-B0FC663D2A9C}"/>
              </a:ext>
            </a:extLst>
          </p:cNvPr>
          <p:cNvSpPr>
            <a:spLocks noGrp="1"/>
          </p:cNvSpPr>
          <p:nvPr/>
        </p:nvSpPr>
        <p:spPr>
          <a:xfrm>
            <a:off x="7713355" y="4675869"/>
            <a:ext cx="446678"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32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3200" kern="1200" spc="20" baseline="0" dirty="0">
                <a:solidFill>
                  <a:schemeClr val="bg1"/>
                </a:solidFill>
                <a:latin typeface="+mj-lt"/>
                <a:ea typeface="+mn-ea"/>
                <a:cs typeface="+mn-cs"/>
              </a:defRPr>
            </a:lvl9pPr>
          </a:lstStyle>
          <a:p>
            <a:r>
              <a:rPr lang="fr-FR" b="1" dirty="0">
                <a:latin typeface="+mn-lt"/>
              </a:rPr>
              <a:t>21</a:t>
            </a:r>
          </a:p>
        </p:txBody>
      </p:sp>
      <p:sp>
        <p:nvSpPr>
          <p:cNvPr id="52" name="Espace réservé du texte 286">
            <a:extLst>
              <a:ext uri="{FF2B5EF4-FFF2-40B4-BE49-F238E27FC236}">
                <a16:creationId xmlns:a16="http://schemas.microsoft.com/office/drawing/2014/main" id="{CFA0ED29-B911-278C-D801-255ED19B8DCA}"/>
              </a:ext>
            </a:extLst>
          </p:cNvPr>
          <p:cNvSpPr>
            <a:spLocks noGrp="1"/>
          </p:cNvSpPr>
          <p:nvPr/>
        </p:nvSpPr>
        <p:spPr>
          <a:xfrm>
            <a:off x="8282420" y="4783124"/>
            <a:ext cx="2304000" cy="598305"/>
          </a:xfrm>
          <a:prstGeom prst="rect">
            <a:avLst/>
          </a:prstGeom>
        </p:spPr>
        <p:txBody>
          <a:bodyPr vert="horz"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4pPr>
            <a:lvl5pPr marL="0" indent="0" algn="l" defTabSz="914400" rtl="0" eaLnBrk="1" latinLnBrk="0" hangingPunct="1">
              <a:lnSpc>
                <a:spcPct val="90000"/>
              </a:lnSpc>
              <a:spcBef>
                <a:spcPts val="0"/>
              </a:spcBef>
              <a:spcAft>
                <a:spcPts val="0"/>
              </a:spcAft>
              <a:buSzPct val="90000"/>
              <a:buFont typeface="Courier New" panose="02070309020205020404" pitchFamily="49" charset="0"/>
              <a:buNone/>
              <a:defRPr lang="fr-FR" sz="1600" kern="1200" spc="20" baseline="0" dirty="0">
                <a:solidFill>
                  <a:schemeClr val="bg1"/>
                </a:solidFill>
                <a:latin typeface="+mj-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None/>
              <a:defRPr lang="fr-FR" sz="1600" kern="1200" spc="20" baseline="0" dirty="0">
                <a:solidFill>
                  <a:schemeClr val="bg1"/>
                </a:solidFill>
                <a:latin typeface="+mj-lt"/>
                <a:ea typeface="+mn-ea"/>
                <a:cs typeface="+mn-cs"/>
              </a:defRPr>
            </a:lvl9pPr>
          </a:lstStyle>
          <a:p>
            <a:pPr>
              <a:lnSpc>
                <a:spcPct val="80000"/>
              </a:lnSpc>
            </a:pPr>
            <a:r>
              <a:rPr lang="fr-FR" sz="2400" b="1" dirty="0"/>
              <a:t>Activités immersives</a:t>
            </a:r>
          </a:p>
        </p:txBody>
      </p:sp>
      <p:pic>
        <p:nvPicPr>
          <p:cNvPr id="54" name="Graphique 53">
            <a:extLst>
              <a:ext uri="{FF2B5EF4-FFF2-40B4-BE49-F238E27FC236}">
                <a16:creationId xmlns:a16="http://schemas.microsoft.com/office/drawing/2014/main" id="{9A40247B-FFBE-FF37-80CE-1876DA5EDA7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245686" y="4429051"/>
            <a:ext cx="570011" cy="570011"/>
          </a:xfrm>
          <a:prstGeom prst="rect">
            <a:avLst/>
          </a:prstGeom>
        </p:spPr>
      </p:pic>
      <p:pic>
        <p:nvPicPr>
          <p:cNvPr id="57" name="Image 56">
            <a:extLst>
              <a:ext uri="{FF2B5EF4-FFF2-40B4-BE49-F238E27FC236}">
                <a16:creationId xmlns:a16="http://schemas.microsoft.com/office/drawing/2014/main" id="{1211ECEE-5717-62A9-BC2E-2526CA146F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09736" y="5284734"/>
            <a:ext cx="1200755" cy="247309"/>
          </a:xfrm>
          <a:prstGeom prst="rect">
            <a:avLst/>
          </a:prstGeom>
          <a:solidFill>
            <a:schemeClr val="bg1"/>
          </a:solidFill>
        </p:spPr>
      </p:pic>
      <p:sp>
        <p:nvSpPr>
          <p:cNvPr id="53" name="Titre 1">
            <a:extLst>
              <a:ext uri="{FF2B5EF4-FFF2-40B4-BE49-F238E27FC236}">
                <a16:creationId xmlns:a16="http://schemas.microsoft.com/office/drawing/2014/main" id="{303FD418-DEA7-42E2-BF8E-7DD73B250937}"/>
              </a:ext>
            </a:extLst>
          </p:cNvPr>
          <p:cNvSpPr txBox="1">
            <a:spLocks/>
          </p:cNvSpPr>
          <p:nvPr/>
        </p:nvSpPr>
        <p:spPr>
          <a:xfrm>
            <a:off x="1169546" y="1272087"/>
            <a:ext cx="8728215" cy="484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EB5D2F"/>
                </a:solidFill>
                <a:latin typeface="Arial" panose="020B0604020202020204" pitchFamily="34" charset="0"/>
                <a:cs typeface="Arial" panose="020B0604020202020204" pitchFamily="34" charset="0"/>
                <a:sym typeface="Wingdings" panose="05000000000000000000" pitchFamily="2" charset="2"/>
              </a:rPr>
              <a:t>Les modules de formation M0 et M1 </a:t>
            </a:r>
            <a:r>
              <a:rPr lang="fr-FR" sz="2400" dirty="0">
                <a:solidFill>
                  <a:srgbClr val="EB5D2F"/>
                </a:solidFill>
                <a:latin typeface="Arial" panose="020B0604020202020204" pitchFamily="34" charset="0"/>
                <a:cs typeface="Arial" panose="020B0604020202020204" pitchFamily="34" charset="0"/>
                <a:sym typeface="Wingdings" panose="05000000000000000000" pitchFamily="2" charset="2"/>
              </a:rPr>
              <a:t>en quelques chiffres… </a:t>
            </a:r>
            <a:endParaRPr lang="fr-FR" sz="2200" spc="-20" dirty="0">
              <a:solidFill>
                <a:srgbClr val="EB5D2F"/>
              </a:solidFill>
              <a:latin typeface="Arial" panose="020B0604020202020204" pitchFamily="34" charset="0"/>
              <a:cs typeface="Arial" panose="020B0604020202020204" pitchFamily="34" charset="0"/>
            </a:endParaRPr>
          </a:p>
        </p:txBody>
      </p:sp>
      <p:pic>
        <p:nvPicPr>
          <p:cNvPr id="55" name="Image 54">
            <a:extLst>
              <a:ext uri="{FF2B5EF4-FFF2-40B4-BE49-F238E27FC236}">
                <a16:creationId xmlns:a16="http://schemas.microsoft.com/office/drawing/2014/main" id="{D99B6FB6-3818-4C69-B5AC-CAB6D4F6E538}"/>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a:stretch/>
        </p:blipFill>
        <p:spPr>
          <a:xfrm>
            <a:off x="5194562" y="370820"/>
            <a:ext cx="5963927" cy="594709"/>
          </a:xfrm>
          <a:prstGeom prst="rect">
            <a:avLst/>
          </a:prstGeom>
        </p:spPr>
      </p:pic>
      <p:sp>
        <p:nvSpPr>
          <p:cNvPr id="59" name="Titre 1">
            <a:extLst>
              <a:ext uri="{FF2B5EF4-FFF2-40B4-BE49-F238E27FC236}">
                <a16:creationId xmlns:a16="http://schemas.microsoft.com/office/drawing/2014/main" id="{99632877-0C2F-4C0E-B9E1-1FECE18B36C3}"/>
              </a:ext>
            </a:extLst>
          </p:cNvPr>
          <p:cNvSpPr txBox="1">
            <a:spLocks/>
          </p:cNvSpPr>
          <p:nvPr/>
        </p:nvSpPr>
        <p:spPr>
          <a:xfrm>
            <a:off x="1169110" y="345991"/>
            <a:ext cx="4003391" cy="63085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kern="1200">
                <a:solidFill>
                  <a:srgbClr val="EB5C38"/>
                </a:solidFill>
                <a:latin typeface="Gotham Bold" panose="02000803030000020004" pitchFamily="2" charset="0"/>
                <a:ea typeface="+mj-ea"/>
                <a:cs typeface="+mj-cs"/>
              </a:defRPr>
            </a:lvl1pPr>
          </a:lstStyle>
          <a:p>
            <a:pPr marL="177800" indent="-177800">
              <a:lnSpc>
                <a:spcPct val="100000"/>
              </a:lnSpc>
            </a:pPr>
            <a:r>
              <a:rPr lang="fr-FR" sz="3200" dirty="0">
                <a:latin typeface="Arial" panose="020B0604020202020204" pitchFamily="34" charset="0"/>
                <a:cs typeface="Arial" panose="020B0604020202020204" pitchFamily="34" charset="0"/>
              </a:rPr>
              <a:t>Programme FEEBAT</a:t>
            </a:r>
            <a:r>
              <a:rPr lang="fr-FR" sz="3200" spc="-150" dirty="0">
                <a:latin typeface="Arial" panose="020B0604020202020204" pitchFamily="34" charset="0"/>
                <a:cs typeface="Arial" panose="020B0604020202020204" pitchFamily="34" charset="0"/>
              </a:rPr>
              <a:t> </a:t>
            </a:r>
            <a:endParaRPr lang="fr-FR" sz="2800" b="1" spc="-150" dirty="0">
              <a:solidFill>
                <a:srgbClr val="287F6B"/>
              </a:solidFill>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46D66E4E-D3BB-9153-251D-6C898F200F68}"/>
              </a:ext>
            </a:extLst>
          </p:cNvPr>
          <p:cNvSpPr txBox="1"/>
          <p:nvPr/>
        </p:nvSpPr>
        <p:spPr>
          <a:xfrm>
            <a:off x="7830799" y="1872641"/>
            <a:ext cx="3883406" cy="2336024"/>
          </a:xfrm>
          <a:prstGeom prst="rect">
            <a:avLst/>
          </a:prstGeom>
          <a:noFill/>
          <a:ln>
            <a:solidFill>
              <a:schemeClr val="accent1"/>
            </a:solidFill>
          </a:ln>
        </p:spPr>
        <p:txBody>
          <a:bodyPr wrap="square" rtlCol="0" anchor="ctr">
            <a:spAutoFit/>
          </a:bodyPr>
          <a:lstStyle/>
          <a:p>
            <a:pPr marL="171450" indent="-171450">
              <a:lnSpc>
                <a:spcPct val="90000"/>
              </a:lnSpc>
              <a:buFont typeface="Arial" panose="020B0604020202020204" pitchFamily="34" charset="0"/>
              <a:buChar char="•"/>
            </a:pPr>
            <a:endParaRPr lang="fr-FR" dirty="0">
              <a:solidFill>
                <a:schemeClr val="tx1">
                  <a:lumMod val="75000"/>
                  <a:lumOff val="25000"/>
                </a:schemeClr>
              </a:solidFill>
            </a:endParaRPr>
          </a:p>
          <a:p>
            <a:pPr marL="171450" indent="-171450">
              <a:lnSpc>
                <a:spcPct val="90000"/>
              </a:lnSpc>
              <a:buFont typeface="Arial" panose="020B0604020202020204" pitchFamily="34" charset="0"/>
              <a:buChar char="•"/>
            </a:pPr>
            <a:endParaRPr lang="fr-FR" dirty="0">
              <a:solidFill>
                <a:schemeClr val="tx1">
                  <a:lumMod val="75000"/>
                  <a:lumOff val="25000"/>
                </a:schemeClr>
              </a:solidFill>
            </a:endParaRPr>
          </a:p>
          <a:p>
            <a:pPr>
              <a:lnSpc>
                <a:spcPct val="90000"/>
              </a:lnSpc>
            </a:pPr>
            <a:endParaRPr lang="fr-FR" dirty="0">
              <a:solidFill>
                <a:schemeClr val="tx1">
                  <a:lumMod val="75000"/>
                  <a:lumOff val="25000"/>
                </a:schemeClr>
              </a:solidFill>
            </a:endParaRPr>
          </a:p>
          <a:p>
            <a:pPr>
              <a:lnSpc>
                <a:spcPct val="90000"/>
              </a:lnSpc>
            </a:pPr>
            <a:r>
              <a:rPr lang="fr-FR" dirty="0">
                <a:solidFill>
                  <a:schemeClr val="tx1">
                    <a:lumMod val="75000"/>
                    <a:lumOff val="25000"/>
                  </a:schemeClr>
                </a:solidFill>
              </a:rPr>
              <a:t>Plateforme utilisée pour déployer le parcours des  apprenants</a:t>
            </a:r>
          </a:p>
          <a:p>
            <a:pPr marL="171450" indent="-171450">
              <a:lnSpc>
                <a:spcPct val="90000"/>
              </a:lnSpc>
              <a:buFont typeface="Arial" panose="020B0604020202020204" pitchFamily="34" charset="0"/>
              <a:buChar char="•"/>
            </a:pPr>
            <a:r>
              <a:rPr lang="fr-FR" dirty="0">
                <a:solidFill>
                  <a:schemeClr val="tx1">
                    <a:lumMod val="75000"/>
                    <a:lumOff val="25000"/>
                  </a:schemeClr>
                </a:solidFill>
              </a:rPr>
              <a:t>Des capsules organisées en parcours, en fonction de la filière et du niveau</a:t>
            </a:r>
          </a:p>
          <a:p>
            <a:pPr marL="171450" indent="-171450">
              <a:lnSpc>
                <a:spcPct val="90000"/>
              </a:lnSpc>
              <a:buFont typeface="Arial" panose="020B0604020202020204" pitchFamily="34" charset="0"/>
              <a:buChar char="•"/>
            </a:pPr>
            <a:r>
              <a:rPr lang="fr-FR" dirty="0">
                <a:solidFill>
                  <a:schemeClr val="tx1">
                    <a:lumMod val="75000"/>
                    <a:lumOff val="25000"/>
                  </a:schemeClr>
                </a:solidFill>
              </a:rPr>
              <a:t>Des parcours identifiés par le système des compétences</a:t>
            </a:r>
          </a:p>
        </p:txBody>
      </p:sp>
      <p:sp>
        <p:nvSpPr>
          <p:cNvPr id="35" name="Espace réservé du texte 295">
            <a:extLst>
              <a:ext uri="{FF2B5EF4-FFF2-40B4-BE49-F238E27FC236}">
                <a16:creationId xmlns:a16="http://schemas.microsoft.com/office/drawing/2014/main" id="{BBEC7240-CDCB-4CC1-05A3-99BB63CC1DAE}"/>
              </a:ext>
            </a:extLst>
          </p:cNvPr>
          <p:cNvSpPr>
            <a:spLocks noGrp="1"/>
          </p:cNvSpPr>
          <p:nvPr/>
        </p:nvSpPr>
        <p:spPr>
          <a:xfrm>
            <a:off x="292907" y="5623498"/>
            <a:ext cx="3018820" cy="5539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SzPct val="90000"/>
              <a:buFont typeface="Courier New" panose="02070309020205020404" pitchFamily="49" charset="0"/>
              <a:buNone/>
              <a:defRPr lang="fr-FR" sz="1200" kern="1200" spc="20" baseline="0" dirty="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Font typeface="Arial" panose="020B0604020202020204" pitchFamily="34" charset="0"/>
              <a:buNone/>
              <a:defRPr lang="fr-FR" sz="1200" kern="1200" spc="20" baseline="0" dirty="0">
                <a:solidFill>
                  <a:schemeClr val="bg1"/>
                </a:solidFill>
                <a:latin typeface="+mn-lt"/>
                <a:ea typeface="+mn-ea"/>
                <a:cs typeface="+mn-cs"/>
              </a:defRPr>
            </a:lvl9pPr>
          </a:lstStyle>
          <a:p>
            <a:pPr>
              <a:lnSpc>
                <a:spcPct val="100000"/>
              </a:lnSpc>
            </a:pPr>
            <a:r>
              <a:rPr lang="pt-BR" sz="1800" spc="0" dirty="0"/>
              <a:t>Accès libre via                 et via </a:t>
            </a:r>
            <a:r>
              <a:rPr lang="pt-BR" sz="1800" spc="-40" dirty="0"/>
              <a:t>toute autre plateforme </a:t>
            </a:r>
            <a:r>
              <a:rPr lang="pt-BR" sz="1800" spc="-40"/>
              <a:t>de l’appr.</a:t>
            </a:r>
            <a:endParaRPr lang="pt-BR" sz="1600" i="1" spc="-40" dirty="0"/>
          </a:p>
        </p:txBody>
      </p:sp>
      <p:pic>
        <p:nvPicPr>
          <p:cNvPr id="36" name="Image 35">
            <a:extLst>
              <a:ext uri="{FF2B5EF4-FFF2-40B4-BE49-F238E27FC236}">
                <a16:creationId xmlns:a16="http://schemas.microsoft.com/office/drawing/2014/main" id="{1211ECEE-5717-62A9-BC2E-2526CA146F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13873" y="2146498"/>
            <a:ext cx="1344906" cy="276999"/>
          </a:xfrm>
          <a:prstGeom prst="rect">
            <a:avLst/>
          </a:prstGeom>
          <a:solidFill>
            <a:schemeClr val="bg1"/>
          </a:solidFill>
        </p:spPr>
      </p:pic>
      <p:pic>
        <p:nvPicPr>
          <p:cNvPr id="34" name="Picture 2" descr="logo">
            <a:extLst>
              <a:ext uri="{FF2B5EF4-FFF2-40B4-BE49-F238E27FC236}">
                <a16:creationId xmlns:a16="http://schemas.microsoft.com/office/drawing/2014/main" id="{49C0F121-6E57-268B-5694-77B754B36C50}"/>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679827" y="5611629"/>
            <a:ext cx="760371" cy="304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lea communaute">
            <a:extLst>
              <a:ext uri="{FF2B5EF4-FFF2-40B4-BE49-F238E27FC236}">
                <a16:creationId xmlns:a16="http://schemas.microsoft.com/office/drawing/2014/main" id="{3FA1219F-2AE0-0166-C6A4-1BCE5A30ABB3}"/>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9648918" y="1902361"/>
            <a:ext cx="1525461" cy="83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082625"/>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18"/>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0E208-9366-4B7E-8BA7-AB6D9E744AEB}"/>
              </a:ext>
            </a:extLst>
          </p:cNvPr>
          <p:cNvSpPr>
            <a:spLocks noGrp="1"/>
          </p:cNvSpPr>
          <p:nvPr>
            <p:ph type="title"/>
          </p:nvPr>
        </p:nvSpPr>
        <p:spPr>
          <a:xfrm>
            <a:off x="571500" y="498637"/>
            <a:ext cx="10045700" cy="439177"/>
          </a:xfrm>
        </p:spPr>
        <p:txBody>
          <a:bodyPr/>
          <a:lstStyle/>
          <a:p>
            <a:r>
              <a:rPr lang="fr-FR" sz="2800"/>
              <a:t>Comment se structure une capsule pédagogique ?</a:t>
            </a:r>
          </a:p>
        </p:txBody>
      </p:sp>
      <p:sp>
        <p:nvSpPr>
          <p:cNvPr id="3" name="Espace réservé du texte 2">
            <a:extLst>
              <a:ext uri="{FF2B5EF4-FFF2-40B4-BE49-F238E27FC236}">
                <a16:creationId xmlns:a16="http://schemas.microsoft.com/office/drawing/2014/main" id="{A54FCEA7-26B5-4F1E-88A6-43143FAFDD51}"/>
              </a:ext>
            </a:extLst>
          </p:cNvPr>
          <p:cNvSpPr>
            <a:spLocks noGrp="1"/>
          </p:cNvSpPr>
          <p:nvPr>
            <p:ph type="body" sz="quarter" idx="19"/>
          </p:nvPr>
        </p:nvSpPr>
        <p:spPr/>
        <p:txBody>
          <a:bodyPr/>
          <a:lstStyle/>
          <a:p>
            <a:r>
              <a:rPr lang="fr-FR"/>
              <a:t>Découvrir la capsule et ses objectifs</a:t>
            </a:r>
          </a:p>
          <a:p>
            <a:endParaRPr lang="fr-FR"/>
          </a:p>
        </p:txBody>
      </p:sp>
      <p:sp>
        <p:nvSpPr>
          <p:cNvPr id="4" name="Espace réservé du texte 3">
            <a:extLst>
              <a:ext uri="{FF2B5EF4-FFF2-40B4-BE49-F238E27FC236}">
                <a16:creationId xmlns:a16="http://schemas.microsoft.com/office/drawing/2014/main" id="{DCDA1E32-3D0E-4AE8-AC9F-2EA50FA506B4}"/>
              </a:ext>
            </a:extLst>
          </p:cNvPr>
          <p:cNvSpPr>
            <a:spLocks noGrp="1"/>
          </p:cNvSpPr>
          <p:nvPr>
            <p:ph type="body" sz="quarter" idx="32"/>
          </p:nvPr>
        </p:nvSpPr>
        <p:spPr/>
        <p:txBody>
          <a:bodyPr/>
          <a:lstStyle/>
          <a:p>
            <a:r>
              <a:rPr lang="fr-FR"/>
              <a:t>S’approprier les notions clés de la capsule avec des interviews d’experts et des exemples concrets</a:t>
            </a:r>
          </a:p>
          <a:p>
            <a:endParaRPr lang="fr-FR"/>
          </a:p>
        </p:txBody>
      </p:sp>
      <p:sp>
        <p:nvSpPr>
          <p:cNvPr id="5" name="Espace réservé du texte 4">
            <a:extLst>
              <a:ext uri="{FF2B5EF4-FFF2-40B4-BE49-F238E27FC236}">
                <a16:creationId xmlns:a16="http://schemas.microsoft.com/office/drawing/2014/main" id="{57152CEE-DF5F-4CFE-B481-25AAADBD3114}"/>
              </a:ext>
            </a:extLst>
          </p:cNvPr>
          <p:cNvSpPr>
            <a:spLocks noGrp="1"/>
          </p:cNvSpPr>
          <p:nvPr>
            <p:ph type="body" sz="quarter" idx="35"/>
          </p:nvPr>
        </p:nvSpPr>
        <p:spPr/>
        <p:txBody>
          <a:bodyPr/>
          <a:lstStyle/>
          <a:p>
            <a:r>
              <a:rPr lang="fr-FR"/>
              <a:t>Réactiver ses connaissances en s’amusant</a:t>
            </a:r>
          </a:p>
        </p:txBody>
      </p:sp>
      <p:sp>
        <p:nvSpPr>
          <p:cNvPr id="6" name="Espace réservé du texte 5">
            <a:extLst>
              <a:ext uri="{FF2B5EF4-FFF2-40B4-BE49-F238E27FC236}">
                <a16:creationId xmlns:a16="http://schemas.microsoft.com/office/drawing/2014/main" id="{FF40985C-1DE0-458A-8DFC-50D1395FFD48}"/>
              </a:ext>
            </a:extLst>
          </p:cNvPr>
          <p:cNvSpPr>
            <a:spLocks noGrp="1"/>
          </p:cNvSpPr>
          <p:nvPr>
            <p:ph type="body" sz="quarter" idx="38"/>
          </p:nvPr>
        </p:nvSpPr>
        <p:spPr/>
        <p:txBody>
          <a:bodyPr/>
          <a:lstStyle/>
          <a:p>
            <a:r>
              <a:rPr lang="fr-FR"/>
              <a:t>Récupérer l’essentiel en une page</a:t>
            </a:r>
          </a:p>
        </p:txBody>
      </p:sp>
      <p:sp>
        <p:nvSpPr>
          <p:cNvPr id="7" name="Espace réservé du texte 6">
            <a:extLst>
              <a:ext uri="{FF2B5EF4-FFF2-40B4-BE49-F238E27FC236}">
                <a16:creationId xmlns:a16="http://schemas.microsoft.com/office/drawing/2014/main" id="{3182B07B-94ED-45BF-B4D2-FD0FA0A539D5}"/>
              </a:ext>
            </a:extLst>
          </p:cNvPr>
          <p:cNvSpPr>
            <a:spLocks noGrp="1"/>
          </p:cNvSpPr>
          <p:nvPr>
            <p:ph type="body" sz="quarter" idx="41"/>
          </p:nvPr>
        </p:nvSpPr>
        <p:spPr/>
        <p:txBody>
          <a:bodyPr/>
          <a:lstStyle/>
          <a:p>
            <a:r>
              <a:rPr lang="fr-FR"/>
              <a:t>Mettre ses apprentissages en application</a:t>
            </a:r>
          </a:p>
          <a:p>
            <a:endParaRPr lang="fr-FR"/>
          </a:p>
        </p:txBody>
      </p:sp>
      <p:sp>
        <p:nvSpPr>
          <p:cNvPr id="8" name="Espace réservé du texte 7">
            <a:extLst>
              <a:ext uri="{FF2B5EF4-FFF2-40B4-BE49-F238E27FC236}">
                <a16:creationId xmlns:a16="http://schemas.microsoft.com/office/drawing/2014/main" id="{685F5CF2-2C31-42D3-B8F5-A994234C2CB8}"/>
              </a:ext>
            </a:extLst>
          </p:cNvPr>
          <p:cNvSpPr>
            <a:spLocks noGrp="1"/>
          </p:cNvSpPr>
          <p:nvPr>
            <p:ph type="body" sz="quarter" idx="44"/>
          </p:nvPr>
        </p:nvSpPr>
        <p:spPr/>
        <p:txBody>
          <a:bodyPr/>
          <a:lstStyle/>
          <a:p>
            <a:r>
              <a:rPr lang="fr-FR"/>
              <a:t>Revenir sur les points clés</a:t>
            </a:r>
          </a:p>
          <a:p>
            <a:endParaRPr lang="fr-FR"/>
          </a:p>
        </p:txBody>
      </p:sp>
      <p:sp>
        <p:nvSpPr>
          <p:cNvPr id="9" name="Espace réservé du texte 8">
            <a:extLst>
              <a:ext uri="{FF2B5EF4-FFF2-40B4-BE49-F238E27FC236}">
                <a16:creationId xmlns:a16="http://schemas.microsoft.com/office/drawing/2014/main" id="{4384173B-DCAA-4995-B62A-A05B832AE542}"/>
              </a:ext>
            </a:extLst>
          </p:cNvPr>
          <p:cNvSpPr>
            <a:spLocks noGrp="1"/>
          </p:cNvSpPr>
          <p:nvPr>
            <p:ph type="body" sz="quarter" idx="18"/>
          </p:nvPr>
        </p:nvSpPr>
        <p:spPr/>
        <p:txBody>
          <a:bodyPr/>
          <a:lstStyle/>
          <a:p>
            <a:r>
              <a:rPr lang="fr-FR" sz="1400"/>
              <a:t>C’est parti !</a:t>
            </a:r>
          </a:p>
        </p:txBody>
      </p:sp>
      <p:sp>
        <p:nvSpPr>
          <p:cNvPr id="10" name="Espace réservé du texte 9">
            <a:extLst>
              <a:ext uri="{FF2B5EF4-FFF2-40B4-BE49-F238E27FC236}">
                <a16:creationId xmlns:a16="http://schemas.microsoft.com/office/drawing/2014/main" id="{F273FFEB-6803-4A8F-AEC4-62473801FDC4}"/>
              </a:ext>
            </a:extLst>
          </p:cNvPr>
          <p:cNvSpPr>
            <a:spLocks noGrp="1"/>
          </p:cNvSpPr>
          <p:nvPr>
            <p:ph type="body" sz="quarter" idx="31"/>
          </p:nvPr>
        </p:nvSpPr>
        <p:spPr/>
        <p:txBody>
          <a:bodyPr/>
          <a:lstStyle/>
          <a:p>
            <a:r>
              <a:rPr lang="fr-FR" sz="1400"/>
              <a:t>Le cours</a:t>
            </a:r>
          </a:p>
        </p:txBody>
      </p:sp>
      <p:sp>
        <p:nvSpPr>
          <p:cNvPr id="11" name="Espace réservé du texte 10">
            <a:extLst>
              <a:ext uri="{FF2B5EF4-FFF2-40B4-BE49-F238E27FC236}">
                <a16:creationId xmlns:a16="http://schemas.microsoft.com/office/drawing/2014/main" id="{6029705C-D488-481C-9E0C-6939CC0EF33D}"/>
              </a:ext>
            </a:extLst>
          </p:cNvPr>
          <p:cNvSpPr>
            <a:spLocks noGrp="1"/>
          </p:cNvSpPr>
          <p:nvPr>
            <p:ph type="body" sz="quarter" idx="34"/>
          </p:nvPr>
        </p:nvSpPr>
        <p:spPr/>
        <p:txBody>
          <a:bodyPr/>
          <a:lstStyle/>
          <a:p>
            <a:r>
              <a:rPr lang="fr-FR" sz="1400"/>
              <a:t>La réactivation</a:t>
            </a:r>
          </a:p>
        </p:txBody>
      </p:sp>
      <p:sp>
        <p:nvSpPr>
          <p:cNvPr id="12" name="Espace réservé du texte 11">
            <a:extLst>
              <a:ext uri="{FF2B5EF4-FFF2-40B4-BE49-F238E27FC236}">
                <a16:creationId xmlns:a16="http://schemas.microsoft.com/office/drawing/2014/main" id="{1D3798E8-340D-4A18-8315-9C1141B44485}"/>
              </a:ext>
            </a:extLst>
          </p:cNvPr>
          <p:cNvSpPr>
            <a:spLocks noGrp="1"/>
          </p:cNvSpPr>
          <p:nvPr>
            <p:ph type="body" sz="quarter" idx="37"/>
          </p:nvPr>
        </p:nvSpPr>
        <p:spPr>
          <a:xfrm>
            <a:off x="6650542" y="2936800"/>
            <a:ext cx="1441897" cy="166199"/>
          </a:xfrm>
        </p:spPr>
        <p:txBody>
          <a:bodyPr/>
          <a:lstStyle/>
          <a:p>
            <a:r>
              <a:rPr lang="fr-FR" sz="1400"/>
              <a:t>La fiche mémo</a:t>
            </a:r>
          </a:p>
        </p:txBody>
      </p:sp>
      <p:sp>
        <p:nvSpPr>
          <p:cNvPr id="13" name="Espace réservé du texte 12">
            <a:extLst>
              <a:ext uri="{FF2B5EF4-FFF2-40B4-BE49-F238E27FC236}">
                <a16:creationId xmlns:a16="http://schemas.microsoft.com/office/drawing/2014/main" id="{DA19358C-B245-4FF2-8BCF-0CD0257DD695}"/>
              </a:ext>
            </a:extLst>
          </p:cNvPr>
          <p:cNvSpPr>
            <a:spLocks noGrp="1"/>
          </p:cNvSpPr>
          <p:nvPr>
            <p:ph type="body" sz="quarter" idx="40"/>
          </p:nvPr>
        </p:nvSpPr>
        <p:spPr/>
        <p:txBody>
          <a:bodyPr/>
          <a:lstStyle/>
          <a:p>
            <a:r>
              <a:rPr lang="fr-FR" sz="1400"/>
              <a:t>S’entraîner</a:t>
            </a:r>
          </a:p>
        </p:txBody>
      </p:sp>
      <p:sp>
        <p:nvSpPr>
          <p:cNvPr id="14" name="Espace réservé du texte 13">
            <a:extLst>
              <a:ext uri="{FF2B5EF4-FFF2-40B4-BE49-F238E27FC236}">
                <a16:creationId xmlns:a16="http://schemas.microsoft.com/office/drawing/2014/main" id="{E6899DD8-1E6E-4336-8834-94E2CFECEA14}"/>
              </a:ext>
            </a:extLst>
          </p:cNvPr>
          <p:cNvSpPr>
            <a:spLocks noGrp="1"/>
          </p:cNvSpPr>
          <p:nvPr>
            <p:ph type="body" sz="quarter" idx="43"/>
          </p:nvPr>
        </p:nvSpPr>
        <p:spPr/>
        <p:txBody>
          <a:bodyPr/>
          <a:lstStyle/>
          <a:p>
            <a:r>
              <a:rPr lang="fr-FR" sz="1400"/>
              <a:t>Voilà, c’est fini !</a:t>
            </a:r>
          </a:p>
        </p:txBody>
      </p:sp>
      <p:sp>
        <p:nvSpPr>
          <p:cNvPr id="22" name="Espace réservé du numéro de diapositive 21">
            <a:extLst>
              <a:ext uri="{FF2B5EF4-FFF2-40B4-BE49-F238E27FC236}">
                <a16:creationId xmlns:a16="http://schemas.microsoft.com/office/drawing/2014/main" id="{3F363364-CA88-4867-9699-9DA549169E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7A947C-706F-4672-B873-CBF97A9BD5D5}" type="slidenum">
              <a:rPr kumimoji="0" lang="fr-FR" sz="1200" b="0" i="0" u="none" strike="noStrike" kern="1200" cap="none" spc="0" normalizeH="0" baseline="0" noProof="0" smtClean="0">
                <a:ln>
                  <a:noFill/>
                </a:ln>
                <a:solidFill>
                  <a:prstClr val="white"/>
                </a:solidFill>
                <a:effectLst/>
                <a:uLnTx/>
                <a:uFillTx/>
                <a:latin typeface="Raleway ExtraBold" panose="020B0903030101060003"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white"/>
              </a:solidFill>
              <a:effectLst/>
              <a:uLnTx/>
              <a:uFillTx/>
              <a:latin typeface="Raleway ExtraBold" panose="020B0903030101060003" pitchFamily="34" charset="0"/>
              <a:ea typeface="+mn-ea"/>
              <a:cs typeface="+mn-cs"/>
            </a:endParaRPr>
          </a:p>
        </p:txBody>
      </p:sp>
      <p:pic>
        <p:nvPicPr>
          <p:cNvPr id="25" name="Graphique 24">
            <a:extLst>
              <a:ext uri="{FF2B5EF4-FFF2-40B4-BE49-F238E27FC236}">
                <a16:creationId xmlns:a16="http://schemas.microsoft.com/office/drawing/2014/main" id="{95B44EB5-F5C3-4ADE-8E2A-58D0A184739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98447" y="1756801"/>
            <a:ext cx="936000" cy="936000"/>
          </a:xfrm>
          <a:prstGeom prst="rect">
            <a:avLst/>
          </a:prstGeom>
        </p:spPr>
      </p:pic>
      <p:pic>
        <p:nvPicPr>
          <p:cNvPr id="26" name="Graphique 25">
            <a:extLst>
              <a:ext uri="{FF2B5EF4-FFF2-40B4-BE49-F238E27FC236}">
                <a16:creationId xmlns:a16="http://schemas.microsoft.com/office/drawing/2014/main" id="{548C7D0B-42A4-481B-A179-DBBA6D63A58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36060" y="1756801"/>
            <a:ext cx="936000" cy="936000"/>
          </a:xfrm>
          <a:prstGeom prst="rect">
            <a:avLst/>
          </a:prstGeom>
        </p:spPr>
      </p:pic>
      <p:pic>
        <p:nvPicPr>
          <p:cNvPr id="27" name="Graphique 26">
            <a:extLst>
              <a:ext uri="{FF2B5EF4-FFF2-40B4-BE49-F238E27FC236}">
                <a16:creationId xmlns:a16="http://schemas.microsoft.com/office/drawing/2014/main" id="{72E914E5-0A60-463A-88EE-C68650CE077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648899" y="1756801"/>
            <a:ext cx="936000" cy="936000"/>
          </a:xfrm>
          <a:prstGeom prst="rect">
            <a:avLst/>
          </a:prstGeom>
        </p:spPr>
      </p:pic>
      <p:pic>
        <p:nvPicPr>
          <p:cNvPr id="28" name="Graphique 27">
            <a:extLst>
              <a:ext uri="{FF2B5EF4-FFF2-40B4-BE49-F238E27FC236}">
                <a16:creationId xmlns:a16="http://schemas.microsoft.com/office/drawing/2014/main" id="{446B05BE-1004-445A-94F7-58C3C27DFCE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86513" y="1756801"/>
            <a:ext cx="936000" cy="936000"/>
          </a:xfrm>
          <a:prstGeom prst="rect">
            <a:avLst/>
          </a:prstGeom>
        </p:spPr>
      </p:pic>
      <p:pic>
        <p:nvPicPr>
          <p:cNvPr id="29" name="Graphique 28">
            <a:extLst>
              <a:ext uri="{FF2B5EF4-FFF2-40B4-BE49-F238E27FC236}">
                <a16:creationId xmlns:a16="http://schemas.microsoft.com/office/drawing/2014/main" id="{F0F5B045-396E-40DF-9223-3008F6010DE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73673" y="1756801"/>
            <a:ext cx="936000" cy="936000"/>
          </a:xfrm>
          <a:prstGeom prst="rect">
            <a:avLst/>
          </a:prstGeom>
        </p:spPr>
      </p:pic>
      <p:pic>
        <p:nvPicPr>
          <p:cNvPr id="30" name="Graphique 29">
            <a:extLst>
              <a:ext uri="{FF2B5EF4-FFF2-40B4-BE49-F238E27FC236}">
                <a16:creationId xmlns:a16="http://schemas.microsoft.com/office/drawing/2014/main" id="{C8518A14-AE4B-411C-BDD7-0D4AC7CB677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811286" y="1756801"/>
            <a:ext cx="936000" cy="936000"/>
          </a:xfrm>
          <a:prstGeom prst="rect">
            <a:avLst/>
          </a:prstGeom>
        </p:spPr>
      </p:pic>
    </p:spTree>
    <p:extLst>
      <p:ext uri="{BB962C8B-B14F-4D97-AF65-F5344CB8AC3E}">
        <p14:creationId xmlns:p14="http://schemas.microsoft.com/office/powerpoint/2010/main" val="8176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P spid="9" grpId="0" build="p"/>
      <p:bldP spid="10" grpId="0" build="p"/>
      <p:bldP spid="11" grpId="0" build="p"/>
      <p:bldP spid="12" grpId="0" build="p"/>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4135B-10AB-E0E6-535B-935D29379393}"/>
              </a:ext>
            </a:extLst>
          </p:cNvPr>
          <p:cNvSpPr>
            <a:spLocks noGrp="1"/>
          </p:cNvSpPr>
          <p:nvPr>
            <p:ph type="title"/>
          </p:nvPr>
        </p:nvSpPr>
        <p:spPr/>
        <p:txBody>
          <a:bodyPr/>
          <a:lstStyle/>
          <a:p>
            <a:r>
              <a:rPr lang="fr-FR" dirty="0"/>
              <a:t>Les ressources disponibles </a:t>
            </a:r>
          </a:p>
        </p:txBody>
      </p:sp>
      <p:sp>
        <p:nvSpPr>
          <p:cNvPr id="3" name="Espace réservé du texte 2">
            <a:extLst>
              <a:ext uri="{FF2B5EF4-FFF2-40B4-BE49-F238E27FC236}">
                <a16:creationId xmlns:a16="http://schemas.microsoft.com/office/drawing/2014/main" id="{98C95280-6249-4FE8-860D-0E04C05D32AB}"/>
              </a:ext>
            </a:extLst>
          </p:cNvPr>
          <p:cNvSpPr>
            <a:spLocks noGrp="1"/>
          </p:cNvSpPr>
          <p:nvPr>
            <p:ph type="body" sz="quarter" idx="73"/>
          </p:nvPr>
        </p:nvSpPr>
        <p:spPr>
          <a:xfrm>
            <a:off x="571500" y="937814"/>
            <a:ext cx="10413637" cy="129739"/>
          </a:xfrm>
        </p:spPr>
        <p:txBody>
          <a:bodyPr/>
          <a:lstStyle/>
          <a:p>
            <a:r>
              <a:rPr lang="fr-FR" dirty="0"/>
              <a:t>Format pour le groupe – Pour l’enseignants ou le formateur</a:t>
            </a:r>
          </a:p>
          <a:p>
            <a:endParaRPr lang="fr-FR" dirty="0"/>
          </a:p>
        </p:txBody>
      </p:sp>
      <p:sp>
        <p:nvSpPr>
          <p:cNvPr id="7" name="Espace réservé du numéro de diapositive 6">
            <a:extLst>
              <a:ext uri="{FF2B5EF4-FFF2-40B4-BE49-F238E27FC236}">
                <a16:creationId xmlns:a16="http://schemas.microsoft.com/office/drawing/2014/main" id="{5A84E172-37C3-8383-9740-7D17B6953C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7A947C-706F-4672-B873-CBF97A9BD5D5}" type="slidenum">
              <a:rPr kumimoji="0" lang="fr-FR" sz="1200" b="0" i="0" u="none" strike="noStrike" kern="1200" cap="none" spc="0" normalizeH="0" baseline="0" noProof="0" smtClean="0">
                <a:ln>
                  <a:noFill/>
                </a:ln>
                <a:solidFill>
                  <a:srgbClr val="E7C01F"/>
                </a:solidFill>
                <a:effectLst/>
                <a:uLnTx/>
                <a:uFillTx/>
                <a:latin typeface="Raleway ExtraBold" panose="020B0903030101060003"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E7C01F"/>
              </a:solidFill>
              <a:effectLst/>
              <a:uLnTx/>
              <a:uFillTx/>
              <a:latin typeface="Raleway ExtraBold" panose="020B0903030101060003" pitchFamily="34" charset="0"/>
              <a:ea typeface="+mn-ea"/>
              <a:cs typeface="+mn-cs"/>
            </a:endParaRPr>
          </a:p>
        </p:txBody>
      </p:sp>
      <p:pic>
        <p:nvPicPr>
          <p:cNvPr id="8" name="Espace réservé pour une image  6">
            <a:extLst>
              <a:ext uri="{FF2B5EF4-FFF2-40B4-BE49-F238E27FC236}">
                <a16:creationId xmlns:a16="http://schemas.microsoft.com/office/drawing/2014/main" id="{B89418B6-1DF1-AFE9-703E-D53AD86B1C82}"/>
              </a:ext>
            </a:extLst>
          </p:cNvPr>
          <p:cNvPicPr>
            <a:picLocks noChangeAspect="1"/>
          </p:cNvPicPr>
          <p:nvPr/>
        </p:nvPicPr>
        <p:blipFill rotWithShape="1">
          <a:blip r:embed="rId3"/>
          <a:srcRect t="2960" b="2960"/>
          <a:stretch/>
        </p:blipFill>
        <p:spPr>
          <a:xfrm>
            <a:off x="1654892" y="2085655"/>
            <a:ext cx="3937692" cy="2071600"/>
          </a:xfrm>
          <a:custGeom>
            <a:avLst/>
            <a:gdLst>
              <a:gd name="connsiteX0" fmla="*/ 58341 w 5265840"/>
              <a:gd name="connsiteY0" fmla="*/ 0 h 4781550"/>
              <a:gd name="connsiteX1" fmla="*/ 327427 w 5265840"/>
              <a:gd name="connsiteY1" fmla="*/ 0 h 4781550"/>
              <a:gd name="connsiteX2" fmla="*/ 648724 w 5265840"/>
              <a:gd name="connsiteY2" fmla="*/ 0 h 4781550"/>
              <a:gd name="connsiteX3" fmla="*/ 917811 w 5265840"/>
              <a:gd name="connsiteY3" fmla="*/ 0 h 4781550"/>
              <a:gd name="connsiteX4" fmla="*/ 4348030 w 5265840"/>
              <a:gd name="connsiteY4" fmla="*/ 0 h 4781550"/>
              <a:gd name="connsiteX5" fmla="*/ 4617116 w 5265840"/>
              <a:gd name="connsiteY5" fmla="*/ 0 h 4781550"/>
              <a:gd name="connsiteX6" fmla="*/ 4938413 w 5265840"/>
              <a:gd name="connsiteY6" fmla="*/ 0 h 4781550"/>
              <a:gd name="connsiteX7" fmla="*/ 5207499 w 5265840"/>
              <a:gd name="connsiteY7" fmla="*/ 0 h 4781550"/>
              <a:gd name="connsiteX8" fmla="*/ 5265840 w 5265840"/>
              <a:gd name="connsiteY8" fmla="*/ 58357 h 4781550"/>
              <a:gd name="connsiteX9" fmla="*/ 5265840 w 5265840"/>
              <a:gd name="connsiteY9" fmla="*/ 4723193 h 4781550"/>
              <a:gd name="connsiteX10" fmla="*/ 5207499 w 5265840"/>
              <a:gd name="connsiteY10" fmla="*/ 4781550 h 4781550"/>
              <a:gd name="connsiteX11" fmla="*/ 4938413 w 5265840"/>
              <a:gd name="connsiteY11" fmla="*/ 4781550 h 4781550"/>
              <a:gd name="connsiteX12" fmla="*/ 4617116 w 5265840"/>
              <a:gd name="connsiteY12" fmla="*/ 4781550 h 4781550"/>
              <a:gd name="connsiteX13" fmla="*/ 4348030 w 5265840"/>
              <a:gd name="connsiteY13" fmla="*/ 4781550 h 4781550"/>
              <a:gd name="connsiteX14" fmla="*/ 917811 w 5265840"/>
              <a:gd name="connsiteY14" fmla="*/ 4781550 h 4781550"/>
              <a:gd name="connsiteX15" fmla="*/ 648724 w 5265840"/>
              <a:gd name="connsiteY15" fmla="*/ 4781550 h 4781550"/>
              <a:gd name="connsiteX16" fmla="*/ 327427 w 5265840"/>
              <a:gd name="connsiteY16" fmla="*/ 4781550 h 4781550"/>
              <a:gd name="connsiteX17" fmla="*/ 58341 w 5265840"/>
              <a:gd name="connsiteY17" fmla="*/ 4781550 h 4781550"/>
              <a:gd name="connsiteX18" fmla="*/ 0 w 5265840"/>
              <a:gd name="connsiteY18" fmla="*/ 4723193 h 4781550"/>
              <a:gd name="connsiteX19" fmla="*/ 0 w 5265840"/>
              <a:gd name="connsiteY19" fmla="*/ 58357 h 4781550"/>
              <a:gd name="connsiteX20" fmla="*/ 58341 w 5265840"/>
              <a:gd name="connsiteY20" fmla="*/ 0 h 47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5840" h="4781550">
                <a:moveTo>
                  <a:pt x="58341" y="0"/>
                </a:moveTo>
                <a:lnTo>
                  <a:pt x="327427" y="0"/>
                </a:lnTo>
                <a:lnTo>
                  <a:pt x="648724" y="0"/>
                </a:lnTo>
                <a:lnTo>
                  <a:pt x="917811" y="0"/>
                </a:lnTo>
                <a:lnTo>
                  <a:pt x="4348030" y="0"/>
                </a:lnTo>
                <a:lnTo>
                  <a:pt x="4617116" y="0"/>
                </a:lnTo>
                <a:lnTo>
                  <a:pt x="4938413" y="0"/>
                </a:lnTo>
                <a:lnTo>
                  <a:pt x="5207499" y="0"/>
                </a:lnTo>
                <a:cubicBezTo>
                  <a:pt x="5239720" y="0"/>
                  <a:pt x="5265840" y="26127"/>
                  <a:pt x="5265840" y="58357"/>
                </a:cubicBezTo>
                <a:lnTo>
                  <a:pt x="5265840" y="4723193"/>
                </a:lnTo>
                <a:cubicBezTo>
                  <a:pt x="5265840" y="4755423"/>
                  <a:pt x="5239720" y="4781550"/>
                  <a:pt x="5207499" y="4781550"/>
                </a:cubicBezTo>
                <a:lnTo>
                  <a:pt x="4938413" y="4781550"/>
                </a:lnTo>
                <a:lnTo>
                  <a:pt x="4617116" y="4781550"/>
                </a:lnTo>
                <a:lnTo>
                  <a:pt x="4348030" y="4781550"/>
                </a:lnTo>
                <a:lnTo>
                  <a:pt x="917811" y="4781550"/>
                </a:lnTo>
                <a:lnTo>
                  <a:pt x="648724" y="4781550"/>
                </a:lnTo>
                <a:lnTo>
                  <a:pt x="327427" y="4781550"/>
                </a:lnTo>
                <a:lnTo>
                  <a:pt x="58341" y="4781550"/>
                </a:lnTo>
                <a:cubicBezTo>
                  <a:pt x="26120" y="4781550"/>
                  <a:pt x="0" y="4755423"/>
                  <a:pt x="0" y="4723193"/>
                </a:cubicBezTo>
                <a:lnTo>
                  <a:pt x="0" y="58357"/>
                </a:lnTo>
                <a:cubicBezTo>
                  <a:pt x="0" y="26127"/>
                  <a:pt x="26120" y="0"/>
                  <a:pt x="58341" y="0"/>
                </a:cubicBezTo>
                <a:close/>
              </a:path>
            </a:pathLst>
          </a:cu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59634B4F-0DBA-F013-E8E8-EEA4E77AAEBC}"/>
              </a:ext>
            </a:extLst>
          </p:cNvPr>
          <p:cNvPicPr>
            <a:picLocks noChangeAspect="1"/>
          </p:cNvPicPr>
          <p:nvPr/>
        </p:nvPicPr>
        <p:blipFill>
          <a:blip r:embed="rId4"/>
          <a:stretch>
            <a:fillRect/>
          </a:stretch>
        </p:blipFill>
        <p:spPr>
          <a:xfrm>
            <a:off x="6834998" y="2122239"/>
            <a:ext cx="1985839" cy="2823575"/>
          </a:xfrm>
          <a:prstGeom prst="rect">
            <a:avLst/>
          </a:prstGeom>
          <a:effectLst>
            <a:outerShdw blurRad="50800" dist="38100" dir="2700000" algn="tl" rotWithShape="0">
              <a:prstClr val="black">
                <a:alpha val="40000"/>
              </a:prstClr>
            </a:outerShdw>
          </a:effectLst>
        </p:spPr>
      </p:pic>
      <p:sp>
        <p:nvSpPr>
          <p:cNvPr id="11" name="ZoneTexte 10">
            <a:extLst>
              <a:ext uri="{FF2B5EF4-FFF2-40B4-BE49-F238E27FC236}">
                <a16:creationId xmlns:a16="http://schemas.microsoft.com/office/drawing/2014/main" id="{28A7768B-5A0B-680B-4C1C-AC0B47A57133}"/>
              </a:ext>
            </a:extLst>
          </p:cNvPr>
          <p:cNvSpPr txBox="1"/>
          <p:nvPr/>
        </p:nvSpPr>
        <p:spPr>
          <a:xfrm>
            <a:off x="2737919" y="1790814"/>
            <a:ext cx="177163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Raleway"/>
                <a:ea typeface="+mn-ea"/>
                <a:cs typeface="+mn-cs"/>
              </a:rPr>
              <a:t>Un support d’animation</a:t>
            </a:r>
          </a:p>
        </p:txBody>
      </p:sp>
      <p:pic>
        <p:nvPicPr>
          <p:cNvPr id="21" name="Picture 2">
            <a:extLst>
              <a:ext uri="{FF2B5EF4-FFF2-40B4-BE49-F238E27FC236}">
                <a16:creationId xmlns:a16="http://schemas.microsoft.com/office/drawing/2014/main" id="{9D0C90C5-8161-1336-A14A-757B41B46F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61838" y="1771381"/>
            <a:ext cx="281043" cy="28104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E7259ED6-FA77-4C95-92BA-AD7A61AE53C7}"/>
              </a:ext>
            </a:extLst>
          </p:cNvPr>
          <p:cNvPicPr>
            <a:picLocks noChangeAspect="1"/>
          </p:cNvPicPr>
          <p:nvPr/>
        </p:nvPicPr>
        <p:blipFill>
          <a:blip r:embed="rId6"/>
          <a:stretch>
            <a:fillRect/>
          </a:stretch>
        </p:blipFill>
        <p:spPr>
          <a:xfrm>
            <a:off x="1654892" y="4302295"/>
            <a:ext cx="2240001" cy="1260000"/>
          </a:xfrm>
          <a:prstGeom prst="rect">
            <a:avLst/>
          </a:prstGeom>
          <a:effectLst>
            <a:outerShdw blurRad="50800" dist="38100" dir="2700000" algn="tl" rotWithShape="0">
              <a:prstClr val="black">
                <a:alpha val="40000"/>
              </a:prstClr>
            </a:outerShdw>
          </a:effectLst>
        </p:spPr>
      </p:pic>
      <p:pic>
        <p:nvPicPr>
          <p:cNvPr id="5" name="Image 4">
            <a:extLst>
              <a:ext uri="{FF2B5EF4-FFF2-40B4-BE49-F238E27FC236}">
                <a16:creationId xmlns:a16="http://schemas.microsoft.com/office/drawing/2014/main" id="{43FE36E0-2454-CA36-39DB-859BC611DE40}"/>
              </a:ext>
            </a:extLst>
          </p:cNvPr>
          <p:cNvPicPr>
            <a:picLocks noChangeAspect="1"/>
          </p:cNvPicPr>
          <p:nvPr/>
        </p:nvPicPr>
        <p:blipFill>
          <a:blip r:embed="rId7"/>
          <a:stretch>
            <a:fillRect/>
          </a:stretch>
        </p:blipFill>
        <p:spPr>
          <a:xfrm>
            <a:off x="3623738" y="4577424"/>
            <a:ext cx="2235334" cy="1260000"/>
          </a:xfrm>
          <a:prstGeom prst="rect">
            <a:avLst/>
          </a:prstGeom>
          <a:effectLst>
            <a:outerShdw blurRad="50800" dist="38100" dir="2700000" algn="tl" rotWithShape="0">
              <a:prstClr val="black">
                <a:alpha val="40000"/>
              </a:prstClr>
            </a:outerShdw>
          </a:effectLst>
        </p:spPr>
      </p:pic>
      <p:sp>
        <p:nvSpPr>
          <p:cNvPr id="22" name="ZoneTexte 21">
            <a:extLst>
              <a:ext uri="{FF2B5EF4-FFF2-40B4-BE49-F238E27FC236}">
                <a16:creationId xmlns:a16="http://schemas.microsoft.com/office/drawing/2014/main" id="{0D736FAC-9700-AF80-E18B-1019293CBBBE}"/>
              </a:ext>
            </a:extLst>
          </p:cNvPr>
          <p:cNvSpPr txBox="1"/>
          <p:nvPr/>
        </p:nvSpPr>
        <p:spPr>
          <a:xfrm>
            <a:off x="6966224" y="1852962"/>
            <a:ext cx="15167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Raleway"/>
                <a:ea typeface="+mn-ea"/>
                <a:cs typeface="+mn-cs"/>
              </a:rPr>
              <a:t>Un guide formateur</a:t>
            </a:r>
          </a:p>
        </p:txBody>
      </p:sp>
      <p:pic>
        <p:nvPicPr>
          <p:cNvPr id="23" name="Picture 2">
            <a:extLst>
              <a:ext uri="{FF2B5EF4-FFF2-40B4-BE49-F238E27FC236}">
                <a16:creationId xmlns:a16="http://schemas.microsoft.com/office/drawing/2014/main" id="{809215FB-9F3A-BED0-9C6B-4CFCC07BD9F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39794" y="1804612"/>
            <a:ext cx="281043" cy="281043"/>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201CBCE3-35F5-CA8C-B9BF-6ADF924BB16A}"/>
              </a:ext>
            </a:extLst>
          </p:cNvPr>
          <p:cNvPicPr>
            <a:picLocks noChangeAspect="1"/>
          </p:cNvPicPr>
          <p:nvPr/>
        </p:nvPicPr>
        <p:blipFill rotWithShape="1">
          <a:blip r:embed="rId8"/>
          <a:srcRect l="1301"/>
          <a:stretch/>
        </p:blipFill>
        <p:spPr>
          <a:xfrm>
            <a:off x="8385380" y="2762725"/>
            <a:ext cx="1980000" cy="28258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30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4135B-10AB-E0E6-535B-935D29379393}"/>
              </a:ext>
            </a:extLst>
          </p:cNvPr>
          <p:cNvSpPr>
            <a:spLocks noGrp="1"/>
          </p:cNvSpPr>
          <p:nvPr>
            <p:ph type="title"/>
          </p:nvPr>
        </p:nvSpPr>
        <p:spPr/>
        <p:txBody>
          <a:bodyPr/>
          <a:lstStyle/>
          <a:p>
            <a:r>
              <a:rPr lang="fr-FR" dirty="0"/>
              <a:t>Les ressources disponibles </a:t>
            </a:r>
          </a:p>
        </p:txBody>
      </p:sp>
      <p:sp>
        <p:nvSpPr>
          <p:cNvPr id="3" name="Espace réservé du texte 2">
            <a:extLst>
              <a:ext uri="{FF2B5EF4-FFF2-40B4-BE49-F238E27FC236}">
                <a16:creationId xmlns:a16="http://schemas.microsoft.com/office/drawing/2014/main" id="{98C95280-6249-4FE8-860D-0E04C05D32AB}"/>
              </a:ext>
            </a:extLst>
          </p:cNvPr>
          <p:cNvSpPr>
            <a:spLocks noGrp="1"/>
          </p:cNvSpPr>
          <p:nvPr>
            <p:ph type="body" sz="quarter" idx="73"/>
          </p:nvPr>
        </p:nvSpPr>
        <p:spPr>
          <a:xfrm>
            <a:off x="571500" y="937814"/>
            <a:ext cx="10413637" cy="129739"/>
          </a:xfrm>
        </p:spPr>
        <p:txBody>
          <a:bodyPr/>
          <a:lstStyle/>
          <a:p>
            <a:r>
              <a:rPr lang="fr-FR" dirty="0"/>
              <a:t>Format pour le groupe – Pour l’apprenant</a:t>
            </a:r>
          </a:p>
          <a:p>
            <a:endParaRPr lang="fr-FR" dirty="0"/>
          </a:p>
        </p:txBody>
      </p:sp>
      <p:sp>
        <p:nvSpPr>
          <p:cNvPr id="7" name="Espace réservé du numéro de diapositive 6">
            <a:extLst>
              <a:ext uri="{FF2B5EF4-FFF2-40B4-BE49-F238E27FC236}">
                <a16:creationId xmlns:a16="http://schemas.microsoft.com/office/drawing/2014/main" id="{5A84E172-37C3-8383-9740-7D17B6953C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7A947C-706F-4672-B873-CBF97A9BD5D5}" type="slidenum">
              <a:rPr kumimoji="0" lang="fr-FR" sz="1200" b="0" i="0" u="none" strike="noStrike" kern="1200" cap="none" spc="0" normalizeH="0" baseline="0" noProof="0" smtClean="0">
                <a:ln>
                  <a:noFill/>
                </a:ln>
                <a:solidFill>
                  <a:srgbClr val="E7C01F"/>
                </a:solidFill>
                <a:effectLst/>
                <a:uLnTx/>
                <a:uFillTx/>
                <a:latin typeface="Raleway ExtraBold" panose="020B0903030101060003"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E7C01F"/>
              </a:solidFill>
              <a:effectLst/>
              <a:uLnTx/>
              <a:uFillTx/>
              <a:latin typeface="Raleway ExtraBold" panose="020B0903030101060003" pitchFamily="34" charset="0"/>
              <a:ea typeface="+mn-ea"/>
              <a:cs typeface="+mn-cs"/>
            </a:endParaRPr>
          </a:p>
        </p:txBody>
      </p:sp>
      <p:pic>
        <p:nvPicPr>
          <p:cNvPr id="10" name="Image 9">
            <a:extLst>
              <a:ext uri="{FF2B5EF4-FFF2-40B4-BE49-F238E27FC236}">
                <a16:creationId xmlns:a16="http://schemas.microsoft.com/office/drawing/2014/main" id="{963AE3D3-AA0B-677B-B671-6E381F0055B1}"/>
              </a:ext>
            </a:extLst>
          </p:cNvPr>
          <p:cNvPicPr>
            <a:picLocks noChangeAspect="1"/>
          </p:cNvPicPr>
          <p:nvPr/>
        </p:nvPicPr>
        <p:blipFill rotWithShape="1">
          <a:blip r:embed="rId3"/>
          <a:srcRect b="27996"/>
          <a:stretch/>
        </p:blipFill>
        <p:spPr>
          <a:xfrm>
            <a:off x="1764905" y="2292447"/>
            <a:ext cx="3253281" cy="2502216"/>
          </a:xfrm>
          <a:prstGeom prst="rect">
            <a:avLst/>
          </a:prstGeom>
          <a:effectLst>
            <a:outerShdw blurRad="50800" dist="38100" dir="2700000" algn="tl" rotWithShape="0">
              <a:prstClr val="black">
                <a:alpha val="40000"/>
              </a:prstClr>
            </a:outerShdw>
          </a:effectLst>
        </p:spPr>
      </p:pic>
      <p:sp>
        <p:nvSpPr>
          <p:cNvPr id="11" name="ZoneTexte 10">
            <a:extLst>
              <a:ext uri="{FF2B5EF4-FFF2-40B4-BE49-F238E27FC236}">
                <a16:creationId xmlns:a16="http://schemas.microsoft.com/office/drawing/2014/main" id="{28A7768B-5A0B-680B-4C1C-AC0B47A57133}"/>
              </a:ext>
            </a:extLst>
          </p:cNvPr>
          <p:cNvSpPr txBox="1"/>
          <p:nvPr/>
        </p:nvSpPr>
        <p:spPr>
          <a:xfrm>
            <a:off x="2641179" y="1973116"/>
            <a:ext cx="15007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Raleway"/>
                <a:ea typeface="+mn-ea"/>
                <a:cs typeface="+mn-cs"/>
              </a:rPr>
              <a:t>Un livret apprenant</a:t>
            </a:r>
          </a:p>
        </p:txBody>
      </p:sp>
      <p:sp>
        <p:nvSpPr>
          <p:cNvPr id="14" name="ZoneTexte 13">
            <a:extLst>
              <a:ext uri="{FF2B5EF4-FFF2-40B4-BE49-F238E27FC236}">
                <a16:creationId xmlns:a16="http://schemas.microsoft.com/office/drawing/2014/main" id="{F66E7C8B-71E4-811C-4251-8D6C9D5E4ACF}"/>
              </a:ext>
            </a:extLst>
          </p:cNvPr>
          <p:cNvSpPr txBox="1"/>
          <p:nvPr/>
        </p:nvSpPr>
        <p:spPr>
          <a:xfrm>
            <a:off x="2641179" y="5180798"/>
            <a:ext cx="56140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Raleway"/>
                <a:ea typeface="+mn-ea"/>
                <a:cs typeface="+mn-cs"/>
              </a:rPr>
              <a:t> + Documents supports éventuels, nécessaires à l’animation de la capsule </a:t>
            </a:r>
          </a:p>
        </p:txBody>
      </p:sp>
      <p:pic>
        <p:nvPicPr>
          <p:cNvPr id="15" name="Graphique 14">
            <a:extLst>
              <a:ext uri="{FF2B5EF4-FFF2-40B4-BE49-F238E27FC236}">
                <a16:creationId xmlns:a16="http://schemas.microsoft.com/office/drawing/2014/main" id="{F0F5CA36-6613-B682-6F25-B2AE752E047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800973" y="4899195"/>
            <a:ext cx="840206" cy="840206"/>
          </a:xfrm>
          <a:prstGeom prst="rect">
            <a:avLst/>
          </a:prstGeom>
          <a:effectLst>
            <a:outerShdw blurRad="50800" dist="38100" dir="2700000" algn="tl" rotWithShape="0">
              <a:prstClr val="black">
                <a:alpha val="40000"/>
              </a:prstClr>
            </a:outerShdw>
          </a:effectLst>
        </p:spPr>
      </p:pic>
      <p:pic>
        <p:nvPicPr>
          <p:cNvPr id="22" name="Image 21">
            <a:extLst>
              <a:ext uri="{FF2B5EF4-FFF2-40B4-BE49-F238E27FC236}">
                <a16:creationId xmlns:a16="http://schemas.microsoft.com/office/drawing/2014/main" id="{9133D7FD-0156-F5B1-705C-B6A331DB0B8D}"/>
              </a:ext>
            </a:extLst>
          </p:cNvPr>
          <p:cNvPicPr>
            <a:picLocks noChangeAspect="1"/>
          </p:cNvPicPr>
          <p:nvPr/>
        </p:nvPicPr>
        <p:blipFill>
          <a:blip r:embed="rId6"/>
          <a:stretch>
            <a:fillRect/>
          </a:stretch>
        </p:blipFill>
        <p:spPr>
          <a:xfrm>
            <a:off x="4698802" y="1946332"/>
            <a:ext cx="292297" cy="253692"/>
          </a:xfrm>
          <a:prstGeom prst="rect">
            <a:avLst/>
          </a:prstGeom>
        </p:spPr>
      </p:pic>
      <p:sp>
        <p:nvSpPr>
          <p:cNvPr id="24" name="ZoneTexte 23">
            <a:extLst>
              <a:ext uri="{FF2B5EF4-FFF2-40B4-BE49-F238E27FC236}">
                <a16:creationId xmlns:a16="http://schemas.microsoft.com/office/drawing/2014/main" id="{220F4CEF-8316-EFC7-E162-BE837829F47C}"/>
              </a:ext>
            </a:extLst>
          </p:cNvPr>
          <p:cNvSpPr txBox="1"/>
          <p:nvPr/>
        </p:nvSpPr>
        <p:spPr>
          <a:xfrm>
            <a:off x="7767848" y="1973116"/>
            <a:ext cx="129875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Raleway"/>
                <a:ea typeface="+mn-ea"/>
                <a:cs typeface="+mn-cs"/>
              </a:rPr>
              <a:t>Une fiche mémo</a:t>
            </a:r>
          </a:p>
        </p:txBody>
      </p:sp>
      <p:pic>
        <p:nvPicPr>
          <p:cNvPr id="25" name="Image 24">
            <a:extLst>
              <a:ext uri="{FF2B5EF4-FFF2-40B4-BE49-F238E27FC236}">
                <a16:creationId xmlns:a16="http://schemas.microsoft.com/office/drawing/2014/main" id="{6A84D113-2A50-975A-154E-F1975AEE1CB0}"/>
              </a:ext>
            </a:extLst>
          </p:cNvPr>
          <p:cNvPicPr>
            <a:picLocks noChangeAspect="1"/>
          </p:cNvPicPr>
          <p:nvPr/>
        </p:nvPicPr>
        <p:blipFill>
          <a:blip r:embed="rId7"/>
          <a:stretch>
            <a:fillRect/>
          </a:stretch>
        </p:blipFill>
        <p:spPr>
          <a:xfrm>
            <a:off x="9680686" y="1921153"/>
            <a:ext cx="331022" cy="322712"/>
          </a:xfrm>
          <a:prstGeom prst="rect">
            <a:avLst/>
          </a:prstGeom>
        </p:spPr>
      </p:pic>
      <p:pic>
        <p:nvPicPr>
          <p:cNvPr id="6" name="Image 5">
            <a:extLst>
              <a:ext uri="{FF2B5EF4-FFF2-40B4-BE49-F238E27FC236}">
                <a16:creationId xmlns:a16="http://schemas.microsoft.com/office/drawing/2014/main" id="{6038A947-21BB-A115-3568-B5DB2597CFBD}"/>
              </a:ext>
            </a:extLst>
          </p:cNvPr>
          <p:cNvPicPr>
            <a:picLocks noChangeAspect="1"/>
          </p:cNvPicPr>
          <p:nvPr/>
        </p:nvPicPr>
        <p:blipFill>
          <a:blip r:embed="rId8"/>
          <a:stretch>
            <a:fillRect/>
          </a:stretch>
        </p:blipFill>
        <p:spPr>
          <a:xfrm>
            <a:off x="6368434" y="2339258"/>
            <a:ext cx="4097580" cy="23237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98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D0180930-93E3-4C67-A7A3-9FBF5203E97D}"/>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8" r="48"/>
          <a:stretch/>
        </p:blipFill>
        <p:spPr>
          <a:prstGeom prst="rect">
            <a:avLst/>
          </a:prstGeom>
        </p:spPr>
      </p:pic>
      <p:sp>
        <p:nvSpPr>
          <p:cNvPr id="4" name="Titre 3">
            <a:extLst>
              <a:ext uri="{FF2B5EF4-FFF2-40B4-BE49-F238E27FC236}">
                <a16:creationId xmlns:a16="http://schemas.microsoft.com/office/drawing/2014/main" id="{0292776D-3402-4209-A16F-132063526185}"/>
              </a:ext>
            </a:extLst>
          </p:cNvPr>
          <p:cNvSpPr>
            <a:spLocks noGrp="1"/>
          </p:cNvSpPr>
          <p:nvPr>
            <p:ph type="title"/>
          </p:nvPr>
        </p:nvSpPr>
        <p:spPr>
          <a:xfrm>
            <a:off x="1689914" y="3429000"/>
            <a:ext cx="9695023" cy="777875"/>
          </a:xfrm>
        </p:spPr>
        <p:txBody>
          <a:bodyPr/>
          <a:lstStyle/>
          <a:p>
            <a:r>
              <a:rPr lang="fr-FR" sz="4800" dirty="0"/>
              <a:t>Des ressources « </a:t>
            </a:r>
            <a:r>
              <a:rPr lang="fr-FR" sz="4800" dirty="0">
                <a:solidFill>
                  <a:srgbClr val="123040"/>
                </a:solidFill>
              </a:rPr>
              <a:t>clé-en- main </a:t>
            </a:r>
            <a:r>
              <a:rPr lang="fr-FR" sz="4800" dirty="0"/>
              <a:t>» et </a:t>
            </a:r>
            <a:r>
              <a:rPr lang="fr-FR" sz="4800" dirty="0">
                <a:solidFill>
                  <a:srgbClr val="123040"/>
                </a:solidFill>
              </a:rPr>
              <a:t>éditables</a:t>
            </a:r>
            <a:r>
              <a:rPr lang="fr-FR" sz="4800" dirty="0"/>
              <a:t>, à utiliser sans modération.</a:t>
            </a:r>
          </a:p>
        </p:txBody>
      </p:sp>
      <p:sp>
        <p:nvSpPr>
          <p:cNvPr id="5" name="Espace réservé du numéro de diapositive 4">
            <a:extLst>
              <a:ext uri="{FF2B5EF4-FFF2-40B4-BE49-F238E27FC236}">
                <a16:creationId xmlns:a16="http://schemas.microsoft.com/office/drawing/2014/main" id="{FA6B6D29-A51E-4CA0-B80A-9CC0DAAD8C4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7A947C-706F-4672-B873-CBF97A9BD5D5}" type="slidenum">
              <a:rPr kumimoji="0" lang="fr-FR" sz="1200" b="0" i="0" u="none" strike="noStrike" kern="1200" cap="none" spc="0" normalizeH="0" baseline="0" noProof="0" smtClean="0">
                <a:ln>
                  <a:noFill/>
                </a:ln>
                <a:solidFill>
                  <a:prstClr val="white"/>
                </a:solidFill>
                <a:effectLst/>
                <a:uLnTx/>
                <a:uFillTx/>
                <a:latin typeface="Raleway ExtraBold" panose="020B0903030101060003"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white"/>
              </a:solidFill>
              <a:effectLst/>
              <a:uLnTx/>
              <a:uFillTx/>
              <a:latin typeface="Raleway ExtraBold" panose="020B0903030101060003" pitchFamily="34" charset="0"/>
              <a:ea typeface="+mn-ea"/>
              <a:cs typeface="+mn-cs"/>
            </a:endParaRPr>
          </a:p>
        </p:txBody>
      </p:sp>
      <p:sp>
        <p:nvSpPr>
          <p:cNvPr id="9" name="object 7">
            <a:extLst>
              <a:ext uri="{FF2B5EF4-FFF2-40B4-BE49-F238E27FC236}">
                <a16:creationId xmlns:a16="http://schemas.microsoft.com/office/drawing/2014/main" id="{803335F9-6E59-4EF6-B571-232D6A69A3CA}"/>
              </a:ext>
            </a:extLst>
          </p:cNvPr>
          <p:cNvSpPr/>
          <p:nvPr/>
        </p:nvSpPr>
        <p:spPr>
          <a:xfrm rot="5400000">
            <a:off x="10633846" y="4763535"/>
            <a:ext cx="263561" cy="264432"/>
          </a:xfrm>
          <a:custGeom>
            <a:avLst/>
            <a:gdLst/>
            <a:ahLst/>
            <a:cxnLst/>
            <a:rect l="l" t="t" r="r" b="b"/>
            <a:pathLst>
              <a:path w="384175" h="385444">
                <a:moveTo>
                  <a:pt x="106984" y="0"/>
                </a:moveTo>
                <a:lnTo>
                  <a:pt x="85587" y="43737"/>
                </a:lnTo>
                <a:lnTo>
                  <a:pt x="64190" y="87473"/>
                </a:lnTo>
                <a:lnTo>
                  <a:pt x="42793" y="131208"/>
                </a:lnTo>
                <a:lnTo>
                  <a:pt x="21396" y="174943"/>
                </a:lnTo>
                <a:lnTo>
                  <a:pt x="0" y="218681"/>
                </a:lnTo>
              </a:path>
              <a:path w="384175" h="385444">
                <a:moveTo>
                  <a:pt x="50088" y="385102"/>
                </a:moveTo>
                <a:lnTo>
                  <a:pt x="101004" y="368805"/>
                </a:lnTo>
                <a:lnTo>
                  <a:pt x="151043" y="349986"/>
                </a:lnTo>
                <a:lnTo>
                  <a:pt x="200086" y="328705"/>
                </a:lnTo>
                <a:lnTo>
                  <a:pt x="248015" y="305021"/>
                </a:lnTo>
                <a:lnTo>
                  <a:pt x="294712" y="278990"/>
                </a:lnTo>
                <a:lnTo>
                  <a:pt x="340057" y="250673"/>
                </a:lnTo>
                <a:lnTo>
                  <a:pt x="383933" y="220129"/>
                </a:lnTo>
              </a:path>
            </a:pathLst>
          </a:custGeom>
          <a:solidFill>
            <a:srgbClr val="E7C01F"/>
          </a:solidFill>
          <a:ln w="40944">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sp>
        <p:nvSpPr>
          <p:cNvPr id="10" name="object 7">
            <a:extLst>
              <a:ext uri="{FF2B5EF4-FFF2-40B4-BE49-F238E27FC236}">
                <a16:creationId xmlns:a16="http://schemas.microsoft.com/office/drawing/2014/main" id="{BF966BF0-22AD-43DA-92D8-1F0A3FB26822}"/>
              </a:ext>
            </a:extLst>
          </p:cNvPr>
          <p:cNvSpPr/>
          <p:nvPr/>
        </p:nvSpPr>
        <p:spPr>
          <a:xfrm rot="16200000">
            <a:off x="1558134" y="2495116"/>
            <a:ext cx="263561" cy="264432"/>
          </a:xfrm>
          <a:custGeom>
            <a:avLst/>
            <a:gdLst/>
            <a:ahLst/>
            <a:cxnLst/>
            <a:rect l="l" t="t" r="r" b="b"/>
            <a:pathLst>
              <a:path w="384175" h="385444">
                <a:moveTo>
                  <a:pt x="106984" y="0"/>
                </a:moveTo>
                <a:lnTo>
                  <a:pt x="85587" y="43737"/>
                </a:lnTo>
                <a:lnTo>
                  <a:pt x="64190" y="87473"/>
                </a:lnTo>
                <a:lnTo>
                  <a:pt x="42793" y="131208"/>
                </a:lnTo>
                <a:lnTo>
                  <a:pt x="21396" y="174943"/>
                </a:lnTo>
                <a:lnTo>
                  <a:pt x="0" y="218681"/>
                </a:lnTo>
              </a:path>
              <a:path w="384175" h="385444">
                <a:moveTo>
                  <a:pt x="50088" y="385102"/>
                </a:moveTo>
                <a:lnTo>
                  <a:pt x="101004" y="368805"/>
                </a:lnTo>
                <a:lnTo>
                  <a:pt x="151043" y="349986"/>
                </a:lnTo>
                <a:lnTo>
                  <a:pt x="200086" y="328705"/>
                </a:lnTo>
                <a:lnTo>
                  <a:pt x="248015" y="305021"/>
                </a:lnTo>
                <a:lnTo>
                  <a:pt x="294712" y="278990"/>
                </a:lnTo>
                <a:lnTo>
                  <a:pt x="340057" y="250673"/>
                </a:lnTo>
                <a:lnTo>
                  <a:pt x="383933" y="220129"/>
                </a:lnTo>
              </a:path>
            </a:pathLst>
          </a:custGeom>
          <a:solidFill>
            <a:srgbClr val="E7C01F"/>
          </a:solidFill>
          <a:ln w="40944">
            <a:solidFill>
              <a:schemeClr val="accent1"/>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spTree>
    <p:extLst>
      <p:ext uri="{BB962C8B-B14F-4D97-AF65-F5344CB8AC3E}">
        <p14:creationId xmlns:p14="http://schemas.microsoft.com/office/powerpoint/2010/main" val="1484432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11764</TotalTime>
  <Words>1390</Words>
  <Application>Microsoft Office PowerPoint</Application>
  <PresentationFormat>Grand écran</PresentationFormat>
  <Paragraphs>183</Paragraphs>
  <Slides>14</Slides>
  <Notes>9</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14</vt:i4>
      </vt:variant>
    </vt:vector>
  </HeadingPairs>
  <TitlesOfParts>
    <vt:vector size="29" baseType="lpstr">
      <vt:lpstr>Arial</vt:lpstr>
      <vt:lpstr>Arial Narrow</vt:lpstr>
      <vt:lpstr>Calibri</vt:lpstr>
      <vt:lpstr>Calibri Light</vt:lpstr>
      <vt:lpstr>Gotham Bold</vt:lpstr>
      <vt:lpstr>Gotham Book</vt:lpstr>
      <vt:lpstr>Montserrat Light</vt:lpstr>
      <vt:lpstr>Proxima Soft</vt:lpstr>
      <vt:lpstr>Proxima Soft Semibold</vt:lpstr>
      <vt:lpstr>Queens Var</vt:lpstr>
      <vt:lpstr>Raleway</vt:lpstr>
      <vt:lpstr>Raleway Black</vt:lpstr>
      <vt:lpstr>Raleway ExtraBold</vt:lpstr>
      <vt:lpstr>Wingdings</vt:lpstr>
      <vt:lpstr>Thème Office</vt:lpstr>
      <vt:lpstr>Présentation PowerPoint</vt:lpstr>
      <vt:lpstr>5e convention FEEBAT :  1 programme : former à la rénovation énergétique des bâtiments 2 missions : la conception des formations et leur déploiement  2 axes   :   la formation INITIALE et la formation CONTINUE</vt:lpstr>
      <vt:lpstr>5e convention FEEBAT  Un programme développé et soutenu par</vt:lpstr>
      <vt:lpstr>Présentation PowerPoint</vt:lpstr>
      <vt:lpstr>Présentation PowerPoint</vt:lpstr>
      <vt:lpstr>Comment se structure une capsule pédagogique ?</vt:lpstr>
      <vt:lpstr>Les ressources disponibles </vt:lpstr>
      <vt:lpstr>Les ressources disponibles </vt:lpstr>
      <vt:lpstr>Des ressources « clé-en- main » et éditables, à utiliser sans modération.</vt:lpstr>
      <vt:lpstr>Présentation PowerPoint</vt:lpstr>
      <vt:lpstr>INTERETS</vt:lpstr>
      <vt:lpstr>LIMITES</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Grenet</dc:creator>
  <cp:lastModifiedBy>dramstein</cp:lastModifiedBy>
  <cp:revision>399</cp:revision>
  <cp:lastPrinted>2022-11-22T15:57:02Z</cp:lastPrinted>
  <dcterms:created xsi:type="dcterms:W3CDTF">2021-04-12T16:26:28Z</dcterms:created>
  <dcterms:modified xsi:type="dcterms:W3CDTF">2023-06-01T10:31:20Z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2021-10-11T11:44:45Z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7d4bd36b-3eb1-476c-9fd6-0070f21b0d13</vt:lpwstr>
  </property>
  <property fmtid="{D5CDD505-2E9C-101B-9397-08002B2CF9AE}" pid="8" name="MSIP_Label_2d26f538-337a-4593-a7e6-123667b1a538_ContentBits">
    <vt:lpwstr>0</vt:lpwstr>
  </property>
</Properties>
</file>