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modernComment_1D7_931C5785.xml" ContentType="application/vnd.ms-powerpoint.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handoutMasterIdLst>
    <p:handoutMasterId r:id="rId34"/>
  </p:handoutMasterIdLst>
  <p:sldIdLst>
    <p:sldId id="256" r:id="rId2"/>
    <p:sldId id="260" r:id="rId3"/>
    <p:sldId id="272" r:id="rId4"/>
    <p:sldId id="266" r:id="rId5"/>
    <p:sldId id="286" r:id="rId6"/>
    <p:sldId id="471" r:id="rId7"/>
    <p:sldId id="288" r:id="rId8"/>
    <p:sldId id="499" r:id="rId9"/>
    <p:sldId id="292" r:id="rId10"/>
    <p:sldId id="293" r:id="rId11"/>
    <p:sldId id="269" r:id="rId12"/>
    <p:sldId id="431" r:id="rId13"/>
    <p:sldId id="432" r:id="rId14"/>
    <p:sldId id="445" r:id="rId15"/>
    <p:sldId id="437" r:id="rId16"/>
    <p:sldId id="433" r:id="rId17"/>
    <p:sldId id="438" r:id="rId18"/>
    <p:sldId id="478" r:id="rId19"/>
    <p:sldId id="411" r:id="rId20"/>
    <p:sldId id="509" r:id="rId21"/>
    <p:sldId id="275" r:id="rId22"/>
    <p:sldId id="510" r:id="rId23"/>
    <p:sldId id="451" r:id="rId24"/>
    <p:sldId id="276" r:id="rId25"/>
    <p:sldId id="434" r:id="rId26"/>
    <p:sldId id="492" r:id="rId27"/>
    <p:sldId id="343" r:id="rId28"/>
    <p:sldId id="265" r:id="rId29"/>
    <p:sldId id="285" r:id="rId30"/>
    <p:sldId id="446" r:id="rId31"/>
    <p:sldId id="513"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D5DA857-369E-1E3E-86B3-62C4C294D0A4}" name="Le-bouedec Marine" initials="LbM" userId="S::marine.le-bouedec@ens-rennes.fr::abe9e68d-6479-4d14-87ba-329f234af722"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73" autoAdjust="0"/>
    <p:restoredTop sz="81658" autoAdjust="0"/>
  </p:normalViewPr>
  <p:slideViewPr>
    <p:cSldViewPr snapToGrid="0">
      <p:cViewPr varScale="1">
        <p:scale>
          <a:sx n="70" d="100"/>
          <a:sy n="70" d="100"/>
        </p:scale>
        <p:origin x="1968" y="48"/>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8/10/relationships/authors" Target="authors.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omments/modernComment_1D7_931C5785.xml><?xml version="1.0" encoding="utf-8"?>
<p188:cmLst xmlns:a="http://schemas.openxmlformats.org/drawingml/2006/main" xmlns:r="http://schemas.openxmlformats.org/officeDocument/2006/relationships" xmlns:p188="http://schemas.microsoft.com/office/powerpoint/2018/8/main">
  <p188:cm id="{6C1348DA-182C-4053-8D22-E854E6A27F2F}" authorId="{AD5DA857-369E-1E3E-86B3-62C4C294D0A4}" created="2022-11-30T07:46:42.147">
    <pc:sldMkLst xmlns:pc="http://schemas.microsoft.com/office/powerpoint/2013/main/command">
      <pc:docMk/>
      <pc:sldMk cId="2468108165" sldId="471"/>
    </pc:sldMkLst>
    <p188:txBody>
      <a:bodyPr/>
      <a:lstStyle/>
      <a:p>
        <a:r>
          <a:rPr lang="fr-FR"/>
          <a:t>Vérifier pour les hôtels, commerces et gymnases</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DFFA29-8D89-4F7F-8E13-CF8EB5539EEA}" type="doc">
      <dgm:prSet loTypeId="urn:microsoft.com/office/officeart/2005/8/layout/chevron1" loCatId="process" qsTypeId="urn:microsoft.com/office/officeart/2005/8/quickstyle/simple1" qsCatId="simple" csTypeId="urn:microsoft.com/office/officeart/2005/8/colors/accent1_2" csCatId="accent1" phldr="1"/>
      <dgm:spPr/>
    </dgm:pt>
    <dgm:pt modelId="{1942576F-B7DD-4428-934F-4352D22026C5}">
      <dgm:prSet phldrT="[Texte]" custT="1"/>
      <dgm:spPr>
        <a:solidFill>
          <a:srgbClr val="C00000"/>
        </a:solidFill>
        <a:ln>
          <a:noFill/>
        </a:ln>
      </dgm:spPr>
      <dgm:t>
        <a:bodyPr/>
        <a:lstStyle/>
        <a:p>
          <a:r>
            <a:rPr lang="fr-FR" sz="1400" b="1" dirty="0">
              <a:solidFill>
                <a:schemeClr val="bg1"/>
              </a:solidFill>
              <a:latin typeface="Arial" panose="020B0604020202020204" pitchFamily="34" charset="0"/>
              <a:cs typeface="Arial" panose="020B0604020202020204" pitchFamily="34" charset="0"/>
            </a:rPr>
            <a:t>Programme</a:t>
          </a:r>
        </a:p>
      </dgm:t>
    </dgm:pt>
    <dgm:pt modelId="{3E40771E-652C-4432-BDF2-5FAA3D278D34}" type="parTrans" cxnId="{D4D4DA4A-843F-46BD-9D35-6F7845679AE4}">
      <dgm:prSet/>
      <dgm:spPr/>
      <dgm:t>
        <a:bodyPr/>
        <a:lstStyle/>
        <a:p>
          <a:endParaRPr lang="fr-FR" sz="3200" b="1">
            <a:solidFill>
              <a:schemeClr val="bg1"/>
            </a:solidFill>
            <a:latin typeface="Arial" panose="020B0604020202020204" pitchFamily="34" charset="0"/>
            <a:cs typeface="Arial" panose="020B0604020202020204" pitchFamily="34" charset="0"/>
          </a:endParaRPr>
        </a:p>
      </dgm:t>
    </dgm:pt>
    <dgm:pt modelId="{D0209377-E161-4E1E-A0CA-7D3652A629D2}" type="sibTrans" cxnId="{D4D4DA4A-843F-46BD-9D35-6F7845679AE4}">
      <dgm:prSet/>
      <dgm:spPr/>
      <dgm:t>
        <a:bodyPr/>
        <a:lstStyle/>
        <a:p>
          <a:endParaRPr lang="fr-FR" sz="3200" b="1">
            <a:solidFill>
              <a:schemeClr val="bg1"/>
            </a:solidFill>
            <a:latin typeface="Arial" panose="020B0604020202020204" pitchFamily="34" charset="0"/>
            <a:cs typeface="Arial" panose="020B0604020202020204" pitchFamily="34" charset="0"/>
          </a:endParaRPr>
        </a:p>
      </dgm:t>
    </dgm:pt>
    <dgm:pt modelId="{CE07332A-1882-45E1-B43E-12FD73282A1B}">
      <dgm:prSet phldrT="[Texte]" custT="1"/>
      <dgm:spPr>
        <a:solidFill>
          <a:srgbClr val="C00000"/>
        </a:solidFill>
        <a:ln>
          <a:noFill/>
        </a:ln>
      </dgm:spPr>
      <dgm:t>
        <a:bodyPr/>
        <a:lstStyle/>
        <a:p>
          <a:r>
            <a:rPr lang="fr-FR" sz="1400" b="1" dirty="0">
              <a:solidFill>
                <a:schemeClr val="bg1"/>
              </a:solidFill>
              <a:latin typeface="Arial" panose="020B0604020202020204" pitchFamily="34" charset="0"/>
              <a:cs typeface="Arial" panose="020B0604020202020204" pitchFamily="34" charset="0"/>
            </a:rPr>
            <a:t>Esquisse</a:t>
          </a:r>
        </a:p>
      </dgm:t>
    </dgm:pt>
    <dgm:pt modelId="{F713D4D4-1321-4A1B-B3ED-7B96165870BC}" type="parTrans" cxnId="{4E8AA81B-DB2C-4A06-8D4D-EAEC7C5C2D68}">
      <dgm:prSet/>
      <dgm:spPr/>
      <dgm:t>
        <a:bodyPr/>
        <a:lstStyle/>
        <a:p>
          <a:endParaRPr lang="fr-FR" sz="3200" b="1">
            <a:solidFill>
              <a:schemeClr val="bg1"/>
            </a:solidFill>
            <a:latin typeface="Arial" panose="020B0604020202020204" pitchFamily="34" charset="0"/>
            <a:cs typeface="Arial" panose="020B0604020202020204" pitchFamily="34" charset="0"/>
          </a:endParaRPr>
        </a:p>
      </dgm:t>
    </dgm:pt>
    <dgm:pt modelId="{C90B3633-9FAA-4E22-B4DC-FB39FF7EBFA9}" type="sibTrans" cxnId="{4E8AA81B-DB2C-4A06-8D4D-EAEC7C5C2D68}">
      <dgm:prSet/>
      <dgm:spPr/>
      <dgm:t>
        <a:bodyPr/>
        <a:lstStyle/>
        <a:p>
          <a:endParaRPr lang="fr-FR" sz="3200" b="1">
            <a:solidFill>
              <a:schemeClr val="bg1"/>
            </a:solidFill>
            <a:latin typeface="Arial" panose="020B0604020202020204" pitchFamily="34" charset="0"/>
            <a:cs typeface="Arial" panose="020B0604020202020204" pitchFamily="34" charset="0"/>
          </a:endParaRPr>
        </a:p>
      </dgm:t>
    </dgm:pt>
    <dgm:pt modelId="{CA01AA95-D5BA-4F41-9CD8-89FB722FEC38}">
      <dgm:prSet phldrT="[Texte]" custT="1"/>
      <dgm:spPr>
        <a:solidFill>
          <a:srgbClr val="C00000"/>
        </a:solidFill>
        <a:ln>
          <a:noFill/>
        </a:ln>
      </dgm:spPr>
      <dgm:t>
        <a:bodyPr/>
        <a:lstStyle/>
        <a:p>
          <a:r>
            <a:rPr lang="fr-FR" sz="1400" b="1" dirty="0">
              <a:solidFill>
                <a:schemeClr val="bg1"/>
              </a:solidFill>
              <a:latin typeface="Arial" panose="020B0604020202020204" pitchFamily="34" charset="0"/>
              <a:cs typeface="Arial" panose="020B0604020202020204" pitchFamily="34" charset="0"/>
            </a:rPr>
            <a:t>APS</a:t>
          </a:r>
        </a:p>
      </dgm:t>
    </dgm:pt>
    <dgm:pt modelId="{4C34CE5A-8F00-41D4-94E5-F3AC11D3CBEA}" type="parTrans" cxnId="{1405893E-B306-4BCF-B73B-2F6B0F999502}">
      <dgm:prSet/>
      <dgm:spPr/>
      <dgm:t>
        <a:bodyPr/>
        <a:lstStyle/>
        <a:p>
          <a:endParaRPr lang="fr-FR" sz="3200" b="1">
            <a:solidFill>
              <a:schemeClr val="bg1"/>
            </a:solidFill>
            <a:latin typeface="Arial" panose="020B0604020202020204" pitchFamily="34" charset="0"/>
            <a:cs typeface="Arial" panose="020B0604020202020204" pitchFamily="34" charset="0"/>
          </a:endParaRPr>
        </a:p>
      </dgm:t>
    </dgm:pt>
    <dgm:pt modelId="{EF8DE0F4-26AC-4546-ACDB-280100FD0EB5}" type="sibTrans" cxnId="{1405893E-B306-4BCF-B73B-2F6B0F999502}">
      <dgm:prSet/>
      <dgm:spPr/>
      <dgm:t>
        <a:bodyPr/>
        <a:lstStyle/>
        <a:p>
          <a:endParaRPr lang="fr-FR" sz="3200" b="1">
            <a:solidFill>
              <a:schemeClr val="bg1"/>
            </a:solidFill>
            <a:latin typeface="Arial" panose="020B0604020202020204" pitchFamily="34" charset="0"/>
            <a:cs typeface="Arial" panose="020B0604020202020204" pitchFamily="34" charset="0"/>
          </a:endParaRPr>
        </a:p>
      </dgm:t>
    </dgm:pt>
    <dgm:pt modelId="{7ED3D2AB-A0DE-4466-B9E5-E16E6E5E0294}">
      <dgm:prSet phldrT="[Texte]" custT="1"/>
      <dgm:spPr>
        <a:solidFill>
          <a:srgbClr val="C00000"/>
        </a:solidFill>
        <a:ln>
          <a:noFill/>
        </a:ln>
      </dgm:spPr>
      <dgm:t>
        <a:bodyPr/>
        <a:lstStyle/>
        <a:p>
          <a:r>
            <a:rPr lang="fr-FR" sz="1400" b="1" dirty="0">
              <a:solidFill>
                <a:schemeClr val="bg1"/>
              </a:solidFill>
              <a:latin typeface="Arial" panose="020B0604020202020204" pitchFamily="34" charset="0"/>
              <a:cs typeface="Arial" panose="020B0604020202020204" pitchFamily="34" charset="0"/>
            </a:rPr>
            <a:t>APD</a:t>
          </a:r>
        </a:p>
      </dgm:t>
    </dgm:pt>
    <dgm:pt modelId="{DA97A254-6C69-47C5-9E6E-67C2956B2C9E}" type="parTrans" cxnId="{941D558A-C2B7-4D1F-ABD0-DE0515BC367B}">
      <dgm:prSet/>
      <dgm:spPr/>
      <dgm:t>
        <a:bodyPr/>
        <a:lstStyle/>
        <a:p>
          <a:endParaRPr lang="fr-FR" sz="3200" b="1">
            <a:solidFill>
              <a:schemeClr val="bg1"/>
            </a:solidFill>
            <a:latin typeface="Arial" panose="020B0604020202020204" pitchFamily="34" charset="0"/>
            <a:cs typeface="Arial" panose="020B0604020202020204" pitchFamily="34" charset="0"/>
          </a:endParaRPr>
        </a:p>
      </dgm:t>
    </dgm:pt>
    <dgm:pt modelId="{DFDD9BB3-4971-4F94-A987-B64D261C7B6E}" type="sibTrans" cxnId="{941D558A-C2B7-4D1F-ABD0-DE0515BC367B}">
      <dgm:prSet/>
      <dgm:spPr/>
      <dgm:t>
        <a:bodyPr/>
        <a:lstStyle/>
        <a:p>
          <a:endParaRPr lang="fr-FR" sz="3200" b="1">
            <a:solidFill>
              <a:schemeClr val="bg1"/>
            </a:solidFill>
            <a:latin typeface="Arial" panose="020B0604020202020204" pitchFamily="34" charset="0"/>
            <a:cs typeface="Arial" panose="020B0604020202020204" pitchFamily="34" charset="0"/>
          </a:endParaRPr>
        </a:p>
      </dgm:t>
    </dgm:pt>
    <dgm:pt modelId="{881196ED-46B7-4E8C-BF17-6F49798FEFC7}">
      <dgm:prSet phldrT="[Texte]" custT="1"/>
      <dgm:spPr>
        <a:solidFill>
          <a:srgbClr val="C00000"/>
        </a:solidFill>
        <a:ln>
          <a:noFill/>
        </a:ln>
      </dgm:spPr>
      <dgm:t>
        <a:bodyPr/>
        <a:lstStyle/>
        <a:p>
          <a:r>
            <a:rPr lang="fr-FR" sz="1400" b="1" dirty="0">
              <a:solidFill>
                <a:schemeClr val="bg1"/>
              </a:solidFill>
              <a:latin typeface="Arial" panose="020B0604020202020204" pitchFamily="34" charset="0"/>
              <a:cs typeface="Arial" panose="020B0604020202020204" pitchFamily="34" charset="0"/>
            </a:rPr>
            <a:t>PRO</a:t>
          </a:r>
        </a:p>
      </dgm:t>
    </dgm:pt>
    <dgm:pt modelId="{FCCB8CB7-AE00-4B77-B890-6259AB3E0970}" type="parTrans" cxnId="{D699FEE4-15A0-4DD6-ADF3-55DF8759F217}">
      <dgm:prSet/>
      <dgm:spPr/>
      <dgm:t>
        <a:bodyPr/>
        <a:lstStyle/>
        <a:p>
          <a:endParaRPr lang="fr-FR" sz="3200" b="1">
            <a:solidFill>
              <a:schemeClr val="bg1"/>
            </a:solidFill>
            <a:latin typeface="Arial" panose="020B0604020202020204" pitchFamily="34" charset="0"/>
            <a:cs typeface="Arial" panose="020B0604020202020204" pitchFamily="34" charset="0"/>
          </a:endParaRPr>
        </a:p>
      </dgm:t>
    </dgm:pt>
    <dgm:pt modelId="{82366F8E-3101-4230-9C63-C54AFE686EF1}" type="sibTrans" cxnId="{D699FEE4-15A0-4DD6-ADF3-55DF8759F217}">
      <dgm:prSet/>
      <dgm:spPr/>
      <dgm:t>
        <a:bodyPr/>
        <a:lstStyle/>
        <a:p>
          <a:endParaRPr lang="fr-FR" sz="3200" b="1">
            <a:solidFill>
              <a:schemeClr val="bg1"/>
            </a:solidFill>
            <a:latin typeface="Arial" panose="020B0604020202020204" pitchFamily="34" charset="0"/>
            <a:cs typeface="Arial" panose="020B0604020202020204" pitchFamily="34" charset="0"/>
          </a:endParaRPr>
        </a:p>
      </dgm:t>
    </dgm:pt>
    <dgm:pt modelId="{97F2E8B2-F846-4362-87AA-4EDFD0D7FE07}">
      <dgm:prSet phldrT="[Texte]" custT="1"/>
      <dgm:spPr>
        <a:solidFill>
          <a:srgbClr val="C00000"/>
        </a:solidFill>
        <a:ln>
          <a:noFill/>
        </a:ln>
      </dgm:spPr>
      <dgm:t>
        <a:bodyPr/>
        <a:lstStyle/>
        <a:p>
          <a:r>
            <a:rPr lang="fr-FR" sz="1400" b="1" dirty="0">
              <a:solidFill>
                <a:schemeClr val="bg1"/>
              </a:solidFill>
              <a:latin typeface="Arial" panose="020B0604020202020204" pitchFamily="34" charset="0"/>
              <a:cs typeface="Arial" panose="020B0604020202020204" pitchFamily="34" charset="0"/>
            </a:rPr>
            <a:t>DCE</a:t>
          </a:r>
        </a:p>
      </dgm:t>
    </dgm:pt>
    <dgm:pt modelId="{CF5B3649-7AB0-49B0-8B8B-EEA40FACAC93}" type="parTrans" cxnId="{2F907615-428B-431B-AE58-9962C73E2CB3}">
      <dgm:prSet/>
      <dgm:spPr/>
      <dgm:t>
        <a:bodyPr/>
        <a:lstStyle/>
        <a:p>
          <a:endParaRPr lang="fr-FR" sz="3200" b="1">
            <a:solidFill>
              <a:schemeClr val="bg1"/>
            </a:solidFill>
            <a:latin typeface="Arial" panose="020B0604020202020204" pitchFamily="34" charset="0"/>
            <a:cs typeface="Arial" panose="020B0604020202020204" pitchFamily="34" charset="0"/>
          </a:endParaRPr>
        </a:p>
      </dgm:t>
    </dgm:pt>
    <dgm:pt modelId="{283AC446-F41E-4165-8E12-D0223EF91DA9}" type="sibTrans" cxnId="{2F907615-428B-431B-AE58-9962C73E2CB3}">
      <dgm:prSet/>
      <dgm:spPr/>
      <dgm:t>
        <a:bodyPr/>
        <a:lstStyle/>
        <a:p>
          <a:endParaRPr lang="fr-FR" sz="3200" b="1">
            <a:solidFill>
              <a:schemeClr val="bg1"/>
            </a:solidFill>
            <a:latin typeface="Arial" panose="020B0604020202020204" pitchFamily="34" charset="0"/>
            <a:cs typeface="Arial" panose="020B0604020202020204" pitchFamily="34" charset="0"/>
          </a:endParaRPr>
        </a:p>
      </dgm:t>
    </dgm:pt>
    <dgm:pt modelId="{08B8F633-3012-4B49-A937-E8808E6B04F0}">
      <dgm:prSet phldrT="[Texte]" custT="1"/>
      <dgm:spPr>
        <a:solidFill>
          <a:srgbClr val="C00000"/>
        </a:solidFill>
        <a:ln>
          <a:noFill/>
        </a:ln>
      </dgm:spPr>
      <dgm:t>
        <a:bodyPr/>
        <a:lstStyle/>
        <a:p>
          <a:r>
            <a:rPr lang="fr-FR" sz="1400" b="1" dirty="0">
              <a:solidFill>
                <a:schemeClr val="bg1"/>
              </a:solidFill>
              <a:latin typeface="Arial" panose="020B0604020202020204" pitchFamily="34" charset="0"/>
              <a:cs typeface="Arial" panose="020B0604020202020204" pitchFamily="34" charset="0"/>
            </a:rPr>
            <a:t>EXE</a:t>
          </a:r>
        </a:p>
      </dgm:t>
    </dgm:pt>
    <dgm:pt modelId="{55B4D8DF-EFF3-4647-B3F8-8BD0914848FA}" type="parTrans" cxnId="{36C24326-C37A-4FAE-B1F0-E57533EC9E22}">
      <dgm:prSet/>
      <dgm:spPr/>
      <dgm:t>
        <a:bodyPr/>
        <a:lstStyle/>
        <a:p>
          <a:endParaRPr lang="fr-FR" sz="3200" b="1">
            <a:solidFill>
              <a:schemeClr val="bg1"/>
            </a:solidFill>
            <a:latin typeface="Arial" panose="020B0604020202020204" pitchFamily="34" charset="0"/>
            <a:cs typeface="Arial" panose="020B0604020202020204" pitchFamily="34" charset="0"/>
          </a:endParaRPr>
        </a:p>
      </dgm:t>
    </dgm:pt>
    <dgm:pt modelId="{7FA263CA-8A65-4A90-8801-398943728FB0}" type="sibTrans" cxnId="{36C24326-C37A-4FAE-B1F0-E57533EC9E22}">
      <dgm:prSet/>
      <dgm:spPr/>
      <dgm:t>
        <a:bodyPr/>
        <a:lstStyle/>
        <a:p>
          <a:endParaRPr lang="fr-FR" sz="3200" b="1">
            <a:solidFill>
              <a:schemeClr val="bg1"/>
            </a:solidFill>
            <a:latin typeface="Arial" panose="020B0604020202020204" pitchFamily="34" charset="0"/>
            <a:cs typeface="Arial" panose="020B0604020202020204" pitchFamily="34" charset="0"/>
          </a:endParaRPr>
        </a:p>
      </dgm:t>
    </dgm:pt>
    <dgm:pt modelId="{C875BE02-5023-41FC-96CF-954D1962338D}" type="pres">
      <dgm:prSet presAssocID="{68DFFA29-8D89-4F7F-8E13-CF8EB5539EEA}" presName="Name0" presStyleCnt="0">
        <dgm:presLayoutVars>
          <dgm:dir/>
          <dgm:animLvl val="lvl"/>
          <dgm:resizeHandles val="exact"/>
        </dgm:presLayoutVars>
      </dgm:prSet>
      <dgm:spPr/>
    </dgm:pt>
    <dgm:pt modelId="{E4ADBF4B-3F03-4612-AD5F-9225A8C771D5}" type="pres">
      <dgm:prSet presAssocID="{1942576F-B7DD-4428-934F-4352D22026C5}" presName="parTxOnly" presStyleLbl="node1" presStyleIdx="0" presStyleCnt="7" custScaleX="169829">
        <dgm:presLayoutVars>
          <dgm:chMax val="0"/>
          <dgm:chPref val="0"/>
          <dgm:bulletEnabled val="1"/>
        </dgm:presLayoutVars>
      </dgm:prSet>
      <dgm:spPr/>
    </dgm:pt>
    <dgm:pt modelId="{785812D2-BDE3-48BF-895B-3485D43F932F}" type="pres">
      <dgm:prSet presAssocID="{D0209377-E161-4E1E-A0CA-7D3652A629D2}" presName="parTxOnlySpace" presStyleCnt="0"/>
      <dgm:spPr/>
    </dgm:pt>
    <dgm:pt modelId="{A3CFD44F-6605-4B36-B8E8-7FE090A242D1}" type="pres">
      <dgm:prSet presAssocID="{CE07332A-1882-45E1-B43E-12FD73282A1B}" presName="parTxOnly" presStyleLbl="node1" presStyleIdx="1" presStyleCnt="7" custScaleX="210557">
        <dgm:presLayoutVars>
          <dgm:chMax val="0"/>
          <dgm:chPref val="0"/>
          <dgm:bulletEnabled val="1"/>
        </dgm:presLayoutVars>
      </dgm:prSet>
      <dgm:spPr/>
    </dgm:pt>
    <dgm:pt modelId="{83DB3550-CCB8-46D4-B461-FF7D1F797419}" type="pres">
      <dgm:prSet presAssocID="{C90B3633-9FAA-4E22-B4DC-FB39FF7EBFA9}" presName="parTxOnlySpace" presStyleCnt="0"/>
      <dgm:spPr/>
    </dgm:pt>
    <dgm:pt modelId="{11D70CC7-0956-4FEA-A4C6-EA8B8B658045}" type="pres">
      <dgm:prSet presAssocID="{CA01AA95-D5BA-4F41-9CD8-89FB722FEC38}" presName="parTxOnly" presStyleLbl="node1" presStyleIdx="2" presStyleCnt="7">
        <dgm:presLayoutVars>
          <dgm:chMax val="0"/>
          <dgm:chPref val="0"/>
          <dgm:bulletEnabled val="1"/>
        </dgm:presLayoutVars>
      </dgm:prSet>
      <dgm:spPr/>
    </dgm:pt>
    <dgm:pt modelId="{CE37B764-3FE1-497E-A003-9648692D6B8C}" type="pres">
      <dgm:prSet presAssocID="{EF8DE0F4-26AC-4546-ACDB-280100FD0EB5}" presName="parTxOnlySpace" presStyleCnt="0"/>
      <dgm:spPr/>
    </dgm:pt>
    <dgm:pt modelId="{B2732232-D422-4264-B18F-83070880501E}" type="pres">
      <dgm:prSet presAssocID="{7ED3D2AB-A0DE-4466-B9E5-E16E6E5E0294}" presName="parTxOnly" presStyleLbl="node1" presStyleIdx="3" presStyleCnt="7">
        <dgm:presLayoutVars>
          <dgm:chMax val="0"/>
          <dgm:chPref val="0"/>
          <dgm:bulletEnabled val="1"/>
        </dgm:presLayoutVars>
      </dgm:prSet>
      <dgm:spPr/>
    </dgm:pt>
    <dgm:pt modelId="{A0F6425E-CB57-4EC4-B8E9-C29A2CCDCD4A}" type="pres">
      <dgm:prSet presAssocID="{DFDD9BB3-4971-4F94-A987-B64D261C7B6E}" presName="parTxOnlySpace" presStyleCnt="0"/>
      <dgm:spPr/>
    </dgm:pt>
    <dgm:pt modelId="{2A1928AA-D0A0-49AC-BED3-5E62E68FDB78}" type="pres">
      <dgm:prSet presAssocID="{881196ED-46B7-4E8C-BF17-6F49798FEFC7}" presName="parTxOnly" presStyleLbl="node1" presStyleIdx="4" presStyleCnt="7">
        <dgm:presLayoutVars>
          <dgm:chMax val="0"/>
          <dgm:chPref val="0"/>
          <dgm:bulletEnabled val="1"/>
        </dgm:presLayoutVars>
      </dgm:prSet>
      <dgm:spPr/>
    </dgm:pt>
    <dgm:pt modelId="{C5FF1FE2-6D40-45AE-91BC-7EFBAE4A0B22}" type="pres">
      <dgm:prSet presAssocID="{82366F8E-3101-4230-9C63-C54AFE686EF1}" presName="parTxOnlySpace" presStyleCnt="0"/>
      <dgm:spPr/>
    </dgm:pt>
    <dgm:pt modelId="{9413270C-C6E7-4567-9C27-8FBB579E975F}" type="pres">
      <dgm:prSet presAssocID="{97F2E8B2-F846-4362-87AA-4EDFD0D7FE07}" presName="parTxOnly" presStyleLbl="node1" presStyleIdx="5" presStyleCnt="7">
        <dgm:presLayoutVars>
          <dgm:chMax val="0"/>
          <dgm:chPref val="0"/>
          <dgm:bulletEnabled val="1"/>
        </dgm:presLayoutVars>
      </dgm:prSet>
      <dgm:spPr/>
    </dgm:pt>
    <dgm:pt modelId="{A0DB0B79-3BAA-468E-8AAF-A5A123E1B193}" type="pres">
      <dgm:prSet presAssocID="{283AC446-F41E-4165-8E12-D0223EF91DA9}" presName="parTxOnlySpace" presStyleCnt="0"/>
      <dgm:spPr/>
    </dgm:pt>
    <dgm:pt modelId="{28311D64-57BB-4277-973D-D45AE4F4EE34}" type="pres">
      <dgm:prSet presAssocID="{08B8F633-3012-4B49-A937-E8808E6B04F0}" presName="parTxOnly" presStyleLbl="node1" presStyleIdx="6" presStyleCnt="7" custLinFactNeighborX="14358" custLinFactNeighborY="-1307">
        <dgm:presLayoutVars>
          <dgm:chMax val="0"/>
          <dgm:chPref val="0"/>
          <dgm:bulletEnabled val="1"/>
        </dgm:presLayoutVars>
      </dgm:prSet>
      <dgm:spPr/>
    </dgm:pt>
  </dgm:ptLst>
  <dgm:cxnLst>
    <dgm:cxn modelId="{2F907615-428B-431B-AE58-9962C73E2CB3}" srcId="{68DFFA29-8D89-4F7F-8E13-CF8EB5539EEA}" destId="{97F2E8B2-F846-4362-87AA-4EDFD0D7FE07}" srcOrd="5" destOrd="0" parTransId="{CF5B3649-7AB0-49B0-8B8B-EEA40FACAC93}" sibTransId="{283AC446-F41E-4165-8E12-D0223EF91DA9}"/>
    <dgm:cxn modelId="{4E8AA81B-DB2C-4A06-8D4D-EAEC7C5C2D68}" srcId="{68DFFA29-8D89-4F7F-8E13-CF8EB5539EEA}" destId="{CE07332A-1882-45E1-B43E-12FD73282A1B}" srcOrd="1" destOrd="0" parTransId="{F713D4D4-1321-4A1B-B3ED-7B96165870BC}" sibTransId="{C90B3633-9FAA-4E22-B4DC-FB39FF7EBFA9}"/>
    <dgm:cxn modelId="{36C24326-C37A-4FAE-B1F0-E57533EC9E22}" srcId="{68DFFA29-8D89-4F7F-8E13-CF8EB5539EEA}" destId="{08B8F633-3012-4B49-A937-E8808E6B04F0}" srcOrd="6" destOrd="0" parTransId="{55B4D8DF-EFF3-4647-B3F8-8BD0914848FA}" sibTransId="{7FA263CA-8A65-4A90-8801-398943728FB0}"/>
    <dgm:cxn modelId="{19FBC236-CE6C-48D8-A61C-D285610E29F8}" type="presOf" srcId="{CA01AA95-D5BA-4F41-9CD8-89FB722FEC38}" destId="{11D70CC7-0956-4FEA-A4C6-EA8B8B658045}" srcOrd="0" destOrd="0" presId="urn:microsoft.com/office/officeart/2005/8/layout/chevron1"/>
    <dgm:cxn modelId="{1405893E-B306-4BCF-B73B-2F6B0F999502}" srcId="{68DFFA29-8D89-4F7F-8E13-CF8EB5539EEA}" destId="{CA01AA95-D5BA-4F41-9CD8-89FB722FEC38}" srcOrd="2" destOrd="0" parTransId="{4C34CE5A-8F00-41D4-94E5-F3AC11D3CBEA}" sibTransId="{EF8DE0F4-26AC-4546-ACDB-280100FD0EB5}"/>
    <dgm:cxn modelId="{F354725B-65BF-450D-BBE0-2D957A18F1C5}" type="presOf" srcId="{1942576F-B7DD-4428-934F-4352D22026C5}" destId="{E4ADBF4B-3F03-4612-AD5F-9225A8C771D5}" srcOrd="0" destOrd="0" presId="urn:microsoft.com/office/officeart/2005/8/layout/chevron1"/>
    <dgm:cxn modelId="{2953F563-0155-4B00-9039-EED9C0B65B53}" type="presOf" srcId="{68DFFA29-8D89-4F7F-8E13-CF8EB5539EEA}" destId="{C875BE02-5023-41FC-96CF-954D1962338D}" srcOrd="0" destOrd="0" presId="urn:microsoft.com/office/officeart/2005/8/layout/chevron1"/>
    <dgm:cxn modelId="{D4D4DA4A-843F-46BD-9D35-6F7845679AE4}" srcId="{68DFFA29-8D89-4F7F-8E13-CF8EB5539EEA}" destId="{1942576F-B7DD-4428-934F-4352D22026C5}" srcOrd="0" destOrd="0" parTransId="{3E40771E-652C-4432-BDF2-5FAA3D278D34}" sibTransId="{D0209377-E161-4E1E-A0CA-7D3652A629D2}"/>
    <dgm:cxn modelId="{DA81EB4E-976D-483F-99ED-06FA19822386}" type="presOf" srcId="{CE07332A-1882-45E1-B43E-12FD73282A1B}" destId="{A3CFD44F-6605-4B36-B8E8-7FE090A242D1}" srcOrd="0" destOrd="0" presId="urn:microsoft.com/office/officeart/2005/8/layout/chevron1"/>
    <dgm:cxn modelId="{941D558A-C2B7-4D1F-ABD0-DE0515BC367B}" srcId="{68DFFA29-8D89-4F7F-8E13-CF8EB5539EEA}" destId="{7ED3D2AB-A0DE-4466-B9E5-E16E6E5E0294}" srcOrd="3" destOrd="0" parTransId="{DA97A254-6C69-47C5-9E6E-67C2956B2C9E}" sibTransId="{DFDD9BB3-4971-4F94-A987-B64D261C7B6E}"/>
    <dgm:cxn modelId="{5E36238D-EE6F-4011-B86F-8CAA3BA3923B}" type="presOf" srcId="{881196ED-46B7-4E8C-BF17-6F49798FEFC7}" destId="{2A1928AA-D0A0-49AC-BED3-5E62E68FDB78}" srcOrd="0" destOrd="0" presId="urn:microsoft.com/office/officeart/2005/8/layout/chevron1"/>
    <dgm:cxn modelId="{8D2DA79B-F2B0-4EF2-9421-0BB16CCC8140}" type="presOf" srcId="{97F2E8B2-F846-4362-87AA-4EDFD0D7FE07}" destId="{9413270C-C6E7-4567-9C27-8FBB579E975F}" srcOrd="0" destOrd="0" presId="urn:microsoft.com/office/officeart/2005/8/layout/chevron1"/>
    <dgm:cxn modelId="{08DF37C7-31B7-47BD-B041-44646CBC7A11}" type="presOf" srcId="{08B8F633-3012-4B49-A937-E8808E6B04F0}" destId="{28311D64-57BB-4277-973D-D45AE4F4EE34}" srcOrd="0" destOrd="0" presId="urn:microsoft.com/office/officeart/2005/8/layout/chevron1"/>
    <dgm:cxn modelId="{4AD951CC-4A6F-4432-8697-36D29EBBE022}" type="presOf" srcId="{7ED3D2AB-A0DE-4466-B9E5-E16E6E5E0294}" destId="{B2732232-D422-4264-B18F-83070880501E}" srcOrd="0" destOrd="0" presId="urn:microsoft.com/office/officeart/2005/8/layout/chevron1"/>
    <dgm:cxn modelId="{D699FEE4-15A0-4DD6-ADF3-55DF8759F217}" srcId="{68DFFA29-8D89-4F7F-8E13-CF8EB5539EEA}" destId="{881196ED-46B7-4E8C-BF17-6F49798FEFC7}" srcOrd="4" destOrd="0" parTransId="{FCCB8CB7-AE00-4B77-B890-6259AB3E0970}" sibTransId="{82366F8E-3101-4230-9C63-C54AFE686EF1}"/>
    <dgm:cxn modelId="{EA579A22-F600-4595-8F5E-0148443F5A88}" type="presParOf" srcId="{C875BE02-5023-41FC-96CF-954D1962338D}" destId="{E4ADBF4B-3F03-4612-AD5F-9225A8C771D5}" srcOrd="0" destOrd="0" presId="urn:microsoft.com/office/officeart/2005/8/layout/chevron1"/>
    <dgm:cxn modelId="{DFE50D46-352C-4AD2-9E8A-A1ACE11D36F6}" type="presParOf" srcId="{C875BE02-5023-41FC-96CF-954D1962338D}" destId="{785812D2-BDE3-48BF-895B-3485D43F932F}" srcOrd="1" destOrd="0" presId="urn:microsoft.com/office/officeart/2005/8/layout/chevron1"/>
    <dgm:cxn modelId="{D594349D-AA61-4607-BE4A-592EEF552C8F}" type="presParOf" srcId="{C875BE02-5023-41FC-96CF-954D1962338D}" destId="{A3CFD44F-6605-4B36-B8E8-7FE090A242D1}" srcOrd="2" destOrd="0" presId="urn:microsoft.com/office/officeart/2005/8/layout/chevron1"/>
    <dgm:cxn modelId="{22BB1080-2CAE-43B7-BF08-36B0D04C1575}" type="presParOf" srcId="{C875BE02-5023-41FC-96CF-954D1962338D}" destId="{83DB3550-CCB8-46D4-B461-FF7D1F797419}" srcOrd="3" destOrd="0" presId="urn:microsoft.com/office/officeart/2005/8/layout/chevron1"/>
    <dgm:cxn modelId="{59DB999B-A6ED-4071-B30A-47978C868D77}" type="presParOf" srcId="{C875BE02-5023-41FC-96CF-954D1962338D}" destId="{11D70CC7-0956-4FEA-A4C6-EA8B8B658045}" srcOrd="4" destOrd="0" presId="urn:microsoft.com/office/officeart/2005/8/layout/chevron1"/>
    <dgm:cxn modelId="{E09FA4B3-3E40-4B7E-B74D-5B74C3623ACD}" type="presParOf" srcId="{C875BE02-5023-41FC-96CF-954D1962338D}" destId="{CE37B764-3FE1-497E-A003-9648692D6B8C}" srcOrd="5" destOrd="0" presId="urn:microsoft.com/office/officeart/2005/8/layout/chevron1"/>
    <dgm:cxn modelId="{78395495-3482-46E1-9652-2FDD9C7F1940}" type="presParOf" srcId="{C875BE02-5023-41FC-96CF-954D1962338D}" destId="{B2732232-D422-4264-B18F-83070880501E}" srcOrd="6" destOrd="0" presId="urn:microsoft.com/office/officeart/2005/8/layout/chevron1"/>
    <dgm:cxn modelId="{C804C14B-E01A-424F-B929-E1235D268324}" type="presParOf" srcId="{C875BE02-5023-41FC-96CF-954D1962338D}" destId="{A0F6425E-CB57-4EC4-B8E9-C29A2CCDCD4A}" srcOrd="7" destOrd="0" presId="urn:microsoft.com/office/officeart/2005/8/layout/chevron1"/>
    <dgm:cxn modelId="{93274A4D-98D9-4B92-B717-A678AE46143A}" type="presParOf" srcId="{C875BE02-5023-41FC-96CF-954D1962338D}" destId="{2A1928AA-D0A0-49AC-BED3-5E62E68FDB78}" srcOrd="8" destOrd="0" presId="urn:microsoft.com/office/officeart/2005/8/layout/chevron1"/>
    <dgm:cxn modelId="{853791FC-04AE-4777-9DBA-3CD42C6E89AB}" type="presParOf" srcId="{C875BE02-5023-41FC-96CF-954D1962338D}" destId="{C5FF1FE2-6D40-45AE-91BC-7EFBAE4A0B22}" srcOrd="9" destOrd="0" presId="urn:microsoft.com/office/officeart/2005/8/layout/chevron1"/>
    <dgm:cxn modelId="{2209376D-3C07-4D86-A570-77ACB11F1C87}" type="presParOf" srcId="{C875BE02-5023-41FC-96CF-954D1962338D}" destId="{9413270C-C6E7-4567-9C27-8FBB579E975F}" srcOrd="10" destOrd="0" presId="urn:microsoft.com/office/officeart/2005/8/layout/chevron1"/>
    <dgm:cxn modelId="{CB3DD76C-1861-4D0F-A302-C6039C54C19E}" type="presParOf" srcId="{C875BE02-5023-41FC-96CF-954D1962338D}" destId="{A0DB0B79-3BAA-468E-8AAF-A5A123E1B193}" srcOrd="11" destOrd="0" presId="urn:microsoft.com/office/officeart/2005/8/layout/chevron1"/>
    <dgm:cxn modelId="{0B4CE193-57C3-4566-89D2-AABD2D6BA46F}" type="presParOf" srcId="{C875BE02-5023-41FC-96CF-954D1962338D}" destId="{28311D64-57BB-4277-973D-D45AE4F4EE34}" srcOrd="12" destOrd="0" presId="urn:microsoft.com/office/officeart/2005/8/layout/chevron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ADBF4B-3F03-4612-AD5F-9225A8C771D5}">
      <dsp:nvSpPr>
        <dsp:cNvPr id="0" name=""/>
        <dsp:cNvSpPr/>
      </dsp:nvSpPr>
      <dsp:spPr>
        <a:xfrm>
          <a:off x="2457" y="23373"/>
          <a:ext cx="1831423" cy="431357"/>
        </a:xfrm>
        <a:prstGeom prst="chevron">
          <a:avLst/>
        </a:prstGeom>
        <a:solidFill>
          <a:srgbClr val="C000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b="1" kern="1200" dirty="0">
              <a:solidFill>
                <a:schemeClr val="bg1"/>
              </a:solidFill>
              <a:latin typeface="Arial" panose="020B0604020202020204" pitchFamily="34" charset="0"/>
              <a:cs typeface="Arial" panose="020B0604020202020204" pitchFamily="34" charset="0"/>
            </a:rPr>
            <a:t>Programme</a:t>
          </a:r>
        </a:p>
      </dsp:txBody>
      <dsp:txXfrm>
        <a:off x="218136" y="23373"/>
        <a:ext cx="1400066" cy="431357"/>
      </dsp:txXfrm>
    </dsp:sp>
    <dsp:sp modelId="{A3CFD44F-6605-4B36-B8E8-7FE090A242D1}">
      <dsp:nvSpPr>
        <dsp:cNvPr id="0" name=""/>
        <dsp:cNvSpPr/>
      </dsp:nvSpPr>
      <dsp:spPr>
        <a:xfrm>
          <a:off x="1726041" y="23373"/>
          <a:ext cx="2270631" cy="431357"/>
        </a:xfrm>
        <a:prstGeom prst="chevron">
          <a:avLst/>
        </a:prstGeom>
        <a:solidFill>
          <a:srgbClr val="C000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b="1" kern="1200" dirty="0">
              <a:solidFill>
                <a:schemeClr val="bg1"/>
              </a:solidFill>
              <a:latin typeface="Arial" panose="020B0604020202020204" pitchFamily="34" charset="0"/>
              <a:cs typeface="Arial" panose="020B0604020202020204" pitchFamily="34" charset="0"/>
            </a:rPr>
            <a:t>Esquisse</a:t>
          </a:r>
        </a:p>
      </dsp:txBody>
      <dsp:txXfrm>
        <a:off x="1941720" y="23373"/>
        <a:ext cx="1839274" cy="431357"/>
      </dsp:txXfrm>
    </dsp:sp>
    <dsp:sp modelId="{11D70CC7-0956-4FEA-A4C6-EA8B8B658045}">
      <dsp:nvSpPr>
        <dsp:cNvPr id="0" name=""/>
        <dsp:cNvSpPr/>
      </dsp:nvSpPr>
      <dsp:spPr>
        <a:xfrm>
          <a:off x="3888834" y="23373"/>
          <a:ext cx="1078392" cy="431357"/>
        </a:xfrm>
        <a:prstGeom prst="chevron">
          <a:avLst/>
        </a:prstGeom>
        <a:solidFill>
          <a:srgbClr val="C000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b="1" kern="1200" dirty="0">
              <a:solidFill>
                <a:schemeClr val="bg1"/>
              </a:solidFill>
              <a:latin typeface="Arial" panose="020B0604020202020204" pitchFamily="34" charset="0"/>
              <a:cs typeface="Arial" panose="020B0604020202020204" pitchFamily="34" charset="0"/>
            </a:rPr>
            <a:t>APS</a:t>
          </a:r>
        </a:p>
      </dsp:txBody>
      <dsp:txXfrm>
        <a:off x="4104513" y="23373"/>
        <a:ext cx="647035" cy="431357"/>
      </dsp:txXfrm>
    </dsp:sp>
    <dsp:sp modelId="{B2732232-D422-4264-B18F-83070880501E}">
      <dsp:nvSpPr>
        <dsp:cNvPr id="0" name=""/>
        <dsp:cNvSpPr/>
      </dsp:nvSpPr>
      <dsp:spPr>
        <a:xfrm>
          <a:off x="4859387" y="23373"/>
          <a:ext cx="1078392" cy="431357"/>
        </a:xfrm>
        <a:prstGeom prst="chevron">
          <a:avLst/>
        </a:prstGeom>
        <a:solidFill>
          <a:srgbClr val="C000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b="1" kern="1200" dirty="0">
              <a:solidFill>
                <a:schemeClr val="bg1"/>
              </a:solidFill>
              <a:latin typeface="Arial" panose="020B0604020202020204" pitchFamily="34" charset="0"/>
              <a:cs typeface="Arial" panose="020B0604020202020204" pitchFamily="34" charset="0"/>
            </a:rPr>
            <a:t>APD</a:t>
          </a:r>
        </a:p>
      </dsp:txBody>
      <dsp:txXfrm>
        <a:off x="5075066" y="23373"/>
        <a:ext cx="647035" cy="431357"/>
      </dsp:txXfrm>
    </dsp:sp>
    <dsp:sp modelId="{2A1928AA-D0A0-49AC-BED3-5E62E68FDB78}">
      <dsp:nvSpPr>
        <dsp:cNvPr id="0" name=""/>
        <dsp:cNvSpPr/>
      </dsp:nvSpPr>
      <dsp:spPr>
        <a:xfrm>
          <a:off x="5829941" y="23373"/>
          <a:ext cx="1078392" cy="431357"/>
        </a:xfrm>
        <a:prstGeom prst="chevron">
          <a:avLst/>
        </a:prstGeom>
        <a:solidFill>
          <a:srgbClr val="C000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b="1" kern="1200" dirty="0">
              <a:solidFill>
                <a:schemeClr val="bg1"/>
              </a:solidFill>
              <a:latin typeface="Arial" panose="020B0604020202020204" pitchFamily="34" charset="0"/>
              <a:cs typeface="Arial" panose="020B0604020202020204" pitchFamily="34" charset="0"/>
            </a:rPr>
            <a:t>PRO</a:t>
          </a:r>
        </a:p>
      </dsp:txBody>
      <dsp:txXfrm>
        <a:off x="6045620" y="23373"/>
        <a:ext cx="647035" cy="431357"/>
      </dsp:txXfrm>
    </dsp:sp>
    <dsp:sp modelId="{9413270C-C6E7-4567-9C27-8FBB579E975F}">
      <dsp:nvSpPr>
        <dsp:cNvPr id="0" name=""/>
        <dsp:cNvSpPr/>
      </dsp:nvSpPr>
      <dsp:spPr>
        <a:xfrm>
          <a:off x="6800495" y="23373"/>
          <a:ext cx="1078392" cy="431357"/>
        </a:xfrm>
        <a:prstGeom prst="chevron">
          <a:avLst/>
        </a:prstGeom>
        <a:solidFill>
          <a:srgbClr val="C000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b="1" kern="1200" dirty="0">
              <a:solidFill>
                <a:schemeClr val="bg1"/>
              </a:solidFill>
              <a:latin typeface="Arial" panose="020B0604020202020204" pitchFamily="34" charset="0"/>
              <a:cs typeface="Arial" panose="020B0604020202020204" pitchFamily="34" charset="0"/>
            </a:rPr>
            <a:t>DCE</a:t>
          </a:r>
        </a:p>
      </dsp:txBody>
      <dsp:txXfrm>
        <a:off x="7016174" y="23373"/>
        <a:ext cx="647035" cy="431357"/>
      </dsp:txXfrm>
    </dsp:sp>
    <dsp:sp modelId="{28311D64-57BB-4277-973D-D45AE4F4EE34}">
      <dsp:nvSpPr>
        <dsp:cNvPr id="0" name=""/>
        <dsp:cNvSpPr/>
      </dsp:nvSpPr>
      <dsp:spPr>
        <a:xfrm>
          <a:off x="7773506" y="17735"/>
          <a:ext cx="1078392" cy="431357"/>
        </a:xfrm>
        <a:prstGeom prst="chevron">
          <a:avLst/>
        </a:prstGeom>
        <a:solidFill>
          <a:srgbClr val="C000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b="1" kern="1200" dirty="0">
              <a:solidFill>
                <a:schemeClr val="bg1"/>
              </a:solidFill>
              <a:latin typeface="Arial" panose="020B0604020202020204" pitchFamily="34" charset="0"/>
              <a:cs typeface="Arial" panose="020B0604020202020204" pitchFamily="34" charset="0"/>
            </a:rPr>
            <a:t>EXE</a:t>
          </a:r>
        </a:p>
      </dsp:txBody>
      <dsp:txXfrm>
        <a:off x="7989185" y="17735"/>
        <a:ext cx="647035" cy="431357"/>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D4DDF58C-88AB-45F1-8066-F13434EA694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fr-FR"/>
              <a:t>k!jb!kjb!kjb!kb</a:t>
            </a:r>
          </a:p>
        </p:txBody>
      </p:sp>
      <p:sp>
        <p:nvSpPr>
          <p:cNvPr id="3" name="Espace réservé de la date 2">
            <a:extLst>
              <a:ext uri="{FF2B5EF4-FFF2-40B4-BE49-F238E27FC236}">
                <a16:creationId xmlns:a16="http://schemas.microsoft.com/office/drawing/2014/main" id="{8062F870-079C-467B-9F4D-5481C0A3611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3B724F6-9269-4330-B303-42CFDCD43386}" type="datetimeFigureOut">
              <a:rPr lang="fr-FR" smtClean="0"/>
              <a:t>31/05/2023</a:t>
            </a:fld>
            <a:endParaRPr lang="fr-FR"/>
          </a:p>
        </p:txBody>
      </p:sp>
      <p:sp>
        <p:nvSpPr>
          <p:cNvPr id="4" name="Espace réservé du pied de page 3">
            <a:extLst>
              <a:ext uri="{FF2B5EF4-FFF2-40B4-BE49-F238E27FC236}">
                <a16:creationId xmlns:a16="http://schemas.microsoft.com/office/drawing/2014/main" id="{EADE8567-1835-4258-9F13-82A486BCEFC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97123969-46CF-4FBD-B7D9-9B1C90B5025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0EE4AB8-D006-428C-827C-089E0386973A}" type="slidenum">
              <a:rPr lang="fr-FR" smtClean="0"/>
              <a:t>‹N°›</a:t>
            </a:fld>
            <a:endParaRPr lang="fr-FR"/>
          </a:p>
        </p:txBody>
      </p:sp>
    </p:spTree>
    <p:extLst>
      <p:ext uri="{BB962C8B-B14F-4D97-AF65-F5344CB8AC3E}">
        <p14:creationId xmlns:p14="http://schemas.microsoft.com/office/powerpoint/2010/main" val="11977254"/>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fr-FR"/>
              <a:t>k!jb!kjb!kjb!kb</a:t>
            </a: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6EB43E-9806-4BC0-A698-98E657B9AB26}" type="datetimeFigureOut">
              <a:rPr lang="fr-FR" smtClean="0"/>
              <a:t>31/05/2023</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6D2CC7-8497-497F-BF63-CC2FD9502967}" type="slidenum">
              <a:rPr lang="fr-FR" smtClean="0"/>
              <a:t>‹N°›</a:t>
            </a:fld>
            <a:endParaRPr lang="fr-FR"/>
          </a:p>
        </p:txBody>
      </p:sp>
    </p:spTree>
    <p:extLst>
      <p:ext uri="{BB962C8B-B14F-4D97-AF65-F5344CB8AC3E}">
        <p14:creationId xmlns:p14="http://schemas.microsoft.com/office/powerpoint/2010/main" val="1214458921"/>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ecologie.gouv.fr/strategie-nationale-bas-carbone-snbc"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ecologie.gouv.fr/programmations-pluriannuelles-lenergie-ppe"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Introduites par la Loi de transition énergétique pour la croissance verte (LTECV) de 2015, la </a:t>
            </a:r>
            <a:r>
              <a:rPr lang="fr-FR" dirty="0">
                <a:hlinkClick r:id="rId3"/>
              </a:rPr>
              <a:t>Stratégie nationale bas-carbone (SNBC)</a:t>
            </a:r>
            <a:r>
              <a:rPr lang="fr-FR" dirty="0"/>
              <a:t> et la </a:t>
            </a:r>
            <a:r>
              <a:rPr lang="fr-FR" dirty="0">
                <a:hlinkClick r:id="rId4"/>
              </a:rPr>
              <a:t>Programmation pluriannuelle de l’énergie (PPE)</a:t>
            </a:r>
            <a:r>
              <a:rPr lang="fr-FR" dirty="0"/>
              <a:t> fixent des orientations pour les filières afin d’atteindre la neutralité carbone en 2050.</a:t>
            </a:r>
          </a:p>
          <a:p>
            <a:endParaRPr lang="fr-FR" dirty="0"/>
          </a:p>
        </p:txBody>
      </p:sp>
      <p:sp>
        <p:nvSpPr>
          <p:cNvPr id="4" name="Espace réservé de l'en-tête 3"/>
          <p:cNvSpPr>
            <a:spLocks noGrp="1"/>
          </p:cNvSpPr>
          <p:nvPr>
            <p:ph type="hdr" sz="quarter"/>
          </p:nvPr>
        </p:nvSpPr>
        <p:spPr/>
        <p:txBody>
          <a:bodyPr/>
          <a:lstStyle/>
          <a:p>
            <a:r>
              <a:rPr lang="fr-FR"/>
              <a:t>k!jb!kjb!kjb!kb</a:t>
            </a:r>
          </a:p>
        </p:txBody>
      </p:sp>
      <p:sp>
        <p:nvSpPr>
          <p:cNvPr id="5" name="Espace réservé du numéro de diapositive 4"/>
          <p:cNvSpPr>
            <a:spLocks noGrp="1"/>
          </p:cNvSpPr>
          <p:nvPr>
            <p:ph type="sldNum" sz="quarter" idx="5"/>
          </p:nvPr>
        </p:nvSpPr>
        <p:spPr/>
        <p:txBody>
          <a:bodyPr/>
          <a:lstStyle/>
          <a:p>
            <a:fld id="{866D2CC7-8497-497F-BF63-CC2FD9502967}" type="slidenum">
              <a:rPr lang="fr-FR" smtClean="0"/>
              <a:t>5</a:t>
            </a:fld>
            <a:endParaRPr lang="fr-FR"/>
          </a:p>
        </p:txBody>
      </p:sp>
    </p:spTree>
    <p:extLst>
      <p:ext uri="{BB962C8B-B14F-4D97-AF65-F5344CB8AC3E}">
        <p14:creationId xmlns:p14="http://schemas.microsoft.com/office/powerpoint/2010/main" val="29040218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Espace réservé de l'image des diapositives 1">
            <a:extLst>
              <a:ext uri="{FF2B5EF4-FFF2-40B4-BE49-F238E27FC236}">
                <a16:creationId xmlns:a16="http://schemas.microsoft.com/office/drawing/2014/main" id="{D15AD4CB-9B76-4E07-8F0F-6E06B2805B8E}"/>
              </a:ext>
            </a:extLst>
          </p:cNvPr>
          <p:cNvSpPr>
            <a:spLocks noGrp="1" noRot="1" noChangeAspect="1" noChangeArrowheads="1" noTextEdit="1"/>
          </p:cNvSpPr>
          <p:nvPr>
            <p:ph type="sldImg"/>
          </p:nvPr>
        </p:nvSpPr>
        <p:spPr>
          <a:xfrm>
            <a:off x="1066800" y="327025"/>
            <a:ext cx="4906963" cy="3681413"/>
          </a:xfrm>
          <a:ln/>
        </p:spPr>
      </p:sp>
      <p:sp>
        <p:nvSpPr>
          <p:cNvPr id="78851" name="Espace réservé des notes 2">
            <a:extLst>
              <a:ext uri="{FF2B5EF4-FFF2-40B4-BE49-F238E27FC236}">
                <a16:creationId xmlns:a16="http://schemas.microsoft.com/office/drawing/2014/main" id="{A2F38536-C8D8-47CE-B296-17AED2F10CB6}"/>
              </a:ext>
            </a:extLst>
          </p:cNvPr>
          <p:cNvSpPr>
            <a:spLocks noGrp="1" noChangeArrowheads="1"/>
          </p:cNvSpPr>
          <p:nvPr>
            <p:ph type="body" idx="1"/>
          </p:nvPr>
        </p:nvSpPr>
        <p:spPr bwMode="auto">
          <a:xfrm>
            <a:off x="701675" y="4873625"/>
            <a:ext cx="5607050" cy="3986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20" tIns="46310" rIns="92620" bIns="46310"/>
          <a:lstStyle/>
          <a:p>
            <a:r>
              <a:rPr lang="fr-FR" dirty="0"/>
              <a:t>Les contributeurs « Composants » et « Énergie » ont les plus lourds impacts et représentent souvent à eux deux environ 90 % des impacts totaux d’une opération. </a:t>
            </a:r>
            <a:endParaRPr lang="fr-FR" altLang="fr-FR" dirty="0">
              <a:latin typeface="Vinci Sans" pitchFamily="2" charset="0"/>
            </a:endParaRPr>
          </a:p>
        </p:txBody>
      </p:sp>
    </p:spTree>
    <p:extLst>
      <p:ext uri="{BB962C8B-B14F-4D97-AF65-F5344CB8AC3E}">
        <p14:creationId xmlns:p14="http://schemas.microsoft.com/office/powerpoint/2010/main" val="25359960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Espace réservé de l'image des diapositives 1">
            <a:extLst>
              <a:ext uri="{FF2B5EF4-FFF2-40B4-BE49-F238E27FC236}">
                <a16:creationId xmlns:a16="http://schemas.microsoft.com/office/drawing/2014/main" id="{D15AD4CB-9B76-4E07-8F0F-6E06B2805B8E}"/>
              </a:ext>
            </a:extLst>
          </p:cNvPr>
          <p:cNvSpPr>
            <a:spLocks noGrp="1" noRot="1" noChangeAspect="1" noChangeArrowheads="1" noTextEdit="1"/>
          </p:cNvSpPr>
          <p:nvPr>
            <p:ph type="sldImg"/>
          </p:nvPr>
        </p:nvSpPr>
        <p:spPr>
          <a:xfrm>
            <a:off x="1066800" y="327025"/>
            <a:ext cx="4906963" cy="3681413"/>
          </a:xfrm>
          <a:ln/>
        </p:spPr>
      </p:sp>
      <p:sp>
        <p:nvSpPr>
          <p:cNvPr id="78851" name="Espace réservé des notes 2">
            <a:extLst>
              <a:ext uri="{FF2B5EF4-FFF2-40B4-BE49-F238E27FC236}">
                <a16:creationId xmlns:a16="http://schemas.microsoft.com/office/drawing/2014/main" id="{A2F38536-C8D8-47CE-B296-17AED2F10CB6}"/>
              </a:ext>
            </a:extLst>
          </p:cNvPr>
          <p:cNvSpPr>
            <a:spLocks noGrp="1" noChangeArrowheads="1"/>
          </p:cNvSpPr>
          <p:nvPr>
            <p:ph type="body" idx="1"/>
          </p:nvPr>
        </p:nvSpPr>
        <p:spPr bwMode="auto">
          <a:xfrm>
            <a:off x="701675" y="4873625"/>
            <a:ext cx="5607050" cy="3986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20" tIns="46310" rIns="92620" bIns="46310"/>
          <a:lstStyle/>
          <a:p>
            <a:endParaRPr lang="fr-FR" altLang="fr-FR">
              <a:latin typeface="Vinci Sans" pitchFamily="2" charset="0"/>
            </a:endParaRPr>
          </a:p>
        </p:txBody>
      </p:sp>
    </p:spTree>
    <p:extLst>
      <p:ext uri="{BB962C8B-B14F-4D97-AF65-F5344CB8AC3E}">
        <p14:creationId xmlns:p14="http://schemas.microsoft.com/office/powerpoint/2010/main" val="37600702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e l'en-tête 3"/>
          <p:cNvSpPr>
            <a:spLocks noGrp="1"/>
          </p:cNvSpPr>
          <p:nvPr>
            <p:ph type="hdr" sz="quarter"/>
          </p:nvPr>
        </p:nvSpPr>
        <p:spPr/>
        <p:txBody>
          <a:bodyPr/>
          <a:lstStyle/>
          <a:p>
            <a:r>
              <a:rPr lang="fr-FR"/>
              <a:t>k!jb!kjb!kjb!kb</a:t>
            </a:r>
          </a:p>
        </p:txBody>
      </p:sp>
      <p:sp>
        <p:nvSpPr>
          <p:cNvPr id="5" name="Espace réservé du numéro de diapositive 4"/>
          <p:cNvSpPr>
            <a:spLocks noGrp="1"/>
          </p:cNvSpPr>
          <p:nvPr>
            <p:ph type="sldNum" sz="quarter" idx="5"/>
          </p:nvPr>
        </p:nvSpPr>
        <p:spPr/>
        <p:txBody>
          <a:bodyPr/>
          <a:lstStyle/>
          <a:p>
            <a:fld id="{866D2CC7-8497-497F-BF63-CC2FD9502967}" type="slidenum">
              <a:rPr lang="fr-FR" smtClean="0"/>
              <a:t>24</a:t>
            </a:fld>
            <a:endParaRPr lang="fr-FR"/>
          </a:p>
        </p:txBody>
      </p:sp>
    </p:spTree>
    <p:extLst>
      <p:ext uri="{BB962C8B-B14F-4D97-AF65-F5344CB8AC3E}">
        <p14:creationId xmlns:p14="http://schemas.microsoft.com/office/powerpoint/2010/main" val="14548067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Espace réservé de l'image des diapositives 1">
            <a:extLst>
              <a:ext uri="{FF2B5EF4-FFF2-40B4-BE49-F238E27FC236}">
                <a16:creationId xmlns:a16="http://schemas.microsoft.com/office/drawing/2014/main" id="{D15AD4CB-9B76-4E07-8F0F-6E06B2805B8E}"/>
              </a:ext>
            </a:extLst>
          </p:cNvPr>
          <p:cNvSpPr>
            <a:spLocks noGrp="1" noRot="1" noChangeAspect="1" noChangeArrowheads="1" noTextEdit="1"/>
          </p:cNvSpPr>
          <p:nvPr>
            <p:ph type="sldImg"/>
          </p:nvPr>
        </p:nvSpPr>
        <p:spPr>
          <a:xfrm>
            <a:off x="1066800" y="327025"/>
            <a:ext cx="4906963" cy="3681413"/>
          </a:xfrm>
          <a:ln/>
        </p:spPr>
      </p:sp>
      <p:sp>
        <p:nvSpPr>
          <p:cNvPr id="78851" name="Espace réservé des notes 2">
            <a:extLst>
              <a:ext uri="{FF2B5EF4-FFF2-40B4-BE49-F238E27FC236}">
                <a16:creationId xmlns:a16="http://schemas.microsoft.com/office/drawing/2014/main" id="{A2F38536-C8D8-47CE-B296-17AED2F10CB6}"/>
              </a:ext>
            </a:extLst>
          </p:cNvPr>
          <p:cNvSpPr>
            <a:spLocks noGrp="1" noChangeArrowheads="1"/>
          </p:cNvSpPr>
          <p:nvPr>
            <p:ph type="body" idx="1"/>
          </p:nvPr>
        </p:nvSpPr>
        <p:spPr bwMode="auto">
          <a:xfrm>
            <a:off x="701675" y="4873625"/>
            <a:ext cx="5607050" cy="3986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20" tIns="46310" rIns="92620" bIns="46310"/>
          <a:lstStyle/>
          <a:p>
            <a:endParaRPr lang="fr-FR" altLang="fr-FR">
              <a:latin typeface="Vinci Sans" pitchFamily="2" charset="0"/>
            </a:endParaRPr>
          </a:p>
        </p:txBody>
      </p:sp>
    </p:spTree>
    <p:extLst>
      <p:ext uri="{BB962C8B-B14F-4D97-AF65-F5344CB8AC3E}">
        <p14:creationId xmlns:p14="http://schemas.microsoft.com/office/powerpoint/2010/main" val="756694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Espace réservé de l'image des diapositives 1">
            <a:extLst>
              <a:ext uri="{FF2B5EF4-FFF2-40B4-BE49-F238E27FC236}">
                <a16:creationId xmlns:a16="http://schemas.microsoft.com/office/drawing/2014/main" id="{D15AD4CB-9B76-4E07-8F0F-6E06B2805B8E}"/>
              </a:ext>
            </a:extLst>
          </p:cNvPr>
          <p:cNvSpPr>
            <a:spLocks noGrp="1" noRot="1" noChangeAspect="1" noChangeArrowheads="1" noTextEdit="1"/>
          </p:cNvSpPr>
          <p:nvPr>
            <p:ph type="sldImg"/>
          </p:nvPr>
        </p:nvSpPr>
        <p:spPr>
          <a:xfrm>
            <a:off x="1066800" y="327025"/>
            <a:ext cx="4906963" cy="3681413"/>
          </a:xfrm>
          <a:ln/>
        </p:spPr>
      </p:sp>
      <p:sp>
        <p:nvSpPr>
          <p:cNvPr id="78851" name="Espace réservé des notes 2">
            <a:extLst>
              <a:ext uri="{FF2B5EF4-FFF2-40B4-BE49-F238E27FC236}">
                <a16:creationId xmlns:a16="http://schemas.microsoft.com/office/drawing/2014/main" id="{A2F38536-C8D8-47CE-B296-17AED2F10CB6}"/>
              </a:ext>
            </a:extLst>
          </p:cNvPr>
          <p:cNvSpPr>
            <a:spLocks noGrp="1" noChangeArrowheads="1"/>
          </p:cNvSpPr>
          <p:nvPr>
            <p:ph type="body" idx="1"/>
          </p:nvPr>
        </p:nvSpPr>
        <p:spPr bwMode="auto">
          <a:xfrm>
            <a:off x="701675" y="4873625"/>
            <a:ext cx="5607050" cy="3986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20" tIns="46310" rIns="92620" bIns="46310"/>
          <a:lstStyle/>
          <a:p>
            <a:endParaRPr lang="fr-FR" altLang="fr-FR">
              <a:latin typeface="Vinci Sans" pitchFamily="2" charset="0"/>
            </a:endParaRPr>
          </a:p>
        </p:txBody>
      </p:sp>
    </p:spTree>
    <p:extLst>
      <p:ext uri="{BB962C8B-B14F-4D97-AF65-F5344CB8AC3E}">
        <p14:creationId xmlns:p14="http://schemas.microsoft.com/office/powerpoint/2010/main" val="752116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Sur le même principe que le respect de la réglementation thermique, l'attestation réalisée à l’achèvement des travaux est établie, après visite sur site, par un architecte, ou un contrôleur technique ou une personne compétente pour réaliser un DPE ou un organisme certificateur conventionné (article R. 122-25 du CCH).</a:t>
            </a:r>
            <a:br>
              <a:rPr lang="fr-FR" dirty="0"/>
            </a:br>
            <a:br>
              <a:rPr lang="fr-FR" dirty="0"/>
            </a:br>
            <a:r>
              <a:rPr lang="fr-FR" dirty="0"/>
              <a:t>Cette attestation est jointe à la déclaration attestant l’achèvement et la conformité des travaux.</a:t>
            </a:r>
          </a:p>
        </p:txBody>
      </p:sp>
      <p:sp>
        <p:nvSpPr>
          <p:cNvPr id="4" name="Espace réservé de l'en-tête 3"/>
          <p:cNvSpPr>
            <a:spLocks noGrp="1"/>
          </p:cNvSpPr>
          <p:nvPr>
            <p:ph type="hdr" sz="quarter"/>
          </p:nvPr>
        </p:nvSpPr>
        <p:spPr/>
        <p:txBody>
          <a:bodyPr/>
          <a:lstStyle/>
          <a:p>
            <a:r>
              <a:rPr lang="fr-FR"/>
              <a:t>k!jb!kjb!kjb!kb</a:t>
            </a:r>
          </a:p>
        </p:txBody>
      </p:sp>
      <p:sp>
        <p:nvSpPr>
          <p:cNvPr id="5" name="Espace réservé du numéro de diapositive 4"/>
          <p:cNvSpPr>
            <a:spLocks noGrp="1"/>
          </p:cNvSpPr>
          <p:nvPr>
            <p:ph type="sldNum" sz="quarter" idx="5"/>
          </p:nvPr>
        </p:nvSpPr>
        <p:spPr/>
        <p:txBody>
          <a:bodyPr/>
          <a:lstStyle/>
          <a:p>
            <a:fld id="{866D2CC7-8497-497F-BF63-CC2FD9502967}" type="slidenum">
              <a:rPr lang="fr-FR" smtClean="0"/>
              <a:t>7</a:t>
            </a:fld>
            <a:endParaRPr lang="fr-FR"/>
          </a:p>
        </p:txBody>
      </p:sp>
    </p:spTree>
    <p:extLst>
      <p:ext uri="{BB962C8B-B14F-4D97-AF65-F5344CB8AC3E}">
        <p14:creationId xmlns:p14="http://schemas.microsoft.com/office/powerpoint/2010/main" val="1069581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Poursuivre l’amélioration de la performance énergétique et la baisse des consommations des bâtiments neufs. La RE2020 va au-delà de l’exigence de la RT2012, </a:t>
            </a:r>
            <a:r>
              <a:rPr lang="fr-FR" b="1" dirty="0"/>
              <a:t>en insistant en particulier sur la performance de l’isolation quel que soit le mode de chauffage installé, grâce au renforcement des exigences sur l’indicateur de besoin bioclimatique, Bbio.</a:t>
            </a:r>
          </a:p>
          <a:p>
            <a:r>
              <a:rPr lang="fr-FR" dirty="0"/>
              <a:t>Les consommations des 5 usages réglementés déjà présents dans la RT 2012, soit la consommation d’énergie : – de chauffage ; – de refroidissement ; – d’eau chaude sanitaire ; – d’éclairage ; – de ventilation et d’auxiliaires.  </a:t>
            </a:r>
          </a:p>
          <a:p>
            <a:endParaRPr lang="fr-FR" dirty="0"/>
          </a:p>
          <a:p>
            <a:r>
              <a:rPr lang="fr-FR" dirty="0"/>
              <a:t>Auxquelles sont ajoutées les consommations suivantes : – la consommation d’électricité nécessaire au déplacement des occupants à l’intérieur du bâtiment, s’il y en a : ascenseurs et/ou escalators. – la consommation d’électricité pour les parkings des systèmes suivants : systèmes d’éclairage et/ou de ventilation, s’il y en a ; – la consommation d’électricité des circulations en logement collectif pour l’éclairage.</a:t>
            </a:r>
            <a:endParaRPr lang="fr-FR" b="1" dirty="0"/>
          </a:p>
        </p:txBody>
      </p:sp>
      <p:sp>
        <p:nvSpPr>
          <p:cNvPr id="4" name="Espace réservé de l'en-tête 3"/>
          <p:cNvSpPr>
            <a:spLocks noGrp="1"/>
          </p:cNvSpPr>
          <p:nvPr>
            <p:ph type="hdr" sz="quarter"/>
          </p:nvPr>
        </p:nvSpPr>
        <p:spPr/>
        <p:txBody>
          <a:bodyPr/>
          <a:lstStyle/>
          <a:p>
            <a:r>
              <a:rPr lang="fr-FR"/>
              <a:t>k!jb!kjb!kjb!kb</a:t>
            </a:r>
          </a:p>
        </p:txBody>
      </p:sp>
      <p:sp>
        <p:nvSpPr>
          <p:cNvPr id="5" name="Espace réservé du numéro de diapositive 4"/>
          <p:cNvSpPr>
            <a:spLocks noGrp="1"/>
          </p:cNvSpPr>
          <p:nvPr>
            <p:ph type="sldNum" sz="quarter" idx="5"/>
          </p:nvPr>
        </p:nvSpPr>
        <p:spPr/>
        <p:txBody>
          <a:bodyPr/>
          <a:lstStyle/>
          <a:p>
            <a:fld id="{866D2CC7-8497-497F-BF63-CC2FD9502967}" type="slidenum">
              <a:rPr lang="fr-FR" smtClean="0"/>
              <a:t>9</a:t>
            </a:fld>
            <a:endParaRPr lang="fr-FR"/>
          </a:p>
        </p:txBody>
      </p:sp>
    </p:spTree>
    <p:extLst>
      <p:ext uri="{BB962C8B-B14F-4D97-AF65-F5344CB8AC3E}">
        <p14:creationId xmlns:p14="http://schemas.microsoft.com/office/powerpoint/2010/main" val="905633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Permettre aux occupants de vivre dans un lieu de vie et de travail adapté aux conditions climatiques futures en poursuivant l’objectif de confort en été. Les bâtiments devront mieux résister aux épisodes de canicule, qui seront plus fréquents et intenses du fait du changement climatique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r>
              <a:rPr lang="fr-FR" dirty="0"/>
              <a:t>L’indicateur Degrés-Heures (DH), permet </a:t>
            </a:r>
            <a:r>
              <a:rPr lang="fr-FR" b="1" dirty="0"/>
              <a:t>d’évaluer la durée et l’intensité des périodes d’inconfort d’été sur une année, lorsque la température intérieure d’un bâtiment est supposée inconfortable</a:t>
            </a:r>
            <a:r>
              <a:rPr lang="fr-FR" dirty="0"/>
              <a:t>.</a:t>
            </a:r>
          </a:p>
          <a:p>
            <a:r>
              <a:rPr lang="fr-FR" dirty="0"/>
              <a:t>Il s’agit de la somme de l’écart entre la température ressentie et la température de confort adaptatif.</a:t>
            </a:r>
          </a:p>
          <a:p>
            <a:r>
              <a:rPr lang="fr-FR" b="1" dirty="0"/>
              <a:t>DH </a:t>
            </a:r>
            <a:r>
              <a:rPr lang="fr-FR" dirty="0"/>
              <a:t>= ∑ h x (Tint ressentie –T confort adaptatif)</a:t>
            </a:r>
          </a:p>
          <a:p>
            <a:r>
              <a:rPr lang="fr-FR" dirty="0"/>
              <a:t>où</a:t>
            </a:r>
          </a:p>
          <a:p>
            <a:r>
              <a:rPr lang="fr-FR" b="1" dirty="0">
                <a:effectLst/>
              </a:rPr>
              <a:t>T confort adaptatif</a:t>
            </a:r>
            <a:endParaRPr lang="fr-FR" dirty="0">
              <a:effectLst/>
            </a:endParaRPr>
          </a:p>
          <a:p>
            <a:pPr>
              <a:buFont typeface="Arial" panose="020B0604020202020204" pitchFamily="34" charset="0"/>
              <a:buChar char="•"/>
            </a:pPr>
            <a:r>
              <a:rPr lang="fr-FR" dirty="0"/>
              <a:t>26°C la nuit dans les bâtiments à usage d’habitation</a:t>
            </a:r>
          </a:p>
          <a:p>
            <a:pPr>
              <a:buFont typeface="Arial" panose="020B0604020202020204" pitchFamily="34" charset="0"/>
              <a:buChar char="•"/>
            </a:pPr>
            <a:r>
              <a:rPr lang="fr-FR" dirty="0"/>
              <a:t>26 à 28°C en fonction des températures extérieures des jours précédents</a:t>
            </a:r>
          </a:p>
          <a:p>
            <a:r>
              <a:rPr lang="fr-FR" dirty="0"/>
              <a:t>Ils sont calculés sur la base d’un scénario caniculaire similaire à celui de 2003.</a:t>
            </a:r>
          </a:p>
          <a:p>
            <a:r>
              <a:rPr lang="fr-FR" dirty="0"/>
              <a:t>Le calcul des DH est systématique, même si le bâtiment est climatisé.</a:t>
            </a:r>
          </a:p>
          <a:p>
            <a:r>
              <a:rPr lang="fr-FR" dirty="0">
                <a:effectLst/>
              </a:rPr>
              <a:t>Par exemple :</a:t>
            </a:r>
          </a:p>
          <a:p>
            <a:pPr>
              <a:buFont typeface="Arial" panose="020B0604020202020204" pitchFamily="34" charset="0"/>
              <a:buChar char="•"/>
            </a:pPr>
            <a:r>
              <a:rPr lang="fr-FR" dirty="0"/>
              <a:t>2h à 28°C la nuit donneront 4 DH</a:t>
            </a:r>
          </a:p>
          <a:p>
            <a:pPr>
              <a:buFont typeface="Arial" panose="020B0604020202020204" pitchFamily="34" charset="0"/>
              <a:buChar char="•"/>
            </a:pPr>
            <a:r>
              <a:rPr lang="fr-FR" dirty="0"/>
              <a:t>1h à 30°C la nuit donneront aussi 4 DH</a:t>
            </a:r>
          </a:p>
          <a:p>
            <a:r>
              <a:rPr lang="fr-FR" b="1" dirty="0"/>
              <a:t>La valeur maximale est de 1250 DH</a:t>
            </a:r>
            <a:r>
              <a:rPr lang="fr-FR" dirty="0"/>
              <a:t>, correspondant à une période de 25 jours durant laquelle le logement est à 30 °C la journée et 28 °C la nuit. Pour les bâtiments climatisés en zone climatique H2d ou H3, le seuil est réhaussé et peut atteindre jusqu’à 2600 DH.</a:t>
            </a:r>
          </a:p>
          <a:p>
            <a:r>
              <a:rPr lang="fr-FR" dirty="0"/>
              <a:t> Ce seuil doit être respecté pour tous les bâtiments, climatisés ou non.</a:t>
            </a:r>
          </a:p>
          <a:p>
            <a:r>
              <a:rPr lang="fr-FR" b="1" dirty="0"/>
              <a:t>Parallèlement, un seuil bas est fixé à 350 DH</a:t>
            </a:r>
            <a:r>
              <a:rPr lang="fr-FR" dirty="0"/>
              <a:t>. En dessous de cette valeur, le bâtiment est considéré comme confortable en été. Entre 350 DH et 1250 DH, un forfait de pénalisation s’applique pour les bâtiments non climatisés. Ce forfait de climatisation s’ajoute aux consommations d’énergie du Cep et du </a:t>
            </a:r>
            <a:r>
              <a:rPr lang="fr-FR" dirty="0" err="1"/>
              <a:t>Cep,nr</a:t>
            </a:r>
            <a:r>
              <a:rPr lang="fr-FR" dirty="0"/>
              <a:t>. Il est calculé proportionnellement aux Degrés-heures et est modulé en fonction de la situation géographique et de l’usage du bâtiment. Les bâtiments climatisés comptent les consommations réelles de refroidissement.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endParaRPr lang="fr-FR" dirty="0"/>
          </a:p>
        </p:txBody>
      </p:sp>
      <p:sp>
        <p:nvSpPr>
          <p:cNvPr id="4" name="Espace réservé de l'en-tête 3"/>
          <p:cNvSpPr>
            <a:spLocks noGrp="1"/>
          </p:cNvSpPr>
          <p:nvPr>
            <p:ph type="hdr" sz="quarter"/>
          </p:nvPr>
        </p:nvSpPr>
        <p:spPr/>
        <p:txBody>
          <a:bodyPr/>
          <a:lstStyle/>
          <a:p>
            <a:r>
              <a:rPr lang="fr-FR"/>
              <a:t>k!jb!kjb!kjb!kb</a:t>
            </a:r>
          </a:p>
        </p:txBody>
      </p:sp>
      <p:sp>
        <p:nvSpPr>
          <p:cNvPr id="5" name="Espace réservé du numéro de diapositive 4"/>
          <p:cNvSpPr>
            <a:spLocks noGrp="1"/>
          </p:cNvSpPr>
          <p:nvPr>
            <p:ph type="sldNum" sz="quarter" idx="5"/>
          </p:nvPr>
        </p:nvSpPr>
        <p:spPr/>
        <p:txBody>
          <a:bodyPr/>
          <a:lstStyle/>
          <a:p>
            <a:fld id="{866D2CC7-8497-497F-BF63-CC2FD9502967}" type="slidenum">
              <a:rPr lang="fr-FR" smtClean="0"/>
              <a:t>10</a:t>
            </a:fld>
            <a:endParaRPr lang="fr-FR"/>
          </a:p>
        </p:txBody>
      </p:sp>
    </p:spTree>
    <p:extLst>
      <p:ext uri="{BB962C8B-B14F-4D97-AF65-F5344CB8AC3E}">
        <p14:creationId xmlns:p14="http://schemas.microsoft.com/office/powerpoint/2010/main" val="23200374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Espace réservé de l'image des diapositives 1">
            <a:extLst>
              <a:ext uri="{FF2B5EF4-FFF2-40B4-BE49-F238E27FC236}">
                <a16:creationId xmlns:a16="http://schemas.microsoft.com/office/drawing/2014/main" id="{D15AD4CB-9B76-4E07-8F0F-6E06B2805B8E}"/>
              </a:ext>
            </a:extLst>
          </p:cNvPr>
          <p:cNvSpPr>
            <a:spLocks noGrp="1" noRot="1" noChangeAspect="1" noChangeArrowheads="1" noTextEdit="1"/>
          </p:cNvSpPr>
          <p:nvPr>
            <p:ph type="sldImg"/>
          </p:nvPr>
        </p:nvSpPr>
        <p:spPr>
          <a:xfrm>
            <a:off x="1066800" y="327025"/>
            <a:ext cx="4906963" cy="3681413"/>
          </a:xfrm>
          <a:ln/>
        </p:spPr>
      </p:sp>
      <p:sp>
        <p:nvSpPr>
          <p:cNvPr id="78851" name="Espace réservé des notes 2">
            <a:extLst>
              <a:ext uri="{FF2B5EF4-FFF2-40B4-BE49-F238E27FC236}">
                <a16:creationId xmlns:a16="http://schemas.microsoft.com/office/drawing/2014/main" id="{A2F38536-C8D8-47CE-B296-17AED2F10CB6}"/>
              </a:ext>
            </a:extLst>
          </p:cNvPr>
          <p:cNvSpPr>
            <a:spLocks noGrp="1" noChangeArrowheads="1"/>
          </p:cNvSpPr>
          <p:nvPr>
            <p:ph type="body" idx="1"/>
          </p:nvPr>
        </p:nvSpPr>
        <p:spPr bwMode="auto">
          <a:xfrm>
            <a:off x="701675" y="4873625"/>
            <a:ext cx="5607050" cy="3986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20" tIns="46310" rIns="92620" bIns="46310"/>
          <a:lstStyle/>
          <a:p>
            <a:endParaRPr lang="fr-FR" altLang="fr-FR">
              <a:latin typeface="Vinci Sans" pitchFamily="2" charset="0"/>
            </a:endParaRPr>
          </a:p>
        </p:txBody>
      </p:sp>
    </p:spTree>
    <p:extLst>
      <p:ext uri="{BB962C8B-B14F-4D97-AF65-F5344CB8AC3E}">
        <p14:creationId xmlns:p14="http://schemas.microsoft.com/office/powerpoint/2010/main" val="32701200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Espace réservé de l'image des diapositives 1">
            <a:extLst>
              <a:ext uri="{FF2B5EF4-FFF2-40B4-BE49-F238E27FC236}">
                <a16:creationId xmlns:a16="http://schemas.microsoft.com/office/drawing/2014/main" id="{D15AD4CB-9B76-4E07-8F0F-6E06B2805B8E}"/>
              </a:ext>
            </a:extLst>
          </p:cNvPr>
          <p:cNvSpPr>
            <a:spLocks noGrp="1" noRot="1" noChangeAspect="1" noChangeArrowheads="1" noTextEdit="1"/>
          </p:cNvSpPr>
          <p:nvPr>
            <p:ph type="sldImg"/>
          </p:nvPr>
        </p:nvSpPr>
        <p:spPr>
          <a:xfrm>
            <a:off x="1066800" y="327025"/>
            <a:ext cx="4906963" cy="3681413"/>
          </a:xfrm>
          <a:ln/>
        </p:spPr>
      </p:sp>
      <p:sp>
        <p:nvSpPr>
          <p:cNvPr id="78851" name="Espace réservé des notes 2">
            <a:extLst>
              <a:ext uri="{FF2B5EF4-FFF2-40B4-BE49-F238E27FC236}">
                <a16:creationId xmlns:a16="http://schemas.microsoft.com/office/drawing/2014/main" id="{A2F38536-C8D8-47CE-B296-17AED2F10CB6}"/>
              </a:ext>
            </a:extLst>
          </p:cNvPr>
          <p:cNvSpPr>
            <a:spLocks noGrp="1" noChangeArrowheads="1"/>
          </p:cNvSpPr>
          <p:nvPr>
            <p:ph type="body" idx="1"/>
          </p:nvPr>
        </p:nvSpPr>
        <p:spPr bwMode="auto">
          <a:xfrm>
            <a:off x="701675" y="4873625"/>
            <a:ext cx="5607050" cy="3986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20" tIns="46310" rIns="92620" bIns="46310"/>
          <a:lstStyle/>
          <a:p>
            <a:endParaRPr lang="fr-FR" altLang="fr-FR">
              <a:latin typeface="Vinci Sans" pitchFamily="2" charset="0"/>
            </a:endParaRPr>
          </a:p>
        </p:txBody>
      </p:sp>
    </p:spTree>
    <p:extLst>
      <p:ext uri="{BB962C8B-B14F-4D97-AF65-F5344CB8AC3E}">
        <p14:creationId xmlns:p14="http://schemas.microsoft.com/office/powerpoint/2010/main" val="35596307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Espace réservé de l'image des diapositives 1">
            <a:extLst>
              <a:ext uri="{FF2B5EF4-FFF2-40B4-BE49-F238E27FC236}">
                <a16:creationId xmlns:a16="http://schemas.microsoft.com/office/drawing/2014/main" id="{D15AD4CB-9B76-4E07-8F0F-6E06B2805B8E}"/>
              </a:ext>
            </a:extLst>
          </p:cNvPr>
          <p:cNvSpPr>
            <a:spLocks noGrp="1" noRot="1" noChangeAspect="1" noChangeArrowheads="1" noTextEdit="1"/>
          </p:cNvSpPr>
          <p:nvPr>
            <p:ph type="sldImg"/>
          </p:nvPr>
        </p:nvSpPr>
        <p:spPr>
          <a:xfrm>
            <a:off x="1066800" y="327025"/>
            <a:ext cx="4906963" cy="3681413"/>
          </a:xfrm>
          <a:ln/>
        </p:spPr>
      </p:sp>
      <p:sp>
        <p:nvSpPr>
          <p:cNvPr id="78851" name="Espace réservé des notes 2">
            <a:extLst>
              <a:ext uri="{FF2B5EF4-FFF2-40B4-BE49-F238E27FC236}">
                <a16:creationId xmlns:a16="http://schemas.microsoft.com/office/drawing/2014/main" id="{A2F38536-C8D8-47CE-B296-17AED2F10CB6}"/>
              </a:ext>
            </a:extLst>
          </p:cNvPr>
          <p:cNvSpPr>
            <a:spLocks noGrp="1" noChangeArrowheads="1"/>
          </p:cNvSpPr>
          <p:nvPr>
            <p:ph type="body" idx="1"/>
          </p:nvPr>
        </p:nvSpPr>
        <p:spPr bwMode="auto">
          <a:xfrm>
            <a:off x="701675" y="4873625"/>
            <a:ext cx="5607050" cy="3986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20" tIns="46310" rIns="92620" bIns="46310"/>
          <a:lstStyle/>
          <a:p>
            <a:endParaRPr lang="fr-FR" altLang="fr-FR">
              <a:latin typeface="Vinci Sans" pitchFamily="2" charset="0"/>
            </a:endParaRPr>
          </a:p>
        </p:txBody>
      </p:sp>
    </p:spTree>
    <p:extLst>
      <p:ext uri="{BB962C8B-B14F-4D97-AF65-F5344CB8AC3E}">
        <p14:creationId xmlns:p14="http://schemas.microsoft.com/office/powerpoint/2010/main" val="10504734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Espace réservé de l'image des diapositives 1">
            <a:extLst>
              <a:ext uri="{FF2B5EF4-FFF2-40B4-BE49-F238E27FC236}">
                <a16:creationId xmlns:a16="http://schemas.microsoft.com/office/drawing/2014/main" id="{D15AD4CB-9B76-4E07-8F0F-6E06B2805B8E}"/>
              </a:ext>
            </a:extLst>
          </p:cNvPr>
          <p:cNvSpPr>
            <a:spLocks noGrp="1" noRot="1" noChangeAspect="1" noChangeArrowheads="1" noTextEdit="1"/>
          </p:cNvSpPr>
          <p:nvPr>
            <p:ph type="sldImg"/>
          </p:nvPr>
        </p:nvSpPr>
        <p:spPr>
          <a:xfrm>
            <a:off x="1066800" y="327025"/>
            <a:ext cx="4906963" cy="3681413"/>
          </a:xfrm>
          <a:ln/>
        </p:spPr>
      </p:sp>
      <p:sp>
        <p:nvSpPr>
          <p:cNvPr id="78851" name="Espace réservé des notes 2">
            <a:extLst>
              <a:ext uri="{FF2B5EF4-FFF2-40B4-BE49-F238E27FC236}">
                <a16:creationId xmlns:a16="http://schemas.microsoft.com/office/drawing/2014/main" id="{A2F38536-C8D8-47CE-B296-17AED2F10CB6}"/>
              </a:ext>
            </a:extLst>
          </p:cNvPr>
          <p:cNvSpPr>
            <a:spLocks noGrp="1" noChangeArrowheads="1"/>
          </p:cNvSpPr>
          <p:nvPr>
            <p:ph type="body" idx="1"/>
          </p:nvPr>
        </p:nvSpPr>
        <p:spPr bwMode="auto">
          <a:xfrm>
            <a:off x="701675" y="4873625"/>
            <a:ext cx="5607050" cy="3986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20" tIns="46310" rIns="92620" bIns="46310"/>
          <a:lstStyle/>
          <a:p>
            <a:endParaRPr lang="fr-FR" altLang="fr-FR">
              <a:latin typeface="Vinci Sans" pitchFamily="2" charset="0"/>
            </a:endParaRPr>
          </a:p>
        </p:txBody>
      </p:sp>
    </p:spTree>
    <p:extLst>
      <p:ext uri="{BB962C8B-B14F-4D97-AF65-F5344CB8AC3E}">
        <p14:creationId xmlns:p14="http://schemas.microsoft.com/office/powerpoint/2010/main" val="16217842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Espace réservé de l'image des diapositives 1">
            <a:extLst>
              <a:ext uri="{FF2B5EF4-FFF2-40B4-BE49-F238E27FC236}">
                <a16:creationId xmlns:a16="http://schemas.microsoft.com/office/drawing/2014/main" id="{D15AD4CB-9B76-4E07-8F0F-6E06B2805B8E}"/>
              </a:ext>
            </a:extLst>
          </p:cNvPr>
          <p:cNvSpPr>
            <a:spLocks noGrp="1" noRot="1" noChangeAspect="1" noChangeArrowheads="1" noTextEdit="1"/>
          </p:cNvSpPr>
          <p:nvPr>
            <p:ph type="sldImg"/>
          </p:nvPr>
        </p:nvSpPr>
        <p:spPr>
          <a:xfrm>
            <a:off x="1066800" y="327025"/>
            <a:ext cx="4906963" cy="3681413"/>
          </a:xfrm>
          <a:ln/>
        </p:spPr>
      </p:sp>
      <p:sp>
        <p:nvSpPr>
          <p:cNvPr id="78851" name="Espace réservé des notes 2">
            <a:extLst>
              <a:ext uri="{FF2B5EF4-FFF2-40B4-BE49-F238E27FC236}">
                <a16:creationId xmlns:a16="http://schemas.microsoft.com/office/drawing/2014/main" id="{A2F38536-C8D8-47CE-B296-17AED2F10CB6}"/>
              </a:ext>
            </a:extLst>
          </p:cNvPr>
          <p:cNvSpPr>
            <a:spLocks noGrp="1" noChangeArrowheads="1"/>
          </p:cNvSpPr>
          <p:nvPr>
            <p:ph type="body" idx="1"/>
          </p:nvPr>
        </p:nvSpPr>
        <p:spPr bwMode="auto">
          <a:xfrm>
            <a:off x="701675" y="4873625"/>
            <a:ext cx="5607050" cy="3986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20" tIns="46310" rIns="92620" bIns="46310"/>
          <a:lstStyle/>
          <a:p>
            <a:endParaRPr lang="fr-FR" altLang="fr-FR">
              <a:latin typeface="Vinci Sans" pitchFamily="2" charset="0"/>
            </a:endParaRPr>
          </a:p>
        </p:txBody>
      </p:sp>
    </p:spTree>
    <p:extLst>
      <p:ext uri="{BB962C8B-B14F-4D97-AF65-F5344CB8AC3E}">
        <p14:creationId xmlns:p14="http://schemas.microsoft.com/office/powerpoint/2010/main" val="4057128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2B8C9A5C-6462-4A2E-B6DD-E7313D885144}" type="datetime1">
              <a:rPr lang="fr-FR" smtClean="0"/>
              <a:t>31/05/2023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61ECF3D-F8DC-4A87-BECB-28B708B64DAD}" type="slidenum">
              <a:rPr lang="fr-FR" smtClean="0"/>
              <a:t>‹N°›</a:t>
            </a:fld>
            <a:endParaRPr lang="fr-FR"/>
          </a:p>
        </p:txBody>
      </p:sp>
    </p:spTree>
    <p:extLst>
      <p:ext uri="{BB962C8B-B14F-4D97-AF65-F5344CB8AC3E}">
        <p14:creationId xmlns:p14="http://schemas.microsoft.com/office/powerpoint/2010/main" val="92920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C81BCFB-A9B2-4BC9-A005-E4AD3FF70509}" type="datetime1">
              <a:rPr lang="fr-FR" smtClean="0"/>
              <a:t>31/05/2023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61ECF3D-F8DC-4A87-BECB-28B708B64DAD}" type="slidenum">
              <a:rPr lang="fr-FR" smtClean="0"/>
              <a:t>‹N°›</a:t>
            </a:fld>
            <a:endParaRPr lang="fr-FR"/>
          </a:p>
        </p:txBody>
      </p:sp>
    </p:spTree>
    <p:extLst>
      <p:ext uri="{BB962C8B-B14F-4D97-AF65-F5344CB8AC3E}">
        <p14:creationId xmlns:p14="http://schemas.microsoft.com/office/powerpoint/2010/main" val="2234760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59FFF25-BEA0-4580-81DC-B4DD9166D9A6}" type="datetime1">
              <a:rPr lang="fr-FR" smtClean="0"/>
              <a:t>31/05/2023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61ECF3D-F8DC-4A87-BECB-28B708B64DAD}" type="slidenum">
              <a:rPr lang="fr-FR" smtClean="0"/>
              <a:t>‹N°›</a:t>
            </a:fld>
            <a:endParaRPr lang="fr-FR"/>
          </a:p>
        </p:txBody>
      </p:sp>
    </p:spTree>
    <p:extLst>
      <p:ext uri="{BB962C8B-B14F-4D97-AF65-F5344CB8AC3E}">
        <p14:creationId xmlns:p14="http://schemas.microsoft.com/office/powerpoint/2010/main" val="19116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AE5049B-6F74-41BC-976A-A82CFE75096E}" type="datetime1">
              <a:rPr lang="fr-FR" smtClean="0"/>
              <a:t>31/05/2023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61ECF3D-F8DC-4A87-BECB-28B708B64DAD}" type="slidenum">
              <a:rPr lang="fr-FR" smtClean="0"/>
              <a:t>‹N°›</a:t>
            </a:fld>
            <a:endParaRPr lang="fr-FR"/>
          </a:p>
        </p:txBody>
      </p:sp>
    </p:spTree>
    <p:extLst>
      <p:ext uri="{BB962C8B-B14F-4D97-AF65-F5344CB8AC3E}">
        <p14:creationId xmlns:p14="http://schemas.microsoft.com/office/powerpoint/2010/main" val="592030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68EE609C-AC2E-4CD3-B55C-B99BF5852CF8}" type="datetime1">
              <a:rPr lang="fr-FR" smtClean="0"/>
              <a:t>31/05/2023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61ECF3D-F8DC-4A87-BECB-28B708B64DAD}" type="slidenum">
              <a:rPr lang="fr-FR" smtClean="0"/>
              <a:t>‹N°›</a:t>
            </a:fld>
            <a:endParaRPr lang="fr-FR"/>
          </a:p>
        </p:txBody>
      </p:sp>
    </p:spTree>
    <p:extLst>
      <p:ext uri="{BB962C8B-B14F-4D97-AF65-F5344CB8AC3E}">
        <p14:creationId xmlns:p14="http://schemas.microsoft.com/office/powerpoint/2010/main" val="1857861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C0698A3C-4871-4A94-9B8A-825A3723FA14}" type="datetime1">
              <a:rPr lang="fr-FR" smtClean="0"/>
              <a:t>31/05/2023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61ECF3D-F8DC-4A87-BECB-28B708B64DAD}" type="slidenum">
              <a:rPr lang="fr-FR" smtClean="0"/>
              <a:t>‹N°›</a:t>
            </a:fld>
            <a:endParaRPr lang="fr-FR"/>
          </a:p>
        </p:txBody>
      </p:sp>
    </p:spTree>
    <p:extLst>
      <p:ext uri="{BB962C8B-B14F-4D97-AF65-F5344CB8AC3E}">
        <p14:creationId xmlns:p14="http://schemas.microsoft.com/office/powerpoint/2010/main" val="545096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6B5D7609-A6BC-4B22-A260-A98D0A69F1DA}" type="datetime1">
              <a:rPr lang="fr-FR" smtClean="0"/>
              <a:t>31/05/2023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161ECF3D-F8DC-4A87-BECB-28B708B64DAD}" type="slidenum">
              <a:rPr lang="fr-FR" smtClean="0"/>
              <a:t>‹N°›</a:t>
            </a:fld>
            <a:endParaRPr lang="fr-FR"/>
          </a:p>
        </p:txBody>
      </p:sp>
    </p:spTree>
    <p:extLst>
      <p:ext uri="{BB962C8B-B14F-4D97-AF65-F5344CB8AC3E}">
        <p14:creationId xmlns:p14="http://schemas.microsoft.com/office/powerpoint/2010/main" val="3769532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27BDA87-6A5D-4791-830E-5477B376FE6E}" type="datetime1">
              <a:rPr lang="fr-FR" smtClean="0"/>
              <a:t>31/05/2023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161ECF3D-F8DC-4A87-BECB-28B708B64DAD}" type="slidenum">
              <a:rPr lang="fr-FR" smtClean="0"/>
              <a:t>‹N°›</a:t>
            </a:fld>
            <a:endParaRPr lang="fr-FR"/>
          </a:p>
        </p:txBody>
      </p:sp>
    </p:spTree>
    <p:extLst>
      <p:ext uri="{BB962C8B-B14F-4D97-AF65-F5344CB8AC3E}">
        <p14:creationId xmlns:p14="http://schemas.microsoft.com/office/powerpoint/2010/main" val="2243298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368AA0-8A50-4DDC-A9FD-60FDEC2602A2}" type="datetime1">
              <a:rPr lang="fr-FR" smtClean="0"/>
              <a:t>31/05/2023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161ECF3D-F8DC-4A87-BECB-28B708B64DAD}" type="slidenum">
              <a:rPr lang="fr-FR" smtClean="0"/>
              <a:t>‹N°›</a:t>
            </a:fld>
            <a:endParaRPr lang="fr-FR"/>
          </a:p>
        </p:txBody>
      </p:sp>
    </p:spTree>
    <p:extLst>
      <p:ext uri="{BB962C8B-B14F-4D97-AF65-F5344CB8AC3E}">
        <p14:creationId xmlns:p14="http://schemas.microsoft.com/office/powerpoint/2010/main" val="1670528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97CB49F9-D154-4CDD-9E88-CB8A6814E3E2}" type="datetime1">
              <a:rPr lang="fr-FR" smtClean="0"/>
              <a:t>31/05/2023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61ECF3D-F8DC-4A87-BECB-28B708B64DAD}" type="slidenum">
              <a:rPr lang="fr-FR" smtClean="0"/>
              <a:t>‹N°›</a:t>
            </a:fld>
            <a:endParaRPr lang="fr-FR"/>
          </a:p>
        </p:txBody>
      </p:sp>
    </p:spTree>
    <p:extLst>
      <p:ext uri="{BB962C8B-B14F-4D97-AF65-F5344CB8AC3E}">
        <p14:creationId xmlns:p14="http://schemas.microsoft.com/office/powerpoint/2010/main" val="2177483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7D35E237-2303-4013-A89D-4609438A00CA}" type="datetime1">
              <a:rPr lang="fr-FR" smtClean="0"/>
              <a:t>31/05/2023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61ECF3D-F8DC-4A87-BECB-28B708B64DAD}" type="slidenum">
              <a:rPr lang="fr-FR" smtClean="0"/>
              <a:t>‹N°›</a:t>
            </a:fld>
            <a:endParaRPr lang="fr-FR"/>
          </a:p>
        </p:txBody>
      </p:sp>
    </p:spTree>
    <p:extLst>
      <p:ext uri="{BB962C8B-B14F-4D97-AF65-F5344CB8AC3E}">
        <p14:creationId xmlns:p14="http://schemas.microsoft.com/office/powerpoint/2010/main" val="2821574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F12DB3-9980-40B4-A0D2-E649CFB883FE}" type="datetime1">
              <a:rPr lang="fr-FR" smtClean="0"/>
              <a:t>31/05/2023</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1ECF3D-F8DC-4A87-BECB-28B708B64DAD}" type="slidenum">
              <a:rPr lang="fr-FR" smtClean="0"/>
              <a:t>‹N°›</a:t>
            </a:fld>
            <a:endParaRPr lang="fr-FR"/>
          </a:p>
        </p:txBody>
      </p:sp>
    </p:spTree>
    <p:extLst>
      <p:ext uri="{BB962C8B-B14F-4D97-AF65-F5344CB8AC3E}">
        <p14:creationId xmlns:p14="http://schemas.microsoft.com/office/powerpoint/2010/main" val="24687486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jpg"/><Relationship Id="rId5" Type="http://schemas.openxmlformats.org/officeDocument/2006/relationships/image" Target="../media/image20.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jpg"/><Relationship Id="rId5" Type="http://schemas.openxmlformats.org/officeDocument/2006/relationships/image" Target="../media/image22.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jpg"/><Relationship Id="rId5" Type="http://schemas.openxmlformats.org/officeDocument/2006/relationships/image" Target="../media/image2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jpg"/><Relationship Id="rId5" Type="http://schemas.openxmlformats.org/officeDocument/2006/relationships/image" Target="../media/image24.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jpg"/><Relationship Id="rId5" Type="http://schemas.openxmlformats.org/officeDocument/2006/relationships/image" Target="../media/image25.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jpg"/><Relationship Id="rId5" Type="http://schemas.openxmlformats.org/officeDocument/2006/relationships/image" Target="../media/image26.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jpg"/><Relationship Id="rId5" Type="http://schemas.openxmlformats.org/officeDocument/2006/relationships/image" Target="../media/image27.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6.png"/><Relationship Id="rId7" Type="http://schemas.openxmlformats.org/officeDocument/2006/relationships/image" Target="../media/image1.jpeg"/><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jpg"/></Relationships>
</file>

<file path=ppt/slides/_rels/slide24.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hyperlink" Target="https://www.inies.fr/betie-le-configurateur-des-betons-prets-a-lemploi/" TargetMode="External"/><Relationship Id="rId7" Type="http://schemas.openxmlformats.org/officeDocument/2006/relationships/hyperlink" Target="https://www.inies.fr/de-bois-de-france-le-configurateur-des-produits-de-construction-en-bois-de-france-enfin-disponible/"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www.inies.fr/de-bois-le-configurateur-des-produits-de-construction-a-base-de-bois/" TargetMode="External"/><Relationship Id="rId5" Type="http://schemas.openxmlformats.org/officeDocument/2006/relationships/hyperlink" Target="https://www.inies.fr/save-le-configurateur-des-produits-et-systemes-de-construction-en-acier/" TargetMode="External"/><Relationship Id="rId10" Type="http://schemas.openxmlformats.org/officeDocument/2006/relationships/image" Target="../media/image3.jpg"/><Relationship Id="rId4" Type="http://schemas.openxmlformats.org/officeDocument/2006/relationships/hyperlink" Target="https://www.inies.fr/environnement-ib-le-configurateur-des-fdes-collectives-de-lindustrie-du-beton-enfin-disponible/" TargetMode="External"/><Relationship Id="rId9"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jpg"/><Relationship Id="rId5" Type="http://schemas.openxmlformats.org/officeDocument/2006/relationships/image" Target="../media/image35.jp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3.jpg"/><Relationship Id="rId4" Type="http://schemas.openxmlformats.org/officeDocument/2006/relationships/diagramLayout" Target="../diagrams/layout1.xml"/><Relationship Id="rId9"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1.jpe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1.xml"/><Relationship Id="rId16"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image" Target="../media/image9.png"/><Relationship Id="rId14"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image" Target="../media/image1.jpeg"/><Relationship Id="rId7" Type="http://schemas.openxmlformats.org/officeDocument/2006/relationships/image" Target="../media/image18.png"/><Relationship Id="rId2" Type="http://schemas.microsoft.com/office/2018/10/relationships/comments" Target="../comments/modernComment_1D7_931C5785.xml"/><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jpg"/><Relationship Id="rId5" Type="http://schemas.openxmlformats.org/officeDocument/2006/relationships/image" Target="../media/image19.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BAC53A-DF14-4F96-99C4-20CF2E4750FA}"/>
              </a:ext>
            </a:extLst>
          </p:cNvPr>
          <p:cNvSpPr>
            <a:spLocks noGrp="1"/>
          </p:cNvSpPr>
          <p:nvPr>
            <p:ph type="ctrTitle"/>
          </p:nvPr>
        </p:nvSpPr>
        <p:spPr>
          <a:xfrm>
            <a:off x="66581" y="2235200"/>
            <a:ext cx="8857916" cy="2387600"/>
          </a:xfrm>
        </p:spPr>
        <p:txBody>
          <a:bodyPr>
            <a:normAutofit fontScale="90000"/>
          </a:bodyPr>
          <a:lstStyle/>
          <a:p>
            <a:r>
              <a:rPr lang="fr-FR" b="1" dirty="0"/>
              <a:t>L’ACV bâtiment et son application à la Réglementation Environnementale 2020</a:t>
            </a:r>
          </a:p>
        </p:txBody>
      </p:sp>
      <p:grpSp>
        <p:nvGrpSpPr>
          <p:cNvPr id="4" name="Groupe 3">
            <a:extLst>
              <a:ext uri="{FF2B5EF4-FFF2-40B4-BE49-F238E27FC236}">
                <a16:creationId xmlns:a16="http://schemas.microsoft.com/office/drawing/2014/main" id="{AA6CFD45-1DD6-44D1-9A22-1E50C3376D2D}"/>
              </a:ext>
            </a:extLst>
          </p:cNvPr>
          <p:cNvGrpSpPr/>
          <p:nvPr/>
        </p:nvGrpSpPr>
        <p:grpSpPr>
          <a:xfrm>
            <a:off x="7564582" y="0"/>
            <a:ext cx="1579418" cy="1384769"/>
            <a:chOff x="10612583" y="164692"/>
            <a:chExt cx="1579418" cy="1384769"/>
          </a:xfrm>
        </p:grpSpPr>
        <p:pic>
          <p:nvPicPr>
            <p:cNvPr id="5" name="Image 4">
              <a:extLst>
                <a:ext uri="{FF2B5EF4-FFF2-40B4-BE49-F238E27FC236}">
                  <a16:creationId xmlns:a16="http://schemas.microsoft.com/office/drawing/2014/main" id="{9E1CC04C-EB5B-4D29-B3EF-A463934B07A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12583" y="164692"/>
              <a:ext cx="1579418" cy="958689"/>
            </a:xfrm>
            <a:prstGeom prst="rect">
              <a:avLst/>
            </a:prstGeom>
            <a:noFill/>
            <a:ln>
              <a:noFill/>
            </a:ln>
          </p:spPr>
        </p:pic>
        <p:pic>
          <p:nvPicPr>
            <p:cNvPr id="6" name="Image 5" descr="Une image contenant texte, clipart&#10;&#10;Description générée automatiquement">
              <a:extLst>
                <a:ext uri="{FF2B5EF4-FFF2-40B4-BE49-F238E27FC236}">
                  <a16:creationId xmlns:a16="http://schemas.microsoft.com/office/drawing/2014/main" id="{E77A0DB2-015B-4511-8B2E-3F2E330D92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9515" y="1071574"/>
              <a:ext cx="1242983" cy="477887"/>
            </a:xfrm>
            <a:prstGeom prst="rect">
              <a:avLst/>
            </a:prstGeom>
          </p:spPr>
        </p:pic>
      </p:grpSp>
      <p:sp>
        <p:nvSpPr>
          <p:cNvPr id="7" name="Espace réservé de la date 6">
            <a:extLst>
              <a:ext uri="{FF2B5EF4-FFF2-40B4-BE49-F238E27FC236}">
                <a16:creationId xmlns:a16="http://schemas.microsoft.com/office/drawing/2014/main" id="{CB5673E1-CCE9-4F1C-80A2-493C676A1733}"/>
              </a:ext>
            </a:extLst>
          </p:cNvPr>
          <p:cNvSpPr>
            <a:spLocks noGrp="1"/>
          </p:cNvSpPr>
          <p:nvPr>
            <p:ph type="dt" sz="half" idx="10"/>
          </p:nvPr>
        </p:nvSpPr>
        <p:spPr/>
        <p:txBody>
          <a:bodyPr/>
          <a:lstStyle/>
          <a:p>
            <a:fld id="{165DD954-2590-4BD1-B25F-4434DCD53D1E}" type="datetime1">
              <a:rPr lang="fr-FR" smtClean="0"/>
              <a:t>31/05/2023</a:t>
            </a:fld>
            <a:endParaRPr lang="fr-FR"/>
          </a:p>
        </p:txBody>
      </p:sp>
      <p:sp>
        <p:nvSpPr>
          <p:cNvPr id="8" name="Espace réservé du numéro de diapositive 7">
            <a:extLst>
              <a:ext uri="{FF2B5EF4-FFF2-40B4-BE49-F238E27FC236}">
                <a16:creationId xmlns:a16="http://schemas.microsoft.com/office/drawing/2014/main" id="{0CE06691-DAB2-4AA6-B9AC-D6FBCB026CCC}"/>
              </a:ext>
            </a:extLst>
          </p:cNvPr>
          <p:cNvSpPr>
            <a:spLocks noGrp="1"/>
          </p:cNvSpPr>
          <p:nvPr>
            <p:ph type="sldNum" sz="quarter" idx="12"/>
          </p:nvPr>
        </p:nvSpPr>
        <p:spPr/>
        <p:txBody>
          <a:bodyPr/>
          <a:lstStyle/>
          <a:p>
            <a:fld id="{161ECF3D-F8DC-4A87-BECB-28B708B64DAD}" type="slidenum">
              <a:rPr lang="fr-FR" smtClean="0"/>
              <a:t>1</a:t>
            </a:fld>
            <a:endParaRPr lang="fr-FR"/>
          </a:p>
        </p:txBody>
      </p:sp>
      <p:pic>
        <p:nvPicPr>
          <p:cNvPr id="9" name="Image 8">
            <a:extLst>
              <a:ext uri="{FF2B5EF4-FFF2-40B4-BE49-F238E27FC236}">
                <a16:creationId xmlns:a16="http://schemas.microsoft.com/office/drawing/2014/main" id="{41843C41-8BBD-935E-AD73-DA6F8C5502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581" y="32386"/>
            <a:ext cx="565682" cy="529317"/>
          </a:xfrm>
          <a:prstGeom prst="rect">
            <a:avLst/>
          </a:prstGeom>
        </p:spPr>
      </p:pic>
    </p:spTree>
    <p:extLst>
      <p:ext uri="{BB962C8B-B14F-4D97-AF65-F5344CB8AC3E}">
        <p14:creationId xmlns:p14="http://schemas.microsoft.com/office/powerpoint/2010/main" val="8147184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A575CE-08E4-4196-A6BF-4D37EEAE01AF}"/>
              </a:ext>
            </a:extLst>
          </p:cNvPr>
          <p:cNvSpPr>
            <a:spLocks noGrp="1"/>
          </p:cNvSpPr>
          <p:nvPr>
            <p:ph type="title"/>
          </p:nvPr>
        </p:nvSpPr>
        <p:spPr/>
        <p:txBody>
          <a:bodyPr>
            <a:normAutofit/>
          </a:bodyPr>
          <a:lstStyle/>
          <a:p>
            <a:r>
              <a:rPr lang="fr-FR" sz="4400" b="1" dirty="0"/>
              <a:t>Thème « confort d’été »</a:t>
            </a:r>
            <a:endParaRPr lang="fr-FR" b="1" dirty="0"/>
          </a:p>
        </p:txBody>
      </p:sp>
      <p:sp>
        <p:nvSpPr>
          <p:cNvPr id="4" name="Espace réservé de la date 3">
            <a:extLst>
              <a:ext uri="{FF2B5EF4-FFF2-40B4-BE49-F238E27FC236}">
                <a16:creationId xmlns:a16="http://schemas.microsoft.com/office/drawing/2014/main" id="{E2BF019D-BFDA-4F63-A546-09949914EFE8}"/>
              </a:ext>
            </a:extLst>
          </p:cNvPr>
          <p:cNvSpPr>
            <a:spLocks noGrp="1"/>
          </p:cNvSpPr>
          <p:nvPr>
            <p:ph type="dt" sz="half" idx="10"/>
          </p:nvPr>
        </p:nvSpPr>
        <p:spPr/>
        <p:txBody>
          <a:bodyPr/>
          <a:lstStyle/>
          <a:p>
            <a:fld id="{4AE5049B-6F74-41BC-976A-A82CFE75096E}" type="datetime1">
              <a:rPr lang="fr-FR" smtClean="0"/>
              <a:t>31/05/2023</a:t>
            </a:fld>
            <a:endParaRPr lang="fr-FR"/>
          </a:p>
        </p:txBody>
      </p:sp>
      <p:sp>
        <p:nvSpPr>
          <p:cNvPr id="5" name="Espace réservé du numéro de diapositive 4">
            <a:extLst>
              <a:ext uri="{FF2B5EF4-FFF2-40B4-BE49-F238E27FC236}">
                <a16:creationId xmlns:a16="http://schemas.microsoft.com/office/drawing/2014/main" id="{D017F833-7DAF-4479-9544-57C77406D45C}"/>
              </a:ext>
            </a:extLst>
          </p:cNvPr>
          <p:cNvSpPr>
            <a:spLocks noGrp="1"/>
          </p:cNvSpPr>
          <p:nvPr>
            <p:ph type="sldNum" sz="quarter" idx="12"/>
          </p:nvPr>
        </p:nvSpPr>
        <p:spPr/>
        <p:txBody>
          <a:bodyPr/>
          <a:lstStyle/>
          <a:p>
            <a:fld id="{161ECF3D-F8DC-4A87-BECB-28B708B64DAD}" type="slidenum">
              <a:rPr lang="fr-FR" smtClean="0"/>
              <a:t>10</a:t>
            </a:fld>
            <a:endParaRPr lang="fr-FR"/>
          </a:p>
        </p:txBody>
      </p:sp>
      <p:grpSp>
        <p:nvGrpSpPr>
          <p:cNvPr id="6" name="Groupe 5">
            <a:extLst>
              <a:ext uri="{FF2B5EF4-FFF2-40B4-BE49-F238E27FC236}">
                <a16:creationId xmlns:a16="http://schemas.microsoft.com/office/drawing/2014/main" id="{05748B7A-77B3-4F3F-9AD9-98EAEFE1A70D}"/>
              </a:ext>
            </a:extLst>
          </p:cNvPr>
          <p:cNvGrpSpPr/>
          <p:nvPr/>
        </p:nvGrpSpPr>
        <p:grpSpPr>
          <a:xfrm>
            <a:off x="7564582" y="0"/>
            <a:ext cx="1579418" cy="1384769"/>
            <a:chOff x="10612583" y="164692"/>
            <a:chExt cx="1579418" cy="1384769"/>
          </a:xfrm>
        </p:grpSpPr>
        <p:pic>
          <p:nvPicPr>
            <p:cNvPr id="7" name="Image 6">
              <a:extLst>
                <a:ext uri="{FF2B5EF4-FFF2-40B4-BE49-F238E27FC236}">
                  <a16:creationId xmlns:a16="http://schemas.microsoft.com/office/drawing/2014/main" id="{A1592FF9-3009-4EE9-AFB3-3E58AAA2AE1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2583" y="164692"/>
              <a:ext cx="1579418" cy="958689"/>
            </a:xfrm>
            <a:prstGeom prst="rect">
              <a:avLst/>
            </a:prstGeom>
            <a:noFill/>
            <a:ln>
              <a:noFill/>
            </a:ln>
          </p:spPr>
        </p:pic>
        <p:pic>
          <p:nvPicPr>
            <p:cNvPr id="8" name="Image 7" descr="Une image contenant texte, clipart&#10;&#10;Description générée automatiquement">
              <a:extLst>
                <a:ext uri="{FF2B5EF4-FFF2-40B4-BE49-F238E27FC236}">
                  <a16:creationId xmlns:a16="http://schemas.microsoft.com/office/drawing/2014/main" id="{A558C1DC-8AFC-4618-82B9-24FE67977D1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29515" y="1071574"/>
              <a:ext cx="1242983" cy="477887"/>
            </a:xfrm>
            <a:prstGeom prst="rect">
              <a:avLst/>
            </a:prstGeom>
          </p:spPr>
        </p:pic>
      </p:grpSp>
      <p:sp>
        <p:nvSpPr>
          <p:cNvPr id="9" name="Espace réservé du contenu 2">
            <a:extLst>
              <a:ext uri="{FF2B5EF4-FFF2-40B4-BE49-F238E27FC236}">
                <a16:creationId xmlns:a16="http://schemas.microsoft.com/office/drawing/2014/main" id="{E6540080-E298-45A3-A310-FDBBE5D50E37}"/>
              </a:ext>
            </a:extLst>
          </p:cNvPr>
          <p:cNvSpPr txBox="1">
            <a:spLocks/>
          </p:cNvSpPr>
          <p:nvPr/>
        </p:nvSpPr>
        <p:spPr>
          <a:xfrm>
            <a:off x="4705165" y="1825625"/>
            <a:ext cx="4438835"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r-FR" sz="2000" dirty="0"/>
          </a:p>
        </p:txBody>
      </p:sp>
      <p:pic>
        <p:nvPicPr>
          <p:cNvPr id="11" name="Image 10">
            <a:extLst>
              <a:ext uri="{FF2B5EF4-FFF2-40B4-BE49-F238E27FC236}">
                <a16:creationId xmlns:a16="http://schemas.microsoft.com/office/drawing/2014/main" id="{AB3340F2-D0C4-460D-932B-FD12AB25003D}"/>
              </a:ext>
            </a:extLst>
          </p:cNvPr>
          <p:cNvPicPr>
            <a:picLocks noChangeAspect="1"/>
          </p:cNvPicPr>
          <p:nvPr/>
        </p:nvPicPr>
        <p:blipFill>
          <a:blip r:embed="rId5"/>
          <a:stretch>
            <a:fillRect/>
          </a:stretch>
        </p:blipFill>
        <p:spPr>
          <a:xfrm>
            <a:off x="1763485" y="5230109"/>
            <a:ext cx="6426381" cy="1442017"/>
          </a:xfrm>
          <a:prstGeom prst="rect">
            <a:avLst/>
          </a:prstGeom>
        </p:spPr>
      </p:pic>
      <p:pic>
        <p:nvPicPr>
          <p:cNvPr id="10" name="Image 9">
            <a:extLst>
              <a:ext uri="{FF2B5EF4-FFF2-40B4-BE49-F238E27FC236}">
                <a16:creationId xmlns:a16="http://schemas.microsoft.com/office/drawing/2014/main" id="{2A4A3F2F-9017-300A-6714-5E04E9E7B9C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581" y="32386"/>
            <a:ext cx="565682" cy="529317"/>
          </a:xfrm>
          <a:prstGeom prst="rect">
            <a:avLst/>
          </a:prstGeom>
        </p:spPr>
      </p:pic>
      <p:pic>
        <p:nvPicPr>
          <p:cNvPr id="13" name="Image 12">
            <a:extLst>
              <a:ext uri="{FF2B5EF4-FFF2-40B4-BE49-F238E27FC236}">
                <a16:creationId xmlns:a16="http://schemas.microsoft.com/office/drawing/2014/main" id="{8FECC2C8-790A-7122-9534-0D0A6A5BF4CA}"/>
              </a:ext>
            </a:extLst>
          </p:cNvPr>
          <p:cNvPicPr>
            <a:picLocks noChangeAspect="1"/>
          </p:cNvPicPr>
          <p:nvPr/>
        </p:nvPicPr>
        <p:blipFill rotWithShape="1">
          <a:blip r:embed="rId7"/>
          <a:srcRect t="12341"/>
          <a:stretch/>
        </p:blipFill>
        <p:spPr>
          <a:xfrm>
            <a:off x="230079" y="1564156"/>
            <a:ext cx="8549737" cy="3170789"/>
          </a:xfrm>
          <a:prstGeom prst="rect">
            <a:avLst/>
          </a:prstGeom>
        </p:spPr>
      </p:pic>
    </p:spTree>
    <p:extLst>
      <p:ext uri="{BB962C8B-B14F-4D97-AF65-F5344CB8AC3E}">
        <p14:creationId xmlns:p14="http://schemas.microsoft.com/office/powerpoint/2010/main" val="36868679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BAC53A-DF14-4F96-99C4-20CF2E4750FA}"/>
              </a:ext>
            </a:extLst>
          </p:cNvPr>
          <p:cNvSpPr>
            <a:spLocks noGrp="1"/>
          </p:cNvSpPr>
          <p:nvPr>
            <p:ph type="ctrTitle"/>
          </p:nvPr>
        </p:nvSpPr>
        <p:spPr/>
        <p:txBody>
          <a:bodyPr anchor="ctr">
            <a:normAutofit fontScale="90000"/>
          </a:bodyPr>
          <a:lstStyle/>
          <a:p>
            <a:r>
              <a:rPr lang="fr-FR" b="1" dirty="0"/>
              <a:t>Thème carbone : Intégration de l’ACV dans la RE2020</a:t>
            </a:r>
          </a:p>
        </p:txBody>
      </p:sp>
      <p:sp>
        <p:nvSpPr>
          <p:cNvPr id="3" name="Sous-titre 2">
            <a:extLst>
              <a:ext uri="{FF2B5EF4-FFF2-40B4-BE49-F238E27FC236}">
                <a16:creationId xmlns:a16="http://schemas.microsoft.com/office/drawing/2014/main" id="{E42EB4A2-30F4-4DC1-BB10-6A0DE9BE79EF}"/>
              </a:ext>
            </a:extLst>
          </p:cNvPr>
          <p:cNvSpPr>
            <a:spLocks noGrp="1"/>
          </p:cNvSpPr>
          <p:nvPr>
            <p:ph type="subTitle" idx="1"/>
          </p:nvPr>
        </p:nvSpPr>
        <p:spPr>
          <a:xfrm>
            <a:off x="1142999" y="3673636"/>
            <a:ext cx="7219765" cy="2387599"/>
          </a:xfrm>
        </p:spPr>
        <p:txBody>
          <a:bodyPr>
            <a:normAutofit/>
          </a:bodyPr>
          <a:lstStyle/>
          <a:p>
            <a:r>
              <a:rPr lang="fr-FR" dirty="0"/>
              <a:t>Evolutions par rapport à E+C- et RT2012                                                           </a:t>
            </a:r>
          </a:p>
          <a:p>
            <a:r>
              <a:rPr lang="fr-FR" dirty="0"/>
              <a:t>Les indicateurs, leurs modes de calcul et leurs seuils                                   </a:t>
            </a:r>
          </a:p>
          <a:p>
            <a:r>
              <a:rPr lang="fr-FR" dirty="0"/>
              <a:t>Focus sur les matériaux réemployés et biosourcés                                           </a:t>
            </a:r>
          </a:p>
        </p:txBody>
      </p:sp>
      <p:grpSp>
        <p:nvGrpSpPr>
          <p:cNvPr id="4" name="Groupe 3">
            <a:extLst>
              <a:ext uri="{FF2B5EF4-FFF2-40B4-BE49-F238E27FC236}">
                <a16:creationId xmlns:a16="http://schemas.microsoft.com/office/drawing/2014/main" id="{AA6CFD45-1DD6-44D1-9A22-1E50C3376D2D}"/>
              </a:ext>
            </a:extLst>
          </p:cNvPr>
          <p:cNvGrpSpPr/>
          <p:nvPr/>
        </p:nvGrpSpPr>
        <p:grpSpPr>
          <a:xfrm>
            <a:off x="7564582" y="0"/>
            <a:ext cx="1579418" cy="1384769"/>
            <a:chOff x="10612583" y="164692"/>
            <a:chExt cx="1579418" cy="1384769"/>
          </a:xfrm>
        </p:grpSpPr>
        <p:pic>
          <p:nvPicPr>
            <p:cNvPr id="5" name="Image 4">
              <a:extLst>
                <a:ext uri="{FF2B5EF4-FFF2-40B4-BE49-F238E27FC236}">
                  <a16:creationId xmlns:a16="http://schemas.microsoft.com/office/drawing/2014/main" id="{9E1CC04C-EB5B-4D29-B3EF-A463934B07A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12583" y="164692"/>
              <a:ext cx="1579418" cy="958689"/>
            </a:xfrm>
            <a:prstGeom prst="rect">
              <a:avLst/>
            </a:prstGeom>
            <a:noFill/>
            <a:ln>
              <a:noFill/>
            </a:ln>
          </p:spPr>
        </p:pic>
        <p:pic>
          <p:nvPicPr>
            <p:cNvPr id="6" name="Image 5" descr="Une image contenant texte, clipart&#10;&#10;Description générée automatiquement">
              <a:extLst>
                <a:ext uri="{FF2B5EF4-FFF2-40B4-BE49-F238E27FC236}">
                  <a16:creationId xmlns:a16="http://schemas.microsoft.com/office/drawing/2014/main" id="{E77A0DB2-015B-4511-8B2E-3F2E330D92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9515" y="1071574"/>
              <a:ext cx="1242983" cy="477887"/>
            </a:xfrm>
            <a:prstGeom prst="rect">
              <a:avLst/>
            </a:prstGeom>
          </p:spPr>
        </p:pic>
      </p:grpSp>
      <p:sp>
        <p:nvSpPr>
          <p:cNvPr id="7" name="Espace réservé de la date 6">
            <a:extLst>
              <a:ext uri="{FF2B5EF4-FFF2-40B4-BE49-F238E27FC236}">
                <a16:creationId xmlns:a16="http://schemas.microsoft.com/office/drawing/2014/main" id="{CB5673E1-CCE9-4F1C-80A2-493C676A1733}"/>
              </a:ext>
            </a:extLst>
          </p:cNvPr>
          <p:cNvSpPr>
            <a:spLocks noGrp="1"/>
          </p:cNvSpPr>
          <p:nvPr>
            <p:ph type="dt" sz="half" idx="10"/>
          </p:nvPr>
        </p:nvSpPr>
        <p:spPr/>
        <p:txBody>
          <a:bodyPr/>
          <a:lstStyle/>
          <a:p>
            <a:fld id="{165DD954-2590-4BD1-B25F-4434DCD53D1E}" type="datetime1">
              <a:rPr lang="fr-FR" smtClean="0"/>
              <a:t>31/05/2023</a:t>
            </a:fld>
            <a:endParaRPr lang="fr-FR"/>
          </a:p>
        </p:txBody>
      </p:sp>
      <p:sp>
        <p:nvSpPr>
          <p:cNvPr id="8" name="Espace réservé du numéro de diapositive 7">
            <a:extLst>
              <a:ext uri="{FF2B5EF4-FFF2-40B4-BE49-F238E27FC236}">
                <a16:creationId xmlns:a16="http://schemas.microsoft.com/office/drawing/2014/main" id="{0CE06691-DAB2-4AA6-B9AC-D6FBCB026CCC}"/>
              </a:ext>
            </a:extLst>
          </p:cNvPr>
          <p:cNvSpPr>
            <a:spLocks noGrp="1"/>
          </p:cNvSpPr>
          <p:nvPr>
            <p:ph type="sldNum" sz="quarter" idx="12"/>
          </p:nvPr>
        </p:nvSpPr>
        <p:spPr/>
        <p:txBody>
          <a:bodyPr/>
          <a:lstStyle/>
          <a:p>
            <a:fld id="{161ECF3D-F8DC-4A87-BECB-28B708B64DAD}" type="slidenum">
              <a:rPr lang="fr-FR" smtClean="0"/>
              <a:t>11</a:t>
            </a:fld>
            <a:endParaRPr lang="fr-FR"/>
          </a:p>
        </p:txBody>
      </p:sp>
      <p:pic>
        <p:nvPicPr>
          <p:cNvPr id="9" name="Image 8">
            <a:extLst>
              <a:ext uri="{FF2B5EF4-FFF2-40B4-BE49-F238E27FC236}">
                <a16:creationId xmlns:a16="http://schemas.microsoft.com/office/drawing/2014/main" id="{F73A7E0B-88B3-8194-FFD9-922664100C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581" y="32386"/>
            <a:ext cx="565682" cy="529317"/>
          </a:xfrm>
          <a:prstGeom prst="rect">
            <a:avLst/>
          </a:prstGeom>
        </p:spPr>
      </p:pic>
    </p:spTree>
    <p:extLst>
      <p:ext uri="{BB962C8B-B14F-4D97-AF65-F5344CB8AC3E}">
        <p14:creationId xmlns:p14="http://schemas.microsoft.com/office/powerpoint/2010/main" val="2370200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8" name="Titre 1">
            <a:extLst>
              <a:ext uri="{FF2B5EF4-FFF2-40B4-BE49-F238E27FC236}">
                <a16:creationId xmlns:a16="http://schemas.microsoft.com/office/drawing/2014/main" id="{0BD4A4BE-582C-4D0A-BCDE-98362FE75E03}"/>
              </a:ext>
            </a:extLst>
          </p:cNvPr>
          <p:cNvSpPr>
            <a:spLocks noGrp="1" noChangeArrowheads="1"/>
          </p:cNvSpPr>
          <p:nvPr>
            <p:ph type="title"/>
          </p:nvPr>
        </p:nvSpPr>
        <p:spPr>
          <a:xfrm>
            <a:off x="628650" y="365126"/>
            <a:ext cx="7228088" cy="1325563"/>
          </a:xfrm>
        </p:spPr>
        <p:txBody>
          <a:bodyPr>
            <a:normAutofit/>
          </a:bodyPr>
          <a:lstStyle/>
          <a:p>
            <a:r>
              <a:rPr lang="fr-FR" altLang="fr-FR" b="1" dirty="0"/>
              <a:t>Evolutions par rapport à la RT2012 et à E+C- </a:t>
            </a:r>
          </a:p>
        </p:txBody>
      </p:sp>
      <p:grpSp>
        <p:nvGrpSpPr>
          <p:cNvPr id="72" name="Groupe 71">
            <a:extLst>
              <a:ext uri="{FF2B5EF4-FFF2-40B4-BE49-F238E27FC236}">
                <a16:creationId xmlns:a16="http://schemas.microsoft.com/office/drawing/2014/main" id="{7614D107-E342-4BB4-A539-103EBAAF140A}"/>
              </a:ext>
            </a:extLst>
          </p:cNvPr>
          <p:cNvGrpSpPr/>
          <p:nvPr/>
        </p:nvGrpSpPr>
        <p:grpSpPr>
          <a:xfrm>
            <a:off x="7564582" y="0"/>
            <a:ext cx="1579418" cy="1384769"/>
            <a:chOff x="10612583" y="164692"/>
            <a:chExt cx="1579418" cy="1384769"/>
          </a:xfrm>
        </p:grpSpPr>
        <p:pic>
          <p:nvPicPr>
            <p:cNvPr id="74" name="Image 73">
              <a:extLst>
                <a:ext uri="{FF2B5EF4-FFF2-40B4-BE49-F238E27FC236}">
                  <a16:creationId xmlns:a16="http://schemas.microsoft.com/office/drawing/2014/main" id="{FC8E77E7-9120-4410-B96D-394BFDF794C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2583" y="164692"/>
              <a:ext cx="1579418" cy="958689"/>
            </a:xfrm>
            <a:prstGeom prst="rect">
              <a:avLst/>
            </a:prstGeom>
            <a:noFill/>
            <a:ln>
              <a:noFill/>
            </a:ln>
          </p:spPr>
        </p:pic>
        <p:pic>
          <p:nvPicPr>
            <p:cNvPr id="76" name="Image 75" descr="Une image contenant texte, clipart&#10;&#10;Description générée automatiquement">
              <a:extLst>
                <a:ext uri="{FF2B5EF4-FFF2-40B4-BE49-F238E27FC236}">
                  <a16:creationId xmlns:a16="http://schemas.microsoft.com/office/drawing/2014/main" id="{C448A732-0415-4C95-811F-BA3A676A36E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29515" y="1071574"/>
              <a:ext cx="1242983" cy="477887"/>
            </a:xfrm>
            <a:prstGeom prst="rect">
              <a:avLst/>
            </a:prstGeom>
          </p:spPr>
        </p:pic>
      </p:grpSp>
      <p:sp>
        <p:nvSpPr>
          <p:cNvPr id="52" name="Espace réservé du contenu 2">
            <a:extLst>
              <a:ext uri="{FF2B5EF4-FFF2-40B4-BE49-F238E27FC236}">
                <a16:creationId xmlns:a16="http://schemas.microsoft.com/office/drawing/2014/main" id="{43DD0CF6-E7D2-46D5-B6BC-A392F777EDFE}"/>
              </a:ext>
            </a:extLst>
          </p:cNvPr>
          <p:cNvSpPr>
            <a:spLocks noGrp="1"/>
          </p:cNvSpPr>
          <p:nvPr>
            <p:ph idx="1"/>
          </p:nvPr>
        </p:nvSpPr>
        <p:spPr>
          <a:xfrm>
            <a:off x="467438" y="2055815"/>
            <a:ext cx="7214076" cy="4351338"/>
          </a:xfrm>
        </p:spPr>
        <p:txBody>
          <a:bodyPr/>
          <a:lstStyle/>
          <a:p>
            <a:pPr marL="0" indent="0">
              <a:buNone/>
            </a:pPr>
            <a:endParaRPr lang="fr-FR" sz="2000" dirty="0"/>
          </a:p>
          <a:p>
            <a:pPr marL="0" indent="0">
              <a:buNone/>
            </a:pPr>
            <a:r>
              <a:rPr lang="fr-FR" b="1" dirty="0">
                <a:solidFill>
                  <a:srgbClr val="FF0000"/>
                </a:solidFill>
                <a:sym typeface="Wingdings" panose="05000000000000000000" pitchFamily="2" charset="2"/>
              </a:rPr>
              <a:t> </a:t>
            </a:r>
            <a:r>
              <a:rPr lang="fr-FR" b="1" dirty="0">
                <a:solidFill>
                  <a:srgbClr val="FF0000"/>
                </a:solidFill>
              </a:rPr>
              <a:t>ACV dynamique </a:t>
            </a:r>
          </a:p>
          <a:p>
            <a:pPr marL="0" indent="0">
              <a:buNone/>
            </a:pPr>
            <a:r>
              <a:rPr lang="fr-FR" dirty="0">
                <a:sym typeface="Wingdings" panose="05000000000000000000" pitchFamily="2" charset="2"/>
              </a:rPr>
              <a:t> </a:t>
            </a:r>
            <a:r>
              <a:rPr lang="fr-FR" dirty="0"/>
              <a:t>Changement des indicateurs </a:t>
            </a:r>
          </a:p>
          <a:p>
            <a:pPr marL="0" indent="0">
              <a:buNone/>
            </a:pPr>
            <a:r>
              <a:rPr lang="fr-FR" dirty="0">
                <a:sym typeface="Wingdings" panose="05000000000000000000" pitchFamily="2" charset="2"/>
              </a:rPr>
              <a:t> </a:t>
            </a:r>
            <a:r>
              <a:rPr lang="fr-FR" dirty="0"/>
              <a:t>Changement de la surface de référence </a:t>
            </a:r>
          </a:p>
        </p:txBody>
      </p:sp>
      <p:graphicFrame>
        <p:nvGraphicFramePr>
          <p:cNvPr id="53" name="Tableau 2">
            <a:extLst>
              <a:ext uri="{FF2B5EF4-FFF2-40B4-BE49-F238E27FC236}">
                <a16:creationId xmlns:a16="http://schemas.microsoft.com/office/drawing/2014/main" id="{987AD125-3313-4628-BDBF-2EA902417138}"/>
              </a:ext>
            </a:extLst>
          </p:cNvPr>
          <p:cNvGraphicFramePr>
            <a:graphicFrameLocks noGrp="1"/>
          </p:cNvGraphicFramePr>
          <p:nvPr>
            <p:extLst>
              <p:ext uri="{D42A27DB-BD31-4B8C-83A1-F6EECF244321}">
                <p14:modId xmlns:p14="http://schemas.microsoft.com/office/powerpoint/2010/main" val="3078935736"/>
              </p:ext>
            </p:extLst>
          </p:nvPr>
        </p:nvGraphicFramePr>
        <p:xfrm>
          <a:off x="4820574" y="4461675"/>
          <a:ext cx="4172508" cy="1945478"/>
        </p:xfrm>
        <a:graphic>
          <a:graphicData uri="http://schemas.openxmlformats.org/drawingml/2006/table">
            <a:tbl>
              <a:tblPr firstRow="1" bandRow="1">
                <a:tableStyleId>{5C22544A-7EE6-4342-B048-85BDC9FD1C3A}</a:tableStyleId>
              </a:tblPr>
              <a:tblGrid>
                <a:gridCol w="1038689">
                  <a:extLst>
                    <a:ext uri="{9D8B030D-6E8A-4147-A177-3AD203B41FA5}">
                      <a16:colId xmlns:a16="http://schemas.microsoft.com/office/drawing/2014/main" val="1952596265"/>
                    </a:ext>
                  </a:extLst>
                </a:gridCol>
                <a:gridCol w="834500">
                  <a:extLst>
                    <a:ext uri="{9D8B030D-6E8A-4147-A177-3AD203B41FA5}">
                      <a16:colId xmlns:a16="http://schemas.microsoft.com/office/drawing/2014/main" val="326645082"/>
                    </a:ext>
                  </a:extLst>
                </a:gridCol>
                <a:gridCol w="1136342">
                  <a:extLst>
                    <a:ext uri="{9D8B030D-6E8A-4147-A177-3AD203B41FA5}">
                      <a16:colId xmlns:a16="http://schemas.microsoft.com/office/drawing/2014/main" val="2074275032"/>
                    </a:ext>
                  </a:extLst>
                </a:gridCol>
                <a:gridCol w="1162977">
                  <a:extLst>
                    <a:ext uri="{9D8B030D-6E8A-4147-A177-3AD203B41FA5}">
                      <a16:colId xmlns:a16="http://schemas.microsoft.com/office/drawing/2014/main" val="4252192490"/>
                    </a:ext>
                  </a:extLst>
                </a:gridCol>
              </a:tblGrid>
              <a:tr h="310458">
                <a:tc>
                  <a:txBody>
                    <a:bodyPr/>
                    <a:lstStyle/>
                    <a:p>
                      <a:endParaRPr lang="fr-FR" sz="1600" dirty="0"/>
                    </a:p>
                  </a:txBody>
                  <a:tcPr/>
                </a:tc>
                <a:tc>
                  <a:txBody>
                    <a:bodyPr/>
                    <a:lstStyle/>
                    <a:p>
                      <a:r>
                        <a:rPr lang="fr-FR" sz="1600" dirty="0"/>
                        <a:t>RT2012</a:t>
                      </a:r>
                    </a:p>
                  </a:txBody>
                  <a:tcPr/>
                </a:tc>
                <a:tc>
                  <a:txBody>
                    <a:bodyPr/>
                    <a:lstStyle/>
                    <a:p>
                      <a:r>
                        <a:rPr lang="fr-FR" sz="1600" dirty="0"/>
                        <a:t>E+C-</a:t>
                      </a:r>
                    </a:p>
                  </a:txBody>
                  <a:tcPr/>
                </a:tc>
                <a:tc>
                  <a:txBody>
                    <a:bodyPr/>
                    <a:lstStyle/>
                    <a:p>
                      <a:r>
                        <a:rPr lang="fr-FR" sz="1600" dirty="0"/>
                        <a:t>RE2020</a:t>
                      </a:r>
                    </a:p>
                  </a:txBody>
                  <a:tcPr/>
                </a:tc>
                <a:extLst>
                  <a:ext uri="{0D108BD9-81ED-4DB2-BD59-A6C34878D82A}">
                    <a16:rowId xmlns:a16="http://schemas.microsoft.com/office/drawing/2014/main" val="577401184"/>
                  </a:ext>
                </a:extLst>
              </a:tr>
              <a:tr h="601209">
                <a:tc>
                  <a:txBody>
                    <a:bodyPr/>
                    <a:lstStyle/>
                    <a:p>
                      <a:r>
                        <a:rPr lang="fr-FR" sz="1600" dirty="0"/>
                        <a:t>Energie</a:t>
                      </a:r>
                    </a:p>
                  </a:txBody>
                  <a:tcPr/>
                </a:tc>
                <a:tc>
                  <a:txBody>
                    <a:bodyPr/>
                    <a:lstStyle/>
                    <a:p>
                      <a:r>
                        <a:rPr lang="fr-FR" sz="1600" dirty="0" err="1"/>
                        <a:t>Srt</a:t>
                      </a:r>
                      <a:endParaRPr lang="fr-FR" sz="1600" dirty="0"/>
                    </a:p>
                  </a:txBody>
                  <a:tcPr/>
                </a:tc>
                <a:tc>
                  <a:txBody>
                    <a:bodyPr/>
                    <a:lstStyle/>
                    <a:p>
                      <a:r>
                        <a:rPr lang="fr-FR" sz="1600" dirty="0" err="1"/>
                        <a:t>Srt</a:t>
                      </a:r>
                      <a:endParaRPr lang="fr-FR" sz="1600" dirty="0"/>
                    </a:p>
                  </a:txBody>
                  <a:tcPr/>
                </a:tc>
                <a:tc rowSpan="2">
                  <a:txBody>
                    <a:bodyPr/>
                    <a:lstStyle/>
                    <a:p>
                      <a:r>
                        <a:rPr lang="fr-FR" sz="1600" dirty="0"/>
                        <a:t>SHAB en résidentiel </a:t>
                      </a:r>
                    </a:p>
                    <a:p>
                      <a:endParaRPr lang="fr-FR" sz="1600" dirty="0"/>
                    </a:p>
                    <a:p>
                      <a:r>
                        <a:rPr lang="fr-FR" sz="1600" dirty="0"/>
                        <a:t>SU en tertiaire </a:t>
                      </a:r>
                    </a:p>
                  </a:txBody>
                  <a:tcPr/>
                </a:tc>
                <a:extLst>
                  <a:ext uri="{0D108BD9-81ED-4DB2-BD59-A6C34878D82A}">
                    <a16:rowId xmlns:a16="http://schemas.microsoft.com/office/drawing/2014/main" val="3841720107"/>
                  </a:ext>
                </a:extLst>
              </a:tr>
              <a:tr h="1008989">
                <a:tc>
                  <a:txBody>
                    <a:bodyPr/>
                    <a:lstStyle/>
                    <a:p>
                      <a:r>
                        <a:rPr lang="fr-FR" sz="1600" dirty="0"/>
                        <a:t>Carbone</a:t>
                      </a:r>
                    </a:p>
                  </a:txBody>
                  <a:tcPr/>
                </a:tc>
                <a:tc>
                  <a:txBody>
                    <a:bodyPr/>
                    <a:lstStyle/>
                    <a:p>
                      <a:endParaRPr lang="fr-FR" sz="1600" dirty="0"/>
                    </a:p>
                  </a:txBody>
                  <a:tcPr/>
                </a:tc>
                <a:tc>
                  <a:txBody>
                    <a:bodyPr/>
                    <a:lstStyle/>
                    <a:p>
                      <a:r>
                        <a:rPr lang="fr-FR" sz="1600" dirty="0"/>
                        <a:t>SDP (Surface de Plancher)</a:t>
                      </a:r>
                    </a:p>
                  </a:txBody>
                  <a:tcPr/>
                </a:tc>
                <a:tc vMerge="1">
                  <a:txBody>
                    <a:bodyPr/>
                    <a:lstStyle/>
                    <a:p>
                      <a:endParaRPr lang="fr-FR" dirty="0"/>
                    </a:p>
                  </a:txBody>
                  <a:tcPr/>
                </a:tc>
                <a:extLst>
                  <a:ext uri="{0D108BD9-81ED-4DB2-BD59-A6C34878D82A}">
                    <a16:rowId xmlns:a16="http://schemas.microsoft.com/office/drawing/2014/main" val="225625323"/>
                  </a:ext>
                </a:extLst>
              </a:tr>
            </a:tbl>
          </a:graphicData>
        </a:graphic>
      </p:graphicFrame>
      <p:pic>
        <p:nvPicPr>
          <p:cNvPr id="3" name="Image 2">
            <a:extLst>
              <a:ext uri="{FF2B5EF4-FFF2-40B4-BE49-F238E27FC236}">
                <a16:creationId xmlns:a16="http://schemas.microsoft.com/office/drawing/2014/main" id="{AC61958D-168F-4AD4-8300-0075CA0CEEEA}"/>
              </a:ext>
            </a:extLst>
          </p:cNvPr>
          <p:cNvPicPr>
            <a:picLocks noChangeAspect="1"/>
          </p:cNvPicPr>
          <p:nvPr/>
        </p:nvPicPr>
        <p:blipFill>
          <a:blip r:embed="rId5"/>
          <a:stretch>
            <a:fillRect/>
          </a:stretch>
        </p:blipFill>
        <p:spPr>
          <a:xfrm>
            <a:off x="132444" y="4712745"/>
            <a:ext cx="4398194" cy="1518238"/>
          </a:xfrm>
          <a:prstGeom prst="rect">
            <a:avLst/>
          </a:prstGeom>
        </p:spPr>
      </p:pic>
      <p:pic>
        <p:nvPicPr>
          <p:cNvPr id="2" name="Image 1">
            <a:extLst>
              <a:ext uri="{FF2B5EF4-FFF2-40B4-BE49-F238E27FC236}">
                <a16:creationId xmlns:a16="http://schemas.microsoft.com/office/drawing/2014/main" id="{A6ED8A1B-C027-4B54-867D-14BEEA42524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581" y="32386"/>
            <a:ext cx="565682" cy="529317"/>
          </a:xfrm>
          <a:prstGeom prst="rect">
            <a:avLst/>
          </a:prstGeom>
        </p:spPr>
      </p:pic>
    </p:spTree>
    <p:extLst>
      <p:ext uri="{BB962C8B-B14F-4D97-AF65-F5344CB8AC3E}">
        <p14:creationId xmlns:p14="http://schemas.microsoft.com/office/powerpoint/2010/main" val="18458227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8" name="Titre 1">
            <a:extLst>
              <a:ext uri="{FF2B5EF4-FFF2-40B4-BE49-F238E27FC236}">
                <a16:creationId xmlns:a16="http://schemas.microsoft.com/office/drawing/2014/main" id="{0BD4A4BE-582C-4D0A-BCDE-98362FE75E03}"/>
              </a:ext>
            </a:extLst>
          </p:cNvPr>
          <p:cNvSpPr>
            <a:spLocks noGrp="1" noChangeArrowheads="1"/>
          </p:cNvSpPr>
          <p:nvPr>
            <p:ph type="title"/>
          </p:nvPr>
        </p:nvSpPr>
        <p:spPr>
          <a:xfrm>
            <a:off x="628650" y="365126"/>
            <a:ext cx="7228088" cy="1325563"/>
          </a:xfrm>
        </p:spPr>
        <p:txBody>
          <a:bodyPr>
            <a:normAutofit/>
          </a:bodyPr>
          <a:lstStyle/>
          <a:p>
            <a:r>
              <a:rPr lang="fr-FR" altLang="fr-FR" b="1" dirty="0"/>
              <a:t>Méthode ACV dynamique</a:t>
            </a:r>
          </a:p>
        </p:txBody>
      </p:sp>
      <p:grpSp>
        <p:nvGrpSpPr>
          <p:cNvPr id="72" name="Groupe 71">
            <a:extLst>
              <a:ext uri="{FF2B5EF4-FFF2-40B4-BE49-F238E27FC236}">
                <a16:creationId xmlns:a16="http://schemas.microsoft.com/office/drawing/2014/main" id="{7614D107-E342-4BB4-A539-103EBAAF140A}"/>
              </a:ext>
            </a:extLst>
          </p:cNvPr>
          <p:cNvGrpSpPr/>
          <p:nvPr/>
        </p:nvGrpSpPr>
        <p:grpSpPr>
          <a:xfrm>
            <a:off x="7564582" y="0"/>
            <a:ext cx="1579418" cy="1384769"/>
            <a:chOff x="10612583" y="164692"/>
            <a:chExt cx="1579418" cy="1384769"/>
          </a:xfrm>
        </p:grpSpPr>
        <p:pic>
          <p:nvPicPr>
            <p:cNvPr id="74" name="Image 73">
              <a:extLst>
                <a:ext uri="{FF2B5EF4-FFF2-40B4-BE49-F238E27FC236}">
                  <a16:creationId xmlns:a16="http://schemas.microsoft.com/office/drawing/2014/main" id="{FC8E77E7-9120-4410-B96D-394BFDF794C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2583" y="164692"/>
              <a:ext cx="1579418" cy="958689"/>
            </a:xfrm>
            <a:prstGeom prst="rect">
              <a:avLst/>
            </a:prstGeom>
            <a:noFill/>
            <a:ln>
              <a:noFill/>
            </a:ln>
          </p:spPr>
        </p:pic>
        <p:pic>
          <p:nvPicPr>
            <p:cNvPr id="76" name="Image 75" descr="Une image contenant texte, clipart&#10;&#10;Description générée automatiquement">
              <a:extLst>
                <a:ext uri="{FF2B5EF4-FFF2-40B4-BE49-F238E27FC236}">
                  <a16:creationId xmlns:a16="http://schemas.microsoft.com/office/drawing/2014/main" id="{C448A732-0415-4C95-811F-BA3A676A36E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29515" y="1071574"/>
              <a:ext cx="1242983" cy="477887"/>
            </a:xfrm>
            <a:prstGeom prst="rect">
              <a:avLst/>
            </a:prstGeom>
          </p:spPr>
        </p:pic>
      </p:grpSp>
      <p:sp>
        <p:nvSpPr>
          <p:cNvPr id="52" name="Espace réservé du contenu 2">
            <a:extLst>
              <a:ext uri="{FF2B5EF4-FFF2-40B4-BE49-F238E27FC236}">
                <a16:creationId xmlns:a16="http://schemas.microsoft.com/office/drawing/2014/main" id="{43DD0CF6-E7D2-46D5-B6BC-A392F777EDFE}"/>
              </a:ext>
            </a:extLst>
          </p:cNvPr>
          <p:cNvSpPr>
            <a:spLocks noGrp="1"/>
          </p:cNvSpPr>
          <p:nvPr>
            <p:ph idx="1"/>
          </p:nvPr>
        </p:nvSpPr>
        <p:spPr>
          <a:xfrm>
            <a:off x="618359" y="1455297"/>
            <a:ext cx="7214076" cy="4351338"/>
          </a:xfrm>
        </p:spPr>
        <p:txBody>
          <a:bodyPr/>
          <a:lstStyle/>
          <a:p>
            <a:r>
              <a:rPr lang="fr-FR" sz="2000" dirty="0"/>
              <a:t>Objectif d’une ACV dynamique : </a:t>
            </a:r>
          </a:p>
          <a:p>
            <a:pPr marL="0" indent="0">
              <a:buNone/>
            </a:pPr>
            <a:r>
              <a:rPr lang="fr-FR" sz="2000" dirty="0"/>
              <a:t>Valorisation </a:t>
            </a:r>
            <a:r>
              <a:rPr lang="fr-FR" sz="2000" dirty="0">
                <a:sym typeface="Wingdings" panose="05000000000000000000" pitchFamily="2" charset="2"/>
              </a:rPr>
              <a:t>des </a:t>
            </a:r>
            <a:r>
              <a:rPr lang="fr-FR" sz="2000" b="1" dirty="0">
                <a:solidFill>
                  <a:srgbClr val="00B050"/>
                </a:solidFill>
                <a:sym typeface="Wingdings" panose="05000000000000000000" pitchFamily="2" charset="2"/>
              </a:rPr>
              <a:t>matériaux biosourcés </a:t>
            </a:r>
            <a:r>
              <a:rPr lang="fr-FR" sz="2000" dirty="0">
                <a:sym typeface="Wingdings" panose="05000000000000000000" pitchFamily="2" charset="2"/>
              </a:rPr>
              <a:t> </a:t>
            </a:r>
            <a:r>
              <a:rPr lang="fr-FR" sz="2000" dirty="0"/>
              <a:t>Prise en compte du stockage temporaire du carbone</a:t>
            </a:r>
          </a:p>
          <a:p>
            <a:endParaRPr lang="fr-FR" sz="2000" dirty="0"/>
          </a:p>
          <a:p>
            <a:pPr marL="0" indent="0">
              <a:buNone/>
            </a:pPr>
            <a:endParaRPr lang="fr-FR" sz="2000" dirty="0"/>
          </a:p>
        </p:txBody>
      </p:sp>
      <p:pic>
        <p:nvPicPr>
          <p:cNvPr id="2" name="Image 1">
            <a:extLst>
              <a:ext uri="{FF2B5EF4-FFF2-40B4-BE49-F238E27FC236}">
                <a16:creationId xmlns:a16="http://schemas.microsoft.com/office/drawing/2014/main" id="{38B3A8F3-EB51-3354-59E8-9A2B3C0CB27B}"/>
              </a:ext>
            </a:extLst>
          </p:cNvPr>
          <p:cNvPicPr>
            <a:picLocks noChangeAspect="1"/>
          </p:cNvPicPr>
          <p:nvPr/>
        </p:nvPicPr>
        <p:blipFill>
          <a:blip r:embed="rId5"/>
          <a:stretch>
            <a:fillRect/>
          </a:stretch>
        </p:blipFill>
        <p:spPr>
          <a:xfrm>
            <a:off x="352028" y="2698162"/>
            <a:ext cx="5773564" cy="3937171"/>
          </a:xfrm>
          <a:prstGeom prst="rect">
            <a:avLst/>
          </a:prstGeom>
        </p:spPr>
      </p:pic>
      <p:sp>
        <p:nvSpPr>
          <p:cNvPr id="4" name="Espace réservé du contenu 2">
            <a:extLst>
              <a:ext uri="{FF2B5EF4-FFF2-40B4-BE49-F238E27FC236}">
                <a16:creationId xmlns:a16="http://schemas.microsoft.com/office/drawing/2014/main" id="{844FFD5F-B6A7-B776-E99C-ADCAC468087B}"/>
              </a:ext>
            </a:extLst>
          </p:cNvPr>
          <p:cNvSpPr txBox="1">
            <a:spLocks/>
          </p:cNvSpPr>
          <p:nvPr/>
        </p:nvSpPr>
        <p:spPr>
          <a:xfrm>
            <a:off x="6089276" y="3630967"/>
            <a:ext cx="2009490" cy="9854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000" b="1" dirty="0"/>
              <a:t>Coefficient de pondération dynamique </a:t>
            </a:r>
          </a:p>
          <a:p>
            <a:pPr marL="0" indent="0">
              <a:buFont typeface="Arial" panose="020B0604020202020204" pitchFamily="34" charset="0"/>
              <a:buNone/>
            </a:pPr>
            <a:endParaRPr lang="fr-FR" sz="2000" b="1" dirty="0"/>
          </a:p>
        </p:txBody>
      </p:sp>
      <p:pic>
        <p:nvPicPr>
          <p:cNvPr id="5" name="Image 4">
            <a:extLst>
              <a:ext uri="{FF2B5EF4-FFF2-40B4-BE49-F238E27FC236}">
                <a16:creationId xmlns:a16="http://schemas.microsoft.com/office/drawing/2014/main" id="{9D86E0BF-B0D4-D11F-24A2-31990B157FA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581" y="32386"/>
            <a:ext cx="565682" cy="529317"/>
          </a:xfrm>
          <a:prstGeom prst="rect">
            <a:avLst/>
          </a:prstGeom>
        </p:spPr>
      </p:pic>
    </p:spTree>
    <p:extLst>
      <p:ext uri="{BB962C8B-B14F-4D97-AF65-F5344CB8AC3E}">
        <p14:creationId xmlns:p14="http://schemas.microsoft.com/office/powerpoint/2010/main" val="5640375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8" name="Titre 1">
            <a:extLst>
              <a:ext uri="{FF2B5EF4-FFF2-40B4-BE49-F238E27FC236}">
                <a16:creationId xmlns:a16="http://schemas.microsoft.com/office/drawing/2014/main" id="{0BD4A4BE-582C-4D0A-BCDE-98362FE75E03}"/>
              </a:ext>
            </a:extLst>
          </p:cNvPr>
          <p:cNvSpPr>
            <a:spLocks noGrp="1" noChangeArrowheads="1"/>
          </p:cNvSpPr>
          <p:nvPr>
            <p:ph type="title"/>
          </p:nvPr>
        </p:nvSpPr>
        <p:spPr>
          <a:xfrm>
            <a:off x="628650" y="365126"/>
            <a:ext cx="7228088" cy="1325563"/>
          </a:xfrm>
        </p:spPr>
        <p:txBody>
          <a:bodyPr>
            <a:normAutofit/>
          </a:bodyPr>
          <a:lstStyle/>
          <a:p>
            <a:r>
              <a:rPr lang="fr-FR" altLang="fr-FR" b="1" dirty="0"/>
              <a:t>Méthode ACV dynamique</a:t>
            </a:r>
          </a:p>
        </p:txBody>
      </p:sp>
      <p:grpSp>
        <p:nvGrpSpPr>
          <p:cNvPr id="72" name="Groupe 71">
            <a:extLst>
              <a:ext uri="{FF2B5EF4-FFF2-40B4-BE49-F238E27FC236}">
                <a16:creationId xmlns:a16="http://schemas.microsoft.com/office/drawing/2014/main" id="{7614D107-E342-4BB4-A539-103EBAAF140A}"/>
              </a:ext>
            </a:extLst>
          </p:cNvPr>
          <p:cNvGrpSpPr/>
          <p:nvPr/>
        </p:nvGrpSpPr>
        <p:grpSpPr>
          <a:xfrm>
            <a:off x="7564582" y="0"/>
            <a:ext cx="1579418" cy="1384769"/>
            <a:chOff x="10612583" y="164692"/>
            <a:chExt cx="1579418" cy="1384769"/>
          </a:xfrm>
        </p:grpSpPr>
        <p:pic>
          <p:nvPicPr>
            <p:cNvPr id="74" name="Image 73">
              <a:extLst>
                <a:ext uri="{FF2B5EF4-FFF2-40B4-BE49-F238E27FC236}">
                  <a16:creationId xmlns:a16="http://schemas.microsoft.com/office/drawing/2014/main" id="{FC8E77E7-9120-4410-B96D-394BFDF794C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2583" y="164692"/>
              <a:ext cx="1579418" cy="958689"/>
            </a:xfrm>
            <a:prstGeom prst="rect">
              <a:avLst/>
            </a:prstGeom>
            <a:noFill/>
            <a:ln>
              <a:noFill/>
            </a:ln>
          </p:spPr>
        </p:pic>
        <p:pic>
          <p:nvPicPr>
            <p:cNvPr id="76" name="Image 75" descr="Une image contenant texte, clipart&#10;&#10;Description générée automatiquement">
              <a:extLst>
                <a:ext uri="{FF2B5EF4-FFF2-40B4-BE49-F238E27FC236}">
                  <a16:creationId xmlns:a16="http://schemas.microsoft.com/office/drawing/2014/main" id="{C448A732-0415-4C95-811F-BA3A676A36E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29515" y="1071574"/>
              <a:ext cx="1242983" cy="477887"/>
            </a:xfrm>
            <a:prstGeom prst="rect">
              <a:avLst/>
            </a:prstGeom>
          </p:spPr>
        </p:pic>
      </p:grpSp>
      <p:pic>
        <p:nvPicPr>
          <p:cNvPr id="2" name="Image 1">
            <a:extLst>
              <a:ext uri="{FF2B5EF4-FFF2-40B4-BE49-F238E27FC236}">
                <a16:creationId xmlns:a16="http://schemas.microsoft.com/office/drawing/2014/main" id="{AD9CA553-FF3F-3C54-70DD-F7F632308914}"/>
              </a:ext>
            </a:extLst>
          </p:cNvPr>
          <p:cNvPicPr>
            <a:picLocks noChangeAspect="1"/>
          </p:cNvPicPr>
          <p:nvPr/>
        </p:nvPicPr>
        <p:blipFill>
          <a:blip r:embed="rId5"/>
          <a:stretch>
            <a:fillRect/>
          </a:stretch>
        </p:blipFill>
        <p:spPr>
          <a:xfrm>
            <a:off x="628650" y="1926524"/>
            <a:ext cx="7698604" cy="3949969"/>
          </a:xfrm>
          <a:prstGeom prst="rect">
            <a:avLst/>
          </a:prstGeom>
        </p:spPr>
      </p:pic>
      <p:pic>
        <p:nvPicPr>
          <p:cNvPr id="6" name="Image 5">
            <a:extLst>
              <a:ext uri="{FF2B5EF4-FFF2-40B4-BE49-F238E27FC236}">
                <a16:creationId xmlns:a16="http://schemas.microsoft.com/office/drawing/2014/main" id="{4AFCADA9-330F-EDF5-D4C9-B5605842420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581" y="32386"/>
            <a:ext cx="565682" cy="529317"/>
          </a:xfrm>
          <a:prstGeom prst="rect">
            <a:avLst/>
          </a:prstGeom>
        </p:spPr>
      </p:pic>
    </p:spTree>
    <p:extLst>
      <p:ext uri="{BB962C8B-B14F-4D97-AF65-F5344CB8AC3E}">
        <p14:creationId xmlns:p14="http://schemas.microsoft.com/office/powerpoint/2010/main" val="4362089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8" name="Titre 1">
            <a:extLst>
              <a:ext uri="{FF2B5EF4-FFF2-40B4-BE49-F238E27FC236}">
                <a16:creationId xmlns:a16="http://schemas.microsoft.com/office/drawing/2014/main" id="{0BD4A4BE-582C-4D0A-BCDE-98362FE75E03}"/>
              </a:ext>
            </a:extLst>
          </p:cNvPr>
          <p:cNvSpPr>
            <a:spLocks noGrp="1" noChangeArrowheads="1"/>
          </p:cNvSpPr>
          <p:nvPr>
            <p:ph type="title"/>
          </p:nvPr>
        </p:nvSpPr>
        <p:spPr>
          <a:xfrm>
            <a:off x="628650" y="365126"/>
            <a:ext cx="7228088" cy="1325563"/>
          </a:xfrm>
        </p:spPr>
        <p:txBody>
          <a:bodyPr>
            <a:normAutofit/>
          </a:bodyPr>
          <a:lstStyle/>
          <a:p>
            <a:r>
              <a:rPr lang="fr-FR" altLang="fr-FR" b="1" dirty="0"/>
              <a:t>Périmètre et champ de l’étude</a:t>
            </a:r>
          </a:p>
        </p:txBody>
      </p:sp>
      <p:grpSp>
        <p:nvGrpSpPr>
          <p:cNvPr id="72" name="Groupe 71">
            <a:extLst>
              <a:ext uri="{FF2B5EF4-FFF2-40B4-BE49-F238E27FC236}">
                <a16:creationId xmlns:a16="http://schemas.microsoft.com/office/drawing/2014/main" id="{7614D107-E342-4BB4-A539-103EBAAF140A}"/>
              </a:ext>
            </a:extLst>
          </p:cNvPr>
          <p:cNvGrpSpPr/>
          <p:nvPr/>
        </p:nvGrpSpPr>
        <p:grpSpPr>
          <a:xfrm>
            <a:off x="7564582" y="0"/>
            <a:ext cx="1579418" cy="1384769"/>
            <a:chOff x="10612583" y="164692"/>
            <a:chExt cx="1579418" cy="1384769"/>
          </a:xfrm>
        </p:grpSpPr>
        <p:pic>
          <p:nvPicPr>
            <p:cNvPr id="74" name="Image 73">
              <a:extLst>
                <a:ext uri="{FF2B5EF4-FFF2-40B4-BE49-F238E27FC236}">
                  <a16:creationId xmlns:a16="http://schemas.microsoft.com/office/drawing/2014/main" id="{FC8E77E7-9120-4410-B96D-394BFDF794C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2583" y="164692"/>
              <a:ext cx="1579418" cy="958689"/>
            </a:xfrm>
            <a:prstGeom prst="rect">
              <a:avLst/>
            </a:prstGeom>
            <a:noFill/>
            <a:ln>
              <a:noFill/>
            </a:ln>
          </p:spPr>
        </p:pic>
        <p:pic>
          <p:nvPicPr>
            <p:cNvPr id="76" name="Image 75" descr="Une image contenant texte, clipart&#10;&#10;Description générée automatiquement">
              <a:extLst>
                <a:ext uri="{FF2B5EF4-FFF2-40B4-BE49-F238E27FC236}">
                  <a16:creationId xmlns:a16="http://schemas.microsoft.com/office/drawing/2014/main" id="{C448A732-0415-4C95-811F-BA3A676A36E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29515" y="1071574"/>
              <a:ext cx="1242983" cy="477887"/>
            </a:xfrm>
            <a:prstGeom prst="rect">
              <a:avLst/>
            </a:prstGeom>
          </p:spPr>
        </p:pic>
      </p:grpSp>
      <p:sp>
        <p:nvSpPr>
          <p:cNvPr id="52" name="Espace réservé du contenu 2">
            <a:extLst>
              <a:ext uri="{FF2B5EF4-FFF2-40B4-BE49-F238E27FC236}">
                <a16:creationId xmlns:a16="http://schemas.microsoft.com/office/drawing/2014/main" id="{43DD0CF6-E7D2-46D5-B6BC-A392F777EDFE}"/>
              </a:ext>
            </a:extLst>
          </p:cNvPr>
          <p:cNvSpPr>
            <a:spLocks noGrp="1"/>
          </p:cNvSpPr>
          <p:nvPr>
            <p:ph idx="1"/>
          </p:nvPr>
        </p:nvSpPr>
        <p:spPr>
          <a:xfrm>
            <a:off x="467438" y="2055815"/>
            <a:ext cx="7214076" cy="4351338"/>
          </a:xfrm>
        </p:spPr>
        <p:txBody>
          <a:bodyPr/>
          <a:lstStyle/>
          <a:p>
            <a:endParaRPr lang="fr-FR" sz="2000" dirty="0"/>
          </a:p>
        </p:txBody>
      </p:sp>
      <p:pic>
        <p:nvPicPr>
          <p:cNvPr id="3" name="Image 2">
            <a:extLst>
              <a:ext uri="{FF2B5EF4-FFF2-40B4-BE49-F238E27FC236}">
                <a16:creationId xmlns:a16="http://schemas.microsoft.com/office/drawing/2014/main" id="{7EFA9B7A-F28E-4C94-9273-C60A10A70D16}"/>
              </a:ext>
            </a:extLst>
          </p:cNvPr>
          <p:cNvPicPr>
            <a:picLocks noChangeAspect="1"/>
          </p:cNvPicPr>
          <p:nvPr/>
        </p:nvPicPr>
        <p:blipFill>
          <a:blip r:embed="rId5"/>
          <a:stretch>
            <a:fillRect/>
          </a:stretch>
        </p:blipFill>
        <p:spPr>
          <a:xfrm>
            <a:off x="130087" y="1690689"/>
            <a:ext cx="8667210" cy="4693396"/>
          </a:xfrm>
          <a:prstGeom prst="rect">
            <a:avLst/>
          </a:prstGeom>
        </p:spPr>
      </p:pic>
      <p:pic>
        <p:nvPicPr>
          <p:cNvPr id="2" name="Image 1">
            <a:extLst>
              <a:ext uri="{FF2B5EF4-FFF2-40B4-BE49-F238E27FC236}">
                <a16:creationId xmlns:a16="http://schemas.microsoft.com/office/drawing/2014/main" id="{5EF13257-E691-3C2A-941E-8257D4F5B49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581" y="32386"/>
            <a:ext cx="565682" cy="529317"/>
          </a:xfrm>
          <a:prstGeom prst="rect">
            <a:avLst/>
          </a:prstGeom>
        </p:spPr>
      </p:pic>
    </p:spTree>
    <p:extLst>
      <p:ext uri="{BB962C8B-B14F-4D97-AF65-F5344CB8AC3E}">
        <p14:creationId xmlns:p14="http://schemas.microsoft.com/office/powerpoint/2010/main" val="1872042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8" name="Titre 1">
            <a:extLst>
              <a:ext uri="{FF2B5EF4-FFF2-40B4-BE49-F238E27FC236}">
                <a16:creationId xmlns:a16="http://schemas.microsoft.com/office/drawing/2014/main" id="{0BD4A4BE-582C-4D0A-BCDE-98362FE75E03}"/>
              </a:ext>
            </a:extLst>
          </p:cNvPr>
          <p:cNvSpPr>
            <a:spLocks noGrp="1" noChangeArrowheads="1"/>
          </p:cNvSpPr>
          <p:nvPr>
            <p:ph type="title"/>
          </p:nvPr>
        </p:nvSpPr>
        <p:spPr>
          <a:xfrm>
            <a:off x="628650" y="365126"/>
            <a:ext cx="7228088" cy="1325563"/>
          </a:xfrm>
        </p:spPr>
        <p:txBody>
          <a:bodyPr>
            <a:normAutofit/>
          </a:bodyPr>
          <a:lstStyle/>
          <a:p>
            <a:r>
              <a:rPr lang="fr-FR" altLang="fr-FR" b="1" dirty="0"/>
              <a:t>Les indicateurs « carbone »</a:t>
            </a:r>
          </a:p>
        </p:txBody>
      </p:sp>
      <p:grpSp>
        <p:nvGrpSpPr>
          <p:cNvPr id="72" name="Groupe 71">
            <a:extLst>
              <a:ext uri="{FF2B5EF4-FFF2-40B4-BE49-F238E27FC236}">
                <a16:creationId xmlns:a16="http://schemas.microsoft.com/office/drawing/2014/main" id="{7614D107-E342-4BB4-A539-103EBAAF140A}"/>
              </a:ext>
            </a:extLst>
          </p:cNvPr>
          <p:cNvGrpSpPr/>
          <p:nvPr/>
        </p:nvGrpSpPr>
        <p:grpSpPr>
          <a:xfrm>
            <a:off x="7564582" y="0"/>
            <a:ext cx="1579418" cy="1384769"/>
            <a:chOff x="10612583" y="164692"/>
            <a:chExt cx="1579418" cy="1384769"/>
          </a:xfrm>
        </p:grpSpPr>
        <p:pic>
          <p:nvPicPr>
            <p:cNvPr id="74" name="Image 73">
              <a:extLst>
                <a:ext uri="{FF2B5EF4-FFF2-40B4-BE49-F238E27FC236}">
                  <a16:creationId xmlns:a16="http://schemas.microsoft.com/office/drawing/2014/main" id="{FC8E77E7-9120-4410-B96D-394BFDF794C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2583" y="164692"/>
              <a:ext cx="1579418" cy="958689"/>
            </a:xfrm>
            <a:prstGeom prst="rect">
              <a:avLst/>
            </a:prstGeom>
            <a:noFill/>
            <a:ln>
              <a:noFill/>
            </a:ln>
          </p:spPr>
        </p:pic>
        <p:pic>
          <p:nvPicPr>
            <p:cNvPr id="76" name="Image 75" descr="Une image contenant texte, clipart&#10;&#10;Description générée automatiquement">
              <a:extLst>
                <a:ext uri="{FF2B5EF4-FFF2-40B4-BE49-F238E27FC236}">
                  <a16:creationId xmlns:a16="http://schemas.microsoft.com/office/drawing/2014/main" id="{C448A732-0415-4C95-811F-BA3A676A36E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29515" y="1071574"/>
              <a:ext cx="1242983" cy="477887"/>
            </a:xfrm>
            <a:prstGeom prst="rect">
              <a:avLst/>
            </a:prstGeom>
          </p:spPr>
        </p:pic>
      </p:grpSp>
      <p:sp>
        <p:nvSpPr>
          <p:cNvPr id="52" name="Espace réservé du contenu 2">
            <a:extLst>
              <a:ext uri="{FF2B5EF4-FFF2-40B4-BE49-F238E27FC236}">
                <a16:creationId xmlns:a16="http://schemas.microsoft.com/office/drawing/2014/main" id="{43DD0CF6-E7D2-46D5-B6BC-A392F777EDFE}"/>
              </a:ext>
            </a:extLst>
          </p:cNvPr>
          <p:cNvSpPr>
            <a:spLocks noGrp="1"/>
          </p:cNvSpPr>
          <p:nvPr>
            <p:ph idx="1"/>
          </p:nvPr>
        </p:nvSpPr>
        <p:spPr>
          <a:xfrm>
            <a:off x="467438" y="2055815"/>
            <a:ext cx="7877572" cy="4351338"/>
          </a:xfrm>
        </p:spPr>
        <p:txBody>
          <a:bodyPr>
            <a:normAutofit lnSpcReduction="10000"/>
          </a:bodyPr>
          <a:lstStyle/>
          <a:p>
            <a:r>
              <a:rPr lang="fr-FR" sz="2000" b="1" dirty="0"/>
              <a:t>Des indicateurs </a:t>
            </a:r>
            <a:r>
              <a:rPr lang="fr-FR" sz="2000" b="1" dirty="0">
                <a:solidFill>
                  <a:srgbClr val="FF0000"/>
                </a:solidFill>
              </a:rPr>
              <a:t>réglementaires : </a:t>
            </a:r>
          </a:p>
          <a:p>
            <a:pPr marL="0" indent="0">
              <a:buNone/>
            </a:pPr>
            <a:r>
              <a:rPr lang="fr-FR" sz="2000" b="1" dirty="0" err="1"/>
              <a:t>Ic</a:t>
            </a:r>
            <a:r>
              <a:rPr lang="fr-FR" sz="2000" b="1" dirty="0"/>
              <a:t> construction </a:t>
            </a:r>
          </a:p>
          <a:p>
            <a:pPr marL="0" indent="0">
              <a:buNone/>
            </a:pPr>
            <a:r>
              <a:rPr lang="fr-FR" sz="2000" b="1" dirty="0" err="1"/>
              <a:t>Ic</a:t>
            </a:r>
            <a:r>
              <a:rPr lang="fr-FR" sz="2000" b="1" dirty="0"/>
              <a:t> énergie</a:t>
            </a:r>
          </a:p>
          <a:p>
            <a:pPr marL="0" indent="0">
              <a:buNone/>
            </a:pPr>
            <a:endParaRPr lang="fr-FR" sz="2000" dirty="0"/>
          </a:p>
          <a:p>
            <a:r>
              <a:rPr lang="fr-FR" sz="2000" b="1" dirty="0"/>
              <a:t>Des indicateurs </a:t>
            </a:r>
            <a:r>
              <a:rPr lang="fr-FR" sz="2000" b="1" dirty="0">
                <a:solidFill>
                  <a:srgbClr val="00B050"/>
                </a:solidFill>
              </a:rPr>
              <a:t>informatifs : </a:t>
            </a:r>
          </a:p>
          <a:p>
            <a:pPr marL="0" indent="0">
              <a:buNone/>
            </a:pPr>
            <a:r>
              <a:rPr lang="fr-FR" sz="2000" i="1" dirty="0" err="1"/>
              <a:t>Ic</a:t>
            </a:r>
            <a:r>
              <a:rPr lang="fr-FR" sz="2000" i="1" dirty="0"/>
              <a:t> bâtiment</a:t>
            </a:r>
          </a:p>
          <a:p>
            <a:pPr marL="0" indent="0">
              <a:buNone/>
            </a:pPr>
            <a:r>
              <a:rPr lang="fr-FR" sz="2000" i="1" dirty="0" err="1"/>
              <a:t>Ic</a:t>
            </a:r>
            <a:r>
              <a:rPr lang="fr-FR" sz="2000" i="1" dirty="0"/>
              <a:t> projet</a:t>
            </a:r>
          </a:p>
          <a:p>
            <a:pPr marL="0" indent="0">
              <a:buNone/>
            </a:pPr>
            <a:r>
              <a:rPr lang="fr-FR" sz="2000" i="1" dirty="0" err="1"/>
              <a:t>StockC</a:t>
            </a:r>
            <a:r>
              <a:rPr lang="fr-FR" sz="2000" i="1" dirty="0"/>
              <a:t> </a:t>
            </a:r>
            <a:r>
              <a:rPr lang="fr-FR" sz="2000" dirty="0"/>
              <a:t>: stock de carbone biogénique (exprimé en kg C/m²)</a:t>
            </a:r>
          </a:p>
          <a:p>
            <a:pPr marL="0" indent="0">
              <a:buNone/>
            </a:pPr>
            <a:r>
              <a:rPr lang="fr-FR" sz="2000" i="1" dirty="0" err="1"/>
              <a:t>Ic</a:t>
            </a:r>
            <a:r>
              <a:rPr lang="fr-FR" sz="2000" i="1" dirty="0"/>
              <a:t> DED </a:t>
            </a:r>
            <a:r>
              <a:rPr lang="fr-FR" sz="2000" dirty="0"/>
              <a:t>: impact total des données environnementales par défaut </a:t>
            </a:r>
          </a:p>
          <a:p>
            <a:pPr marL="0" indent="0">
              <a:buNone/>
            </a:pPr>
            <a:r>
              <a:rPr lang="fr-FR" sz="2000" i="1" dirty="0"/>
              <a:t>UDD</a:t>
            </a:r>
            <a:r>
              <a:rPr lang="fr-FR" sz="2000" dirty="0"/>
              <a:t> : ratio de l’impact des DED sur l’impact total </a:t>
            </a:r>
          </a:p>
          <a:p>
            <a:pPr marL="0" indent="0">
              <a:buNone/>
            </a:pPr>
            <a:r>
              <a:rPr lang="fr-FR" sz="2000" dirty="0"/>
              <a:t>24 indicateurs de la EN 15 804</a:t>
            </a:r>
          </a:p>
          <a:p>
            <a:pPr marL="0" indent="0">
              <a:buNone/>
            </a:pPr>
            <a:endParaRPr lang="fr-FR" sz="2000" dirty="0"/>
          </a:p>
        </p:txBody>
      </p:sp>
      <p:pic>
        <p:nvPicPr>
          <p:cNvPr id="2" name="Image 1">
            <a:extLst>
              <a:ext uri="{FF2B5EF4-FFF2-40B4-BE49-F238E27FC236}">
                <a16:creationId xmlns:a16="http://schemas.microsoft.com/office/drawing/2014/main" id="{352B4436-4FEF-1944-F26B-7E464720182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581" y="32386"/>
            <a:ext cx="565682" cy="529317"/>
          </a:xfrm>
          <a:prstGeom prst="rect">
            <a:avLst/>
          </a:prstGeom>
        </p:spPr>
      </p:pic>
    </p:spTree>
    <p:extLst>
      <p:ext uri="{BB962C8B-B14F-4D97-AF65-F5344CB8AC3E}">
        <p14:creationId xmlns:p14="http://schemas.microsoft.com/office/powerpoint/2010/main" val="27109038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8" name="Titre 1">
            <a:extLst>
              <a:ext uri="{FF2B5EF4-FFF2-40B4-BE49-F238E27FC236}">
                <a16:creationId xmlns:a16="http://schemas.microsoft.com/office/drawing/2014/main" id="{0BD4A4BE-582C-4D0A-BCDE-98362FE75E03}"/>
              </a:ext>
            </a:extLst>
          </p:cNvPr>
          <p:cNvSpPr>
            <a:spLocks noGrp="1" noChangeArrowheads="1"/>
          </p:cNvSpPr>
          <p:nvPr>
            <p:ph type="title"/>
          </p:nvPr>
        </p:nvSpPr>
        <p:spPr>
          <a:xfrm>
            <a:off x="628650" y="365126"/>
            <a:ext cx="7228088" cy="1325563"/>
          </a:xfrm>
        </p:spPr>
        <p:txBody>
          <a:bodyPr>
            <a:normAutofit/>
          </a:bodyPr>
          <a:lstStyle/>
          <a:p>
            <a:r>
              <a:rPr lang="fr-FR" altLang="fr-FR" b="1" dirty="0"/>
              <a:t>Les indicateurs « carbone »</a:t>
            </a:r>
          </a:p>
        </p:txBody>
      </p:sp>
      <p:grpSp>
        <p:nvGrpSpPr>
          <p:cNvPr id="72" name="Groupe 71">
            <a:extLst>
              <a:ext uri="{FF2B5EF4-FFF2-40B4-BE49-F238E27FC236}">
                <a16:creationId xmlns:a16="http://schemas.microsoft.com/office/drawing/2014/main" id="{7614D107-E342-4BB4-A539-103EBAAF140A}"/>
              </a:ext>
            </a:extLst>
          </p:cNvPr>
          <p:cNvGrpSpPr/>
          <p:nvPr/>
        </p:nvGrpSpPr>
        <p:grpSpPr>
          <a:xfrm>
            <a:off x="7564582" y="0"/>
            <a:ext cx="1579418" cy="1384769"/>
            <a:chOff x="10612583" y="164692"/>
            <a:chExt cx="1579418" cy="1384769"/>
          </a:xfrm>
        </p:grpSpPr>
        <p:pic>
          <p:nvPicPr>
            <p:cNvPr id="74" name="Image 73">
              <a:extLst>
                <a:ext uri="{FF2B5EF4-FFF2-40B4-BE49-F238E27FC236}">
                  <a16:creationId xmlns:a16="http://schemas.microsoft.com/office/drawing/2014/main" id="{FC8E77E7-9120-4410-B96D-394BFDF794C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2583" y="164692"/>
              <a:ext cx="1579418" cy="958689"/>
            </a:xfrm>
            <a:prstGeom prst="rect">
              <a:avLst/>
            </a:prstGeom>
            <a:noFill/>
            <a:ln>
              <a:noFill/>
            </a:ln>
          </p:spPr>
        </p:pic>
        <p:pic>
          <p:nvPicPr>
            <p:cNvPr id="76" name="Image 75" descr="Une image contenant texte, clipart&#10;&#10;Description générée automatiquement">
              <a:extLst>
                <a:ext uri="{FF2B5EF4-FFF2-40B4-BE49-F238E27FC236}">
                  <a16:creationId xmlns:a16="http://schemas.microsoft.com/office/drawing/2014/main" id="{C448A732-0415-4C95-811F-BA3A676A36E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29515" y="1071574"/>
              <a:ext cx="1242983" cy="477887"/>
            </a:xfrm>
            <a:prstGeom prst="rect">
              <a:avLst/>
            </a:prstGeom>
          </p:spPr>
        </p:pic>
      </p:grpSp>
      <p:sp>
        <p:nvSpPr>
          <p:cNvPr id="52" name="Espace réservé du contenu 2">
            <a:extLst>
              <a:ext uri="{FF2B5EF4-FFF2-40B4-BE49-F238E27FC236}">
                <a16:creationId xmlns:a16="http://schemas.microsoft.com/office/drawing/2014/main" id="{43DD0CF6-E7D2-46D5-B6BC-A392F777EDFE}"/>
              </a:ext>
            </a:extLst>
          </p:cNvPr>
          <p:cNvSpPr>
            <a:spLocks noGrp="1"/>
          </p:cNvSpPr>
          <p:nvPr>
            <p:ph idx="1"/>
          </p:nvPr>
        </p:nvSpPr>
        <p:spPr>
          <a:xfrm>
            <a:off x="467437" y="2055815"/>
            <a:ext cx="8321455" cy="4351338"/>
          </a:xfrm>
        </p:spPr>
        <p:txBody>
          <a:bodyPr>
            <a:normAutofit/>
          </a:bodyPr>
          <a:lstStyle/>
          <a:p>
            <a:pPr marL="0" indent="0">
              <a:buNone/>
            </a:pPr>
            <a:r>
              <a:rPr lang="fr-FR" sz="2000" b="1" dirty="0" err="1"/>
              <a:t>Ic</a:t>
            </a:r>
            <a:r>
              <a:rPr lang="fr-FR" sz="2000" b="1" dirty="0"/>
              <a:t> projet = </a:t>
            </a:r>
            <a:r>
              <a:rPr lang="fr-FR" sz="2000" b="1" dirty="0" err="1"/>
              <a:t>Ic</a:t>
            </a:r>
            <a:r>
              <a:rPr lang="fr-FR" sz="2000" b="1" dirty="0"/>
              <a:t> bâtiment + </a:t>
            </a:r>
            <a:r>
              <a:rPr lang="fr-FR" sz="2000" b="1" dirty="0" err="1"/>
              <a:t>Ic</a:t>
            </a:r>
            <a:r>
              <a:rPr lang="fr-FR" sz="2000" b="1" dirty="0"/>
              <a:t> parcelle</a:t>
            </a:r>
          </a:p>
          <a:p>
            <a:pPr marL="0" indent="0">
              <a:buNone/>
            </a:pPr>
            <a:endParaRPr lang="fr-FR" sz="2000" b="1" dirty="0"/>
          </a:p>
          <a:p>
            <a:pPr marL="0" indent="0">
              <a:buNone/>
            </a:pPr>
            <a:r>
              <a:rPr lang="fr-FR" sz="2000" b="1" dirty="0"/>
              <a:t>	   </a:t>
            </a:r>
            <a:r>
              <a:rPr lang="fr-FR" sz="2000" b="1" dirty="0" err="1"/>
              <a:t>Ic</a:t>
            </a:r>
            <a:r>
              <a:rPr lang="fr-FR" sz="2000" b="1" dirty="0"/>
              <a:t> bâtiment = </a:t>
            </a:r>
            <a:r>
              <a:rPr lang="fr-FR" sz="2000" b="1" dirty="0" err="1">
                <a:solidFill>
                  <a:srgbClr val="FF0000"/>
                </a:solidFill>
              </a:rPr>
              <a:t>Ic</a:t>
            </a:r>
            <a:r>
              <a:rPr lang="fr-FR" sz="2000" b="1" dirty="0">
                <a:solidFill>
                  <a:srgbClr val="FF0000"/>
                </a:solidFill>
              </a:rPr>
              <a:t> construction </a:t>
            </a:r>
            <a:r>
              <a:rPr lang="fr-FR" sz="2000" b="1" dirty="0"/>
              <a:t>+ </a:t>
            </a:r>
            <a:r>
              <a:rPr lang="fr-FR" sz="2000" b="1" dirty="0" err="1">
                <a:solidFill>
                  <a:srgbClr val="FF0000"/>
                </a:solidFill>
              </a:rPr>
              <a:t>Ic</a:t>
            </a:r>
            <a:r>
              <a:rPr lang="fr-FR" sz="2000" b="1" dirty="0">
                <a:solidFill>
                  <a:srgbClr val="FF0000"/>
                </a:solidFill>
              </a:rPr>
              <a:t> énergie </a:t>
            </a:r>
            <a:r>
              <a:rPr lang="fr-FR" sz="2000" b="1" dirty="0"/>
              <a:t>+ </a:t>
            </a:r>
            <a:r>
              <a:rPr lang="fr-FR" sz="2000" b="1" dirty="0" err="1"/>
              <a:t>Ic</a:t>
            </a:r>
            <a:r>
              <a:rPr lang="fr-FR" sz="2000" b="1" dirty="0"/>
              <a:t> eau</a:t>
            </a:r>
          </a:p>
          <a:p>
            <a:pPr marL="0" indent="0">
              <a:buNone/>
            </a:pPr>
            <a:endParaRPr lang="fr-FR" sz="2000" b="1" dirty="0"/>
          </a:p>
          <a:p>
            <a:pPr marL="0" indent="0">
              <a:buNone/>
            </a:pPr>
            <a:r>
              <a:rPr lang="fr-FR" sz="2000" b="1" dirty="0"/>
              <a:t>		              </a:t>
            </a:r>
            <a:r>
              <a:rPr lang="fr-FR" sz="2000" b="1" dirty="0" err="1">
                <a:solidFill>
                  <a:srgbClr val="FF0000"/>
                </a:solidFill>
              </a:rPr>
              <a:t>Ic</a:t>
            </a:r>
            <a:r>
              <a:rPr lang="fr-FR" sz="2000" b="1" dirty="0">
                <a:solidFill>
                  <a:srgbClr val="FF0000"/>
                </a:solidFill>
              </a:rPr>
              <a:t> construction </a:t>
            </a:r>
            <a:r>
              <a:rPr lang="fr-FR" sz="2000" b="1" dirty="0"/>
              <a:t>= </a:t>
            </a:r>
            <a:r>
              <a:rPr lang="fr-FR" sz="2000" b="1" dirty="0" err="1"/>
              <a:t>Ic</a:t>
            </a:r>
            <a:r>
              <a:rPr lang="fr-FR" sz="2000" b="1" dirty="0"/>
              <a:t> composant + </a:t>
            </a:r>
            <a:r>
              <a:rPr lang="fr-FR" sz="2000" b="1" dirty="0" err="1"/>
              <a:t>Ic</a:t>
            </a:r>
            <a:r>
              <a:rPr lang="fr-FR" sz="2000" b="1" dirty="0"/>
              <a:t> chantier</a:t>
            </a:r>
          </a:p>
          <a:p>
            <a:pPr marL="0" indent="0">
              <a:buNone/>
            </a:pPr>
            <a:endParaRPr lang="fr-FR" sz="2000" b="1" dirty="0"/>
          </a:p>
        </p:txBody>
      </p:sp>
      <p:sp>
        <p:nvSpPr>
          <p:cNvPr id="2" name="Accolade fermante 1">
            <a:extLst>
              <a:ext uri="{FF2B5EF4-FFF2-40B4-BE49-F238E27FC236}">
                <a16:creationId xmlns:a16="http://schemas.microsoft.com/office/drawing/2014/main" id="{BCDC719D-8E5B-495C-981D-48B174ED2914}"/>
              </a:ext>
            </a:extLst>
          </p:cNvPr>
          <p:cNvSpPr/>
          <p:nvPr/>
        </p:nvSpPr>
        <p:spPr>
          <a:xfrm rot="5400000">
            <a:off x="2066276" y="1968898"/>
            <a:ext cx="426127" cy="1211801"/>
          </a:xfrm>
          <a:prstGeom prst="rightBrace">
            <a:avLst>
              <a:gd name="adj1" fmla="val 8333"/>
              <a:gd name="adj2" fmla="val 53663"/>
            </a:avLst>
          </a:prstGeom>
          <a:ln w="285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8" name="Accolade fermante 7">
            <a:extLst>
              <a:ext uri="{FF2B5EF4-FFF2-40B4-BE49-F238E27FC236}">
                <a16:creationId xmlns:a16="http://schemas.microsoft.com/office/drawing/2014/main" id="{32D79354-D6E0-42DE-8B9B-1E702DDF540F}"/>
              </a:ext>
            </a:extLst>
          </p:cNvPr>
          <p:cNvSpPr/>
          <p:nvPr/>
        </p:nvSpPr>
        <p:spPr>
          <a:xfrm rot="5400000">
            <a:off x="3645023" y="2598939"/>
            <a:ext cx="477914" cy="1660123"/>
          </a:xfrm>
          <a:prstGeom prst="rightBrace">
            <a:avLst>
              <a:gd name="adj1" fmla="val 8333"/>
              <a:gd name="adj2" fmla="val 53663"/>
            </a:avLst>
          </a:prstGeom>
          <a:ln w="285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pic>
        <p:nvPicPr>
          <p:cNvPr id="6" name="Image 5">
            <a:extLst>
              <a:ext uri="{FF2B5EF4-FFF2-40B4-BE49-F238E27FC236}">
                <a16:creationId xmlns:a16="http://schemas.microsoft.com/office/drawing/2014/main" id="{5AA2E86B-570B-464A-88C0-DB63B445D80D}"/>
              </a:ext>
            </a:extLst>
          </p:cNvPr>
          <p:cNvPicPr>
            <a:picLocks noChangeAspect="1"/>
          </p:cNvPicPr>
          <p:nvPr/>
        </p:nvPicPr>
        <p:blipFill>
          <a:blip r:embed="rId5"/>
          <a:stretch>
            <a:fillRect/>
          </a:stretch>
        </p:blipFill>
        <p:spPr>
          <a:xfrm>
            <a:off x="74102" y="4339003"/>
            <a:ext cx="8783486" cy="1271683"/>
          </a:xfrm>
          <a:prstGeom prst="rect">
            <a:avLst/>
          </a:prstGeom>
        </p:spPr>
      </p:pic>
      <p:pic>
        <p:nvPicPr>
          <p:cNvPr id="3" name="Image 2">
            <a:extLst>
              <a:ext uri="{FF2B5EF4-FFF2-40B4-BE49-F238E27FC236}">
                <a16:creationId xmlns:a16="http://schemas.microsoft.com/office/drawing/2014/main" id="{377F7ABD-6BFC-AF08-74AB-E4CADFC0E29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581" y="32386"/>
            <a:ext cx="565682" cy="529317"/>
          </a:xfrm>
          <a:prstGeom prst="rect">
            <a:avLst/>
          </a:prstGeom>
        </p:spPr>
      </p:pic>
    </p:spTree>
    <p:extLst>
      <p:ext uri="{BB962C8B-B14F-4D97-AF65-F5344CB8AC3E}">
        <p14:creationId xmlns:p14="http://schemas.microsoft.com/office/powerpoint/2010/main" val="39597364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8" name="Titre 1">
            <a:extLst>
              <a:ext uri="{FF2B5EF4-FFF2-40B4-BE49-F238E27FC236}">
                <a16:creationId xmlns:a16="http://schemas.microsoft.com/office/drawing/2014/main" id="{0BD4A4BE-582C-4D0A-BCDE-98362FE75E03}"/>
              </a:ext>
            </a:extLst>
          </p:cNvPr>
          <p:cNvSpPr>
            <a:spLocks noGrp="1" noChangeArrowheads="1"/>
          </p:cNvSpPr>
          <p:nvPr>
            <p:ph type="title"/>
          </p:nvPr>
        </p:nvSpPr>
        <p:spPr>
          <a:xfrm>
            <a:off x="628650" y="365126"/>
            <a:ext cx="7228088" cy="1325563"/>
          </a:xfrm>
        </p:spPr>
        <p:txBody>
          <a:bodyPr>
            <a:normAutofit/>
          </a:bodyPr>
          <a:lstStyle/>
          <a:p>
            <a:r>
              <a:rPr lang="fr-FR" altLang="fr-FR" b="1" dirty="0"/>
              <a:t>Périmètre et champ de l’étude</a:t>
            </a:r>
          </a:p>
        </p:txBody>
      </p:sp>
      <p:grpSp>
        <p:nvGrpSpPr>
          <p:cNvPr id="72" name="Groupe 71">
            <a:extLst>
              <a:ext uri="{FF2B5EF4-FFF2-40B4-BE49-F238E27FC236}">
                <a16:creationId xmlns:a16="http://schemas.microsoft.com/office/drawing/2014/main" id="{7614D107-E342-4BB4-A539-103EBAAF140A}"/>
              </a:ext>
            </a:extLst>
          </p:cNvPr>
          <p:cNvGrpSpPr/>
          <p:nvPr/>
        </p:nvGrpSpPr>
        <p:grpSpPr>
          <a:xfrm>
            <a:off x="7564582" y="0"/>
            <a:ext cx="1579418" cy="1384769"/>
            <a:chOff x="10612583" y="164692"/>
            <a:chExt cx="1579418" cy="1384769"/>
          </a:xfrm>
        </p:grpSpPr>
        <p:pic>
          <p:nvPicPr>
            <p:cNvPr id="74" name="Image 73">
              <a:extLst>
                <a:ext uri="{FF2B5EF4-FFF2-40B4-BE49-F238E27FC236}">
                  <a16:creationId xmlns:a16="http://schemas.microsoft.com/office/drawing/2014/main" id="{FC8E77E7-9120-4410-B96D-394BFDF794C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2583" y="164692"/>
              <a:ext cx="1579418" cy="958689"/>
            </a:xfrm>
            <a:prstGeom prst="rect">
              <a:avLst/>
            </a:prstGeom>
            <a:noFill/>
            <a:ln>
              <a:noFill/>
            </a:ln>
          </p:spPr>
        </p:pic>
        <p:pic>
          <p:nvPicPr>
            <p:cNvPr id="76" name="Image 75" descr="Une image contenant texte, clipart&#10;&#10;Description générée automatiquement">
              <a:extLst>
                <a:ext uri="{FF2B5EF4-FFF2-40B4-BE49-F238E27FC236}">
                  <a16:creationId xmlns:a16="http://schemas.microsoft.com/office/drawing/2014/main" id="{C448A732-0415-4C95-811F-BA3A676A36E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29515" y="1071574"/>
              <a:ext cx="1242983" cy="477887"/>
            </a:xfrm>
            <a:prstGeom prst="rect">
              <a:avLst/>
            </a:prstGeom>
          </p:spPr>
        </p:pic>
      </p:grpSp>
      <p:sp>
        <p:nvSpPr>
          <p:cNvPr id="52" name="Espace réservé du contenu 2">
            <a:extLst>
              <a:ext uri="{FF2B5EF4-FFF2-40B4-BE49-F238E27FC236}">
                <a16:creationId xmlns:a16="http://schemas.microsoft.com/office/drawing/2014/main" id="{43DD0CF6-E7D2-46D5-B6BC-A392F777EDFE}"/>
              </a:ext>
            </a:extLst>
          </p:cNvPr>
          <p:cNvSpPr>
            <a:spLocks noGrp="1"/>
          </p:cNvSpPr>
          <p:nvPr>
            <p:ph idx="1"/>
          </p:nvPr>
        </p:nvSpPr>
        <p:spPr>
          <a:xfrm>
            <a:off x="467438" y="1865571"/>
            <a:ext cx="8457059" cy="4351338"/>
          </a:xfrm>
        </p:spPr>
        <p:txBody>
          <a:bodyPr>
            <a:normAutofit/>
          </a:bodyPr>
          <a:lstStyle/>
          <a:p>
            <a:pPr marL="0" indent="0">
              <a:buNone/>
            </a:pPr>
            <a:r>
              <a:rPr lang="fr-FR" sz="1800" dirty="0"/>
              <a:t>5 postes : </a:t>
            </a:r>
          </a:p>
          <a:p>
            <a:r>
              <a:rPr lang="fr-FR" sz="1800" dirty="0"/>
              <a:t>1. Composants</a:t>
            </a:r>
          </a:p>
          <a:p>
            <a:r>
              <a:rPr lang="fr-FR" sz="1800" dirty="0"/>
              <a:t>2. Energie</a:t>
            </a:r>
          </a:p>
          <a:p>
            <a:r>
              <a:rPr lang="fr-FR" sz="1800" dirty="0"/>
              <a:t>3. Eau</a:t>
            </a:r>
          </a:p>
          <a:p>
            <a:r>
              <a:rPr lang="fr-FR" sz="1800" dirty="0"/>
              <a:t>4. Chantier</a:t>
            </a:r>
          </a:p>
          <a:p>
            <a:r>
              <a:rPr lang="fr-FR" sz="1800" dirty="0"/>
              <a:t>5. Parcelle</a:t>
            </a:r>
          </a:p>
        </p:txBody>
      </p:sp>
      <p:sp>
        <p:nvSpPr>
          <p:cNvPr id="3" name="ZoneTexte 2">
            <a:extLst>
              <a:ext uri="{FF2B5EF4-FFF2-40B4-BE49-F238E27FC236}">
                <a16:creationId xmlns:a16="http://schemas.microsoft.com/office/drawing/2014/main" id="{76BED65A-2504-4391-A535-38BE2F311D54}"/>
              </a:ext>
            </a:extLst>
          </p:cNvPr>
          <p:cNvSpPr txBox="1"/>
          <p:nvPr/>
        </p:nvSpPr>
        <p:spPr>
          <a:xfrm>
            <a:off x="233398" y="4665903"/>
            <a:ext cx="8925137" cy="369332"/>
          </a:xfrm>
          <a:prstGeom prst="rect">
            <a:avLst/>
          </a:prstGeom>
          <a:noFill/>
          <a:ln w="19050">
            <a:solidFill>
              <a:srgbClr val="FF0000"/>
            </a:solidFill>
          </a:ln>
        </p:spPr>
        <p:txBody>
          <a:bodyPr wrap="square" rtlCol="0">
            <a:spAutoFit/>
          </a:bodyPr>
          <a:lstStyle/>
          <a:p>
            <a:r>
              <a:rPr lang="fr-FR" b="1" dirty="0"/>
              <a:t>Quantités x Données environnementales x facteurs d’adaptation = impacts environnemental</a:t>
            </a:r>
          </a:p>
        </p:txBody>
      </p:sp>
      <p:pic>
        <p:nvPicPr>
          <p:cNvPr id="8" name="Image 7">
            <a:extLst>
              <a:ext uri="{FF2B5EF4-FFF2-40B4-BE49-F238E27FC236}">
                <a16:creationId xmlns:a16="http://schemas.microsoft.com/office/drawing/2014/main" id="{3B7671DC-0E0C-EAC0-5959-A7E913E8A999}"/>
              </a:ext>
            </a:extLst>
          </p:cNvPr>
          <p:cNvPicPr>
            <a:picLocks noChangeAspect="1"/>
          </p:cNvPicPr>
          <p:nvPr/>
        </p:nvPicPr>
        <p:blipFill>
          <a:blip r:embed="rId5"/>
          <a:stretch>
            <a:fillRect/>
          </a:stretch>
        </p:blipFill>
        <p:spPr>
          <a:xfrm>
            <a:off x="3380727" y="2451587"/>
            <a:ext cx="5182570" cy="1032642"/>
          </a:xfrm>
          <a:prstGeom prst="rect">
            <a:avLst/>
          </a:prstGeom>
        </p:spPr>
      </p:pic>
      <p:pic>
        <p:nvPicPr>
          <p:cNvPr id="2" name="Image 1">
            <a:extLst>
              <a:ext uri="{FF2B5EF4-FFF2-40B4-BE49-F238E27FC236}">
                <a16:creationId xmlns:a16="http://schemas.microsoft.com/office/drawing/2014/main" id="{E049468A-E23D-B522-3E5F-37D0BF4E541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581" y="32386"/>
            <a:ext cx="565682" cy="529317"/>
          </a:xfrm>
          <a:prstGeom prst="rect">
            <a:avLst/>
          </a:prstGeom>
        </p:spPr>
      </p:pic>
    </p:spTree>
    <p:extLst>
      <p:ext uri="{BB962C8B-B14F-4D97-AF65-F5344CB8AC3E}">
        <p14:creationId xmlns:p14="http://schemas.microsoft.com/office/powerpoint/2010/main" val="35463220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9676C35F-3DDA-4D06-90C8-602E4D8B0E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3838" y="4153695"/>
            <a:ext cx="1568450"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Titre 1">
            <a:extLst>
              <a:ext uri="{FF2B5EF4-FFF2-40B4-BE49-F238E27FC236}">
                <a16:creationId xmlns:a16="http://schemas.microsoft.com/office/drawing/2014/main" id="{8CFB2C1D-6CF4-4112-A8D0-FE94DCF56A63}"/>
              </a:ext>
            </a:extLst>
          </p:cNvPr>
          <p:cNvSpPr>
            <a:spLocks noGrp="1" noChangeArrowheads="1"/>
          </p:cNvSpPr>
          <p:nvPr>
            <p:ph type="title"/>
          </p:nvPr>
        </p:nvSpPr>
        <p:spPr/>
        <p:txBody>
          <a:bodyPr/>
          <a:lstStyle/>
          <a:p>
            <a:r>
              <a:rPr lang="fr-FR" altLang="fr-FR" b="1" dirty="0"/>
              <a:t>Les différents type de données environnementales</a:t>
            </a:r>
          </a:p>
        </p:txBody>
      </p:sp>
      <p:graphicFrame>
        <p:nvGraphicFramePr>
          <p:cNvPr id="5" name="Espace réservé du contenu 4">
            <a:extLst>
              <a:ext uri="{FF2B5EF4-FFF2-40B4-BE49-F238E27FC236}">
                <a16:creationId xmlns:a16="http://schemas.microsoft.com/office/drawing/2014/main" id="{AE3D22AF-B155-45DD-B11D-F6A4C28E804B}"/>
              </a:ext>
            </a:extLst>
          </p:cNvPr>
          <p:cNvGraphicFramePr>
            <a:graphicFrameLocks noGrp="1"/>
          </p:cNvGraphicFramePr>
          <p:nvPr>
            <p:ph idx="1"/>
            <p:extLst>
              <p:ext uri="{D42A27DB-BD31-4B8C-83A1-F6EECF244321}">
                <p14:modId xmlns:p14="http://schemas.microsoft.com/office/powerpoint/2010/main" val="450616342"/>
              </p:ext>
            </p:extLst>
          </p:nvPr>
        </p:nvGraphicFramePr>
        <p:xfrm>
          <a:off x="818688" y="2521745"/>
          <a:ext cx="8050212" cy="1524000"/>
        </p:xfrm>
        <a:graphic>
          <a:graphicData uri="http://schemas.openxmlformats.org/drawingml/2006/table">
            <a:tbl>
              <a:tblPr firstRow="1" bandRow="1">
                <a:tableStyleId>{5C22544A-7EE6-4342-B048-85BDC9FD1C3A}</a:tableStyleId>
              </a:tblPr>
              <a:tblGrid>
                <a:gridCol w="2012553">
                  <a:extLst>
                    <a:ext uri="{9D8B030D-6E8A-4147-A177-3AD203B41FA5}">
                      <a16:colId xmlns:a16="http://schemas.microsoft.com/office/drawing/2014/main" val="3520119013"/>
                    </a:ext>
                  </a:extLst>
                </a:gridCol>
                <a:gridCol w="2012553">
                  <a:extLst>
                    <a:ext uri="{9D8B030D-6E8A-4147-A177-3AD203B41FA5}">
                      <a16:colId xmlns:a16="http://schemas.microsoft.com/office/drawing/2014/main" val="3002705233"/>
                    </a:ext>
                  </a:extLst>
                </a:gridCol>
                <a:gridCol w="2012553">
                  <a:extLst>
                    <a:ext uri="{9D8B030D-6E8A-4147-A177-3AD203B41FA5}">
                      <a16:colId xmlns:a16="http://schemas.microsoft.com/office/drawing/2014/main" val="2100642416"/>
                    </a:ext>
                  </a:extLst>
                </a:gridCol>
                <a:gridCol w="2012553">
                  <a:extLst>
                    <a:ext uri="{9D8B030D-6E8A-4147-A177-3AD203B41FA5}">
                      <a16:colId xmlns:a16="http://schemas.microsoft.com/office/drawing/2014/main" val="893286272"/>
                    </a:ext>
                  </a:extLst>
                </a:gridCol>
              </a:tblGrid>
              <a:tr h="370840">
                <a:tc gridSpan="4">
                  <a:txBody>
                    <a:bodyPr/>
                    <a:lstStyle/>
                    <a:p>
                      <a:pPr algn="ctr"/>
                      <a:r>
                        <a:rPr lang="fr-FR" sz="2800" dirty="0">
                          <a:latin typeface="Arial" panose="020B0604020202020204" pitchFamily="34" charset="0"/>
                          <a:cs typeface="Arial" panose="020B0604020202020204" pitchFamily="34" charset="0"/>
                        </a:rPr>
                        <a:t>Type de données environnementales</a:t>
                      </a:r>
                    </a:p>
                  </a:txBody>
                  <a:tcPr marL="91435" marR="91435">
                    <a:noFill/>
                  </a:tcPr>
                </a:tc>
                <a:tc hMerge="1">
                  <a:txBody>
                    <a:bodyPr/>
                    <a:lstStyle/>
                    <a:p>
                      <a:endParaRPr lang="fr-FR" dirty="0"/>
                    </a:p>
                  </a:txBody>
                  <a:tcPr/>
                </a:tc>
                <a:tc hMerge="1">
                  <a:txBody>
                    <a:bodyPr/>
                    <a:lstStyle/>
                    <a:p>
                      <a:endParaRPr lang="fr-FR"/>
                    </a:p>
                  </a:txBody>
                  <a:tcPr/>
                </a:tc>
                <a:tc hMerge="1">
                  <a:txBody>
                    <a:bodyPr/>
                    <a:lstStyle/>
                    <a:p>
                      <a:endParaRPr lang="fr-FR" dirty="0"/>
                    </a:p>
                  </a:txBody>
                  <a:tcPr/>
                </a:tc>
                <a:extLst>
                  <a:ext uri="{0D108BD9-81ED-4DB2-BD59-A6C34878D82A}">
                    <a16:rowId xmlns:a16="http://schemas.microsoft.com/office/drawing/2014/main" val="2458890475"/>
                  </a:ext>
                </a:extLst>
              </a:tr>
              <a:tr h="370840">
                <a:tc>
                  <a:txBody>
                    <a:bodyPr/>
                    <a:lstStyle/>
                    <a:p>
                      <a:pPr algn="ctr"/>
                      <a:r>
                        <a:rPr lang="fr-FR" sz="2000" dirty="0">
                          <a:latin typeface="Arial" panose="020B0604020202020204" pitchFamily="34" charset="0"/>
                          <a:cs typeface="Arial" panose="020B0604020202020204" pitchFamily="34" charset="0"/>
                        </a:rPr>
                        <a:t>Donnée configurée</a:t>
                      </a:r>
                    </a:p>
                  </a:txBody>
                  <a:tcPr marL="91435" marR="91435">
                    <a:noFill/>
                  </a:tcPr>
                </a:tc>
                <a:tc>
                  <a:txBody>
                    <a:bodyPr/>
                    <a:lstStyle/>
                    <a:p>
                      <a:pPr algn="ctr"/>
                      <a:r>
                        <a:rPr lang="fr-FR" sz="2000" dirty="0">
                          <a:latin typeface="Arial" panose="020B0604020202020204" pitchFamily="34" charset="0"/>
                          <a:cs typeface="Arial" panose="020B0604020202020204" pitchFamily="34" charset="0"/>
                        </a:rPr>
                        <a:t>Donnée individuelle</a:t>
                      </a:r>
                    </a:p>
                    <a:p>
                      <a:pPr algn="ctr"/>
                      <a:r>
                        <a:rPr lang="fr-FR" sz="2000" dirty="0">
                          <a:latin typeface="Arial" panose="020B0604020202020204" pitchFamily="34" charset="0"/>
                          <a:cs typeface="Arial" panose="020B0604020202020204" pitchFamily="34" charset="0"/>
                        </a:rPr>
                        <a:t>FDES</a:t>
                      </a:r>
                    </a:p>
                  </a:txBody>
                  <a:tcPr marL="91435" marR="91435">
                    <a:noFill/>
                  </a:tcPr>
                </a:tc>
                <a:tc>
                  <a:txBody>
                    <a:bodyPr/>
                    <a:lstStyle/>
                    <a:p>
                      <a:pPr algn="ctr"/>
                      <a:r>
                        <a:rPr lang="fr-FR" sz="2000" dirty="0">
                          <a:latin typeface="Arial" panose="020B0604020202020204" pitchFamily="34" charset="0"/>
                          <a:cs typeface="Arial" panose="020B0604020202020204" pitchFamily="34" charset="0"/>
                        </a:rPr>
                        <a:t>Donnée collective</a:t>
                      </a:r>
                    </a:p>
                    <a:p>
                      <a:pPr algn="ctr"/>
                      <a:r>
                        <a:rPr lang="fr-FR" sz="2000" dirty="0">
                          <a:latin typeface="Arial" panose="020B0604020202020204" pitchFamily="34" charset="0"/>
                          <a:cs typeface="Arial" panose="020B0604020202020204" pitchFamily="34" charset="0"/>
                        </a:rPr>
                        <a:t>FDES syndicale</a:t>
                      </a:r>
                    </a:p>
                  </a:txBody>
                  <a:tcPr marL="91435" marR="91435">
                    <a:noFill/>
                  </a:tcPr>
                </a:tc>
                <a:tc>
                  <a:txBody>
                    <a:bodyPr/>
                    <a:lstStyle/>
                    <a:p>
                      <a:pPr algn="ctr"/>
                      <a:r>
                        <a:rPr lang="fr-FR" sz="2000" dirty="0">
                          <a:latin typeface="Arial" panose="020B0604020202020204" pitchFamily="34" charset="0"/>
                          <a:cs typeface="Arial" panose="020B0604020202020204" pitchFamily="34" charset="0"/>
                        </a:rPr>
                        <a:t>Donnée par défaut</a:t>
                      </a:r>
                    </a:p>
                    <a:p>
                      <a:pPr algn="ctr"/>
                      <a:r>
                        <a:rPr lang="fr-FR" sz="2000" dirty="0">
                          <a:latin typeface="Arial" panose="020B0604020202020204" pitchFamily="34" charset="0"/>
                          <a:cs typeface="Arial" panose="020B0604020202020204" pitchFamily="34" charset="0"/>
                        </a:rPr>
                        <a:t>DED</a:t>
                      </a:r>
                    </a:p>
                  </a:txBody>
                  <a:tcPr marL="91435" marR="91435">
                    <a:noFill/>
                  </a:tcPr>
                </a:tc>
                <a:extLst>
                  <a:ext uri="{0D108BD9-81ED-4DB2-BD59-A6C34878D82A}">
                    <a16:rowId xmlns:a16="http://schemas.microsoft.com/office/drawing/2014/main" val="2553942537"/>
                  </a:ext>
                </a:extLst>
              </a:tr>
            </a:tbl>
          </a:graphicData>
        </a:graphic>
      </p:graphicFrame>
      <p:sp>
        <p:nvSpPr>
          <p:cNvPr id="37906" name="Espace réservé du numéro de diapositive 3">
            <a:extLst>
              <a:ext uri="{FF2B5EF4-FFF2-40B4-BE49-F238E27FC236}">
                <a16:creationId xmlns:a16="http://schemas.microsoft.com/office/drawing/2014/main" id="{7C608F36-EE8E-41ED-ABD2-6BC89CF9F0E4}"/>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45000"/>
              </a:spcBef>
              <a:spcAft>
                <a:spcPct val="20000"/>
              </a:spcAft>
              <a:buClr>
                <a:srgbClr val="0D3777"/>
              </a:buClr>
              <a:buSzPct val="85000"/>
              <a:buFont typeface="Wingdings" panose="05000000000000000000" pitchFamily="2" charset="2"/>
              <a:buBlip>
                <a:blip r:embed="rId3"/>
              </a:buBlip>
              <a:defRPr sz="2000">
                <a:solidFill>
                  <a:schemeClr val="bg2"/>
                </a:solidFill>
                <a:latin typeface="Vinci Sans" pitchFamily="2" charset="0"/>
                <a:ea typeface="MS PGothic" panose="020B0600070205080204" pitchFamily="34" charset="-128"/>
              </a:defRPr>
            </a:lvl1pPr>
            <a:lvl2pPr marL="742950" indent="-285750">
              <a:lnSpc>
                <a:spcPct val="90000"/>
              </a:lnSpc>
              <a:buClr>
                <a:srgbClr val="0D3777"/>
              </a:buClr>
              <a:buSzPct val="75000"/>
              <a:buFont typeface="Wingdings" panose="05000000000000000000" pitchFamily="2" charset="2"/>
              <a:buBlip>
                <a:blip r:embed="rId3"/>
              </a:buBlip>
              <a:defRPr>
                <a:solidFill>
                  <a:schemeClr val="bg2"/>
                </a:solidFill>
                <a:latin typeface="Vinci Sans" pitchFamily="2" charset="0"/>
                <a:ea typeface="MS PGothic" panose="020B0600070205080204" pitchFamily="34" charset="-128"/>
              </a:defRPr>
            </a:lvl2pPr>
            <a:lvl3pPr marL="1143000" indent="-228600">
              <a:spcBef>
                <a:spcPct val="10000"/>
              </a:spcBef>
              <a:buClr>
                <a:srgbClr val="0D3777"/>
              </a:buClr>
              <a:buSzPct val="65000"/>
              <a:buFont typeface="Wingdings" panose="05000000000000000000" pitchFamily="2" charset="2"/>
              <a:buBlip>
                <a:blip r:embed="rId3"/>
              </a:buBlip>
              <a:defRPr sz="1600">
                <a:solidFill>
                  <a:schemeClr val="bg2"/>
                </a:solidFill>
                <a:latin typeface="Vinci Sans" pitchFamily="2" charset="0"/>
                <a:ea typeface="MS PGothic" panose="020B0600070205080204" pitchFamily="34" charset="-128"/>
              </a:defRPr>
            </a:lvl3pPr>
            <a:lvl4pPr marL="1600200" indent="-228600">
              <a:spcBef>
                <a:spcPct val="10000"/>
              </a:spcBef>
              <a:buClr>
                <a:srgbClr val="0D3777"/>
              </a:buClr>
              <a:buSzPct val="55000"/>
              <a:buFont typeface="Wingdings" panose="05000000000000000000" pitchFamily="2" charset="2"/>
              <a:buChar char="n"/>
              <a:defRPr sz="1400">
                <a:solidFill>
                  <a:schemeClr val="bg2"/>
                </a:solidFill>
                <a:latin typeface="Vinci Sans" pitchFamily="2" charset="0"/>
                <a:ea typeface="MS PGothic" panose="020B0600070205080204" pitchFamily="34" charset="-128"/>
              </a:defRPr>
            </a:lvl4pPr>
            <a:lvl5pPr marL="2057400" indent="-228600">
              <a:spcBef>
                <a:spcPct val="10000"/>
              </a:spcBef>
              <a:buClr>
                <a:srgbClr val="0D3777"/>
              </a:buClr>
              <a:buSzPct val="55000"/>
              <a:buFont typeface="Wingdings" panose="05000000000000000000" pitchFamily="2" charset="2"/>
              <a:buChar char="n"/>
              <a:defRPr sz="1400">
                <a:solidFill>
                  <a:schemeClr val="bg2"/>
                </a:solidFill>
                <a:latin typeface="Vinci Sans" pitchFamily="2" charset="0"/>
                <a:ea typeface="MS PGothic" panose="020B0600070205080204" pitchFamily="34" charset="-128"/>
              </a:defRPr>
            </a:lvl5pPr>
            <a:lvl6pPr marL="2514600" indent="-228600" eaLnBrk="0" fontAlgn="base" hangingPunct="0">
              <a:spcBef>
                <a:spcPct val="10000"/>
              </a:spcBef>
              <a:spcAft>
                <a:spcPct val="0"/>
              </a:spcAft>
              <a:buClr>
                <a:srgbClr val="0D3777"/>
              </a:buClr>
              <a:buSzPct val="55000"/>
              <a:buFont typeface="Wingdings" panose="05000000000000000000" pitchFamily="2" charset="2"/>
              <a:buChar char="n"/>
              <a:defRPr sz="1400">
                <a:solidFill>
                  <a:schemeClr val="bg2"/>
                </a:solidFill>
                <a:latin typeface="Vinci Sans" pitchFamily="2" charset="0"/>
                <a:ea typeface="MS PGothic" panose="020B0600070205080204" pitchFamily="34" charset="-128"/>
              </a:defRPr>
            </a:lvl6pPr>
            <a:lvl7pPr marL="2971800" indent="-228600" eaLnBrk="0" fontAlgn="base" hangingPunct="0">
              <a:spcBef>
                <a:spcPct val="10000"/>
              </a:spcBef>
              <a:spcAft>
                <a:spcPct val="0"/>
              </a:spcAft>
              <a:buClr>
                <a:srgbClr val="0D3777"/>
              </a:buClr>
              <a:buSzPct val="55000"/>
              <a:buFont typeface="Wingdings" panose="05000000000000000000" pitchFamily="2" charset="2"/>
              <a:buChar char="n"/>
              <a:defRPr sz="1400">
                <a:solidFill>
                  <a:schemeClr val="bg2"/>
                </a:solidFill>
                <a:latin typeface="Vinci Sans" pitchFamily="2" charset="0"/>
                <a:ea typeface="MS PGothic" panose="020B0600070205080204" pitchFamily="34" charset="-128"/>
              </a:defRPr>
            </a:lvl7pPr>
            <a:lvl8pPr marL="3429000" indent="-228600" eaLnBrk="0" fontAlgn="base" hangingPunct="0">
              <a:spcBef>
                <a:spcPct val="10000"/>
              </a:spcBef>
              <a:spcAft>
                <a:spcPct val="0"/>
              </a:spcAft>
              <a:buClr>
                <a:srgbClr val="0D3777"/>
              </a:buClr>
              <a:buSzPct val="55000"/>
              <a:buFont typeface="Wingdings" panose="05000000000000000000" pitchFamily="2" charset="2"/>
              <a:buChar char="n"/>
              <a:defRPr sz="1400">
                <a:solidFill>
                  <a:schemeClr val="bg2"/>
                </a:solidFill>
                <a:latin typeface="Vinci Sans" pitchFamily="2" charset="0"/>
                <a:ea typeface="MS PGothic" panose="020B0600070205080204" pitchFamily="34" charset="-128"/>
              </a:defRPr>
            </a:lvl8pPr>
            <a:lvl9pPr marL="3886200" indent="-228600" eaLnBrk="0" fontAlgn="base" hangingPunct="0">
              <a:spcBef>
                <a:spcPct val="10000"/>
              </a:spcBef>
              <a:spcAft>
                <a:spcPct val="0"/>
              </a:spcAft>
              <a:buClr>
                <a:srgbClr val="0D3777"/>
              </a:buClr>
              <a:buSzPct val="55000"/>
              <a:buFont typeface="Wingdings" panose="05000000000000000000" pitchFamily="2" charset="2"/>
              <a:buChar char="n"/>
              <a:defRPr sz="1400">
                <a:solidFill>
                  <a:schemeClr val="bg2"/>
                </a:solidFill>
                <a:latin typeface="Vinci Sans" pitchFamily="2" charset="0"/>
                <a:ea typeface="MS PGothic" panose="020B0600070205080204" pitchFamily="34" charset="-128"/>
              </a:defRPr>
            </a:lvl9pPr>
          </a:lstStyle>
          <a:p>
            <a:pPr>
              <a:lnSpc>
                <a:spcPct val="100000"/>
              </a:lnSpc>
              <a:spcBef>
                <a:spcPct val="0"/>
              </a:spcBef>
              <a:spcAft>
                <a:spcPct val="0"/>
              </a:spcAft>
              <a:buClrTx/>
              <a:buSzTx/>
              <a:buFontTx/>
              <a:buNone/>
            </a:pPr>
            <a:fld id="{379D89FD-65F8-48DB-82D5-0D220821E657}" type="slidenum">
              <a:rPr lang="fr-FR" altLang="fr-FR" sz="1400">
                <a:solidFill>
                  <a:schemeClr val="tx2"/>
                </a:solidFill>
                <a:latin typeface="Vinci Sans Medium" pitchFamily="2" charset="0"/>
              </a:rPr>
              <a:pPr>
                <a:lnSpc>
                  <a:spcPct val="100000"/>
                </a:lnSpc>
                <a:spcBef>
                  <a:spcPct val="0"/>
                </a:spcBef>
                <a:spcAft>
                  <a:spcPct val="0"/>
                </a:spcAft>
                <a:buClrTx/>
                <a:buSzTx/>
                <a:buFontTx/>
                <a:buNone/>
              </a:pPr>
              <a:t>19</a:t>
            </a:fld>
            <a:endParaRPr lang="fr-FR" altLang="fr-FR" sz="1400">
              <a:solidFill>
                <a:schemeClr val="tx2"/>
              </a:solidFill>
              <a:latin typeface="Vinci Sans Medium" pitchFamily="2" charset="0"/>
            </a:endParaRPr>
          </a:p>
        </p:txBody>
      </p:sp>
      <p:pic>
        <p:nvPicPr>
          <p:cNvPr id="6" name="Image 5">
            <a:extLst>
              <a:ext uri="{FF2B5EF4-FFF2-40B4-BE49-F238E27FC236}">
                <a16:creationId xmlns:a16="http://schemas.microsoft.com/office/drawing/2014/main" id="{B3C0DC59-7FB5-4E5D-A1FD-567C6F2369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9401" y="4361658"/>
            <a:ext cx="976312"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6">
            <a:extLst>
              <a:ext uri="{FF2B5EF4-FFF2-40B4-BE49-F238E27FC236}">
                <a16:creationId xmlns:a16="http://schemas.microsoft.com/office/drawing/2014/main" id="{543C5E52-BA62-45FF-8FB6-0468823BD86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6301" y="4475958"/>
            <a:ext cx="109220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8">
            <a:extLst>
              <a:ext uri="{FF2B5EF4-FFF2-40B4-BE49-F238E27FC236}">
                <a16:creationId xmlns:a16="http://schemas.microsoft.com/office/drawing/2014/main" id="{2DD84C8A-9289-4955-B530-FF458FC665B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05213" y="4248945"/>
            <a:ext cx="1144588"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788B3673-CE1D-4FCD-8AAA-984DB1DC55DB}"/>
              </a:ext>
            </a:extLst>
          </p:cNvPr>
          <p:cNvSpPr>
            <a:spLocks noChangeArrowheads="1"/>
          </p:cNvSpPr>
          <p:nvPr/>
        </p:nvSpPr>
        <p:spPr bwMode="auto">
          <a:xfrm>
            <a:off x="1028238" y="5917408"/>
            <a:ext cx="17129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45000"/>
              </a:spcBef>
              <a:spcAft>
                <a:spcPct val="20000"/>
              </a:spcAft>
              <a:buClr>
                <a:srgbClr val="0D3777"/>
              </a:buClr>
              <a:buSzPct val="85000"/>
              <a:buFont typeface="Wingdings" panose="05000000000000000000" pitchFamily="2" charset="2"/>
              <a:buBlip>
                <a:blip r:embed="rId3"/>
              </a:buBlip>
              <a:defRPr sz="2000">
                <a:solidFill>
                  <a:schemeClr val="bg2"/>
                </a:solidFill>
                <a:latin typeface="Vinci Sans" pitchFamily="2" charset="0"/>
                <a:ea typeface="MS PGothic" panose="020B0600070205080204" pitchFamily="34" charset="-128"/>
              </a:defRPr>
            </a:lvl1pPr>
            <a:lvl2pPr marL="742950" indent="-285750">
              <a:lnSpc>
                <a:spcPct val="90000"/>
              </a:lnSpc>
              <a:buClr>
                <a:srgbClr val="0D3777"/>
              </a:buClr>
              <a:buSzPct val="75000"/>
              <a:buFont typeface="Wingdings" panose="05000000000000000000" pitchFamily="2" charset="2"/>
              <a:buBlip>
                <a:blip r:embed="rId3"/>
              </a:buBlip>
              <a:defRPr>
                <a:solidFill>
                  <a:schemeClr val="bg2"/>
                </a:solidFill>
                <a:latin typeface="Vinci Sans" pitchFamily="2" charset="0"/>
                <a:ea typeface="MS PGothic" panose="020B0600070205080204" pitchFamily="34" charset="-128"/>
              </a:defRPr>
            </a:lvl2pPr>
            <a:lvl3pPr marL="1143000" indent="-228600">
              <a:spcBef>
                <a:spcPct val="10000"/>
              </a:spcBef>
              <a:buClr>
                <a:srgbClr val="0D3777"/>
              </a:buClr>
              <a:buSzPct val="65000"/>
              <a:buFont typeface="Wingdings" panose="05000000000000000000" pitchFamily="2" charset="2"/>
              <a:buBlip>
                <a:blip r:embed="rId3"/>
              </a:buBlip>
              <a:defRPr sz="1600">
                <a:solidFill>
                  <a:schemeClr val="bg2"/>
                </a:solidFill>
                <a:latin typeface="Vinci Sans" pitchFamily="2" charset="0"/>
                <a:ea typeface="MS PGothic" panose="020B0600070205080204" pitchFamily="34" charset="-128"/>
              </a:defRPr>
            </a:lvl3pPr>
            <a:lvl4pPr marL="1600200" indent="-228600">
              <a:spcBef>
                <a:spcPct val="10000"/>
              </a:spcBef>
              <a:buClr>
                <a:srgbClr val="0D3777"/>
              </a:buClr>
              <a:buSzPct val="55000"/>
              <a:buFont typeface="Wingdings" panose="05000000000000000000" pitchFamily="2" charset="2"/>
              <a:buChar char="n"/>
              <a:defRPr sz="1400">
                <a:solidFill>
                  <a:schemeClr val="bg2"/>
                </a:solidFill>
                <a:latin typeface="Vinci Sans" pitchFamily="2" charset="0"/>
                <a:ea typeface="MS PGothic" panose="020B0600070205080204" pitchFamily="34" charset="-128"/>
              </a:defRPr>
            </a:lvl4pPr>
            <a:lvl5pPr marL="2057400" indent="-228600">
              <a:spcBef>
                <a:spcPct val="10000"/>
              </a:spcBef>
              <a:buClr>
                <a:srgbClr val="0D3777"/>
              </a:buClr>
              <a:buSzPct val="55000"/>
              <a:buFont typeface="Wingdings" panose="05000000000000000000" pitchFamily="2" charset="2"/>
              <a:buChar char="n"/>
              <a:defRPr sz="1400">
                <a:solidFill>
                  <a:schemeClr val="bg2"/>
                </a:solidFill>
                <a:latin typeface="Vinci Sans" pitchFamily="2" charset="0"/>
                <a:ea typeface="MS PGothic" panose="020B0600070205080204" pitchFamily="34" charset="-128"/>
              </a:defRPr>
            </a:lvl5pPr>
            <a:lvl6pPr marL="2514600" indent="-228600" eaLnBrk="0" fontAlgn="base" hangingPunct="0">
              <a:spcBef>
                <a:spcPct val="10000"/>
              </a:spcBef>
              <a:spcAft>
                <a:spcPct val="0"/>
              </a:spcAft>
              <a:buClr>
                <a:srgbClr val="0D3777"/>
              </a:buClr>
              <a:buSzPct val="55000"/>
              <a:buFont typeface="Wingdings" panose="05000000000000000000" pitchFamily="2" charset="2"/>
              <a:buChar char="n"/>
              <a:defRPr sz="1400">
                <a:solidFill>
                  <a:schemeClr val="bg2"/>
                </a:solidFill>
                <a:latin typeface="Vinci Sans" pitchFamily="2" charset="0"/>
                <a:ea typeface="MS PGothic" panose="020B0600070205080204" pitchFamily="34" charset="-128"/>
              </a:defRPr>
            </a:lvl6pPr>
            <a:lvl7pPr marL="2971800" indent="-228600" eaLnBrk="0" fontAlgn="base" hangingPunct="0">
              <a:spcBef>
                <a:spcPct val="10000"/>
              </a:spcBef>
              <a:spcAft>
                <a:spcPct val="0"/>
              </a:spcAft>
              <a:buClr>
                <a:srgbClr val="0D3777"/>
              </a:buClr>
              <a:buSzPct val="55000"/>
              <a:buFont typeface="Wingdings" panose="05000000000000000000" pitchFamily="2" charset="2"/>
              <a:buChar char="n"/>
              <a:defRPr sz="1400">
                <a:solidFill>
                  <a:schemeClr val="bg2"/>
                </a:solidFill>
                <a:latin typeface="Vinci Sans" pitchFamily="2" charset="0"/>
                <a:ea typeface="MS PGothic" panose="020B0600070205080204" pitchFamily="34" charset="-128"/>
              </a:defRPr>
            </a:lvl7pPr>
            <a:lvl8pPr marL="3429000" indent="-228600" eaLnBrk="0" fontAlgn="base" hangingPunct="0">
              <a:spcBef>
                <a:spcPct val="10000"/>
              </a:spcBef>
              <a:spcAft>
                <a:spcPct val="0"/>
              </a:spcAft>
              <a:buClr>
                <a:srgbClr val="0D3777"/>
              </a:buClr>
              <a:buSzPct val="55000"/>
              <a:buFont typeface="Wingdings" panose="05000000000000000000" pitchFamily="2" charset="2"/>
              <a:buChar char="n"/>
              <a:defRPr sz="1400">
                <a:solidFill>
                  <a:schemeClr val="bg2"/>
                </a:solidFill>
                <a:latin typeface="Vinci Sans" pitchFamily="2" charset="0"/>
                <a:ea typeface="MS PGothic" panose="020B0600070205080204" pitchFamily="34" charset="-128"/>
              </a:defRPr>
            </a:lvl8pPr>
            <a:lvl9pPr marL="3886200" indent="-228600" eaLnBrk="0" fontAlgn="base" hangingPunct="0">
              <a:spcBef>
                <a:spcPct val="10000"/>
              </a:spcBef>
              <a:spcAft>
                <a:spcPct val="0"/>
              </a:spcAft>
              <a:buClr>
                <a:srgbClr val="0D3777"/>
              </a:buClr>
              <a:buSzPct val="55000"/>
              <a:buFont typeface="Wingdings" panose="05000000000000000000" pitchFamily="2" charset="2"/>
              <a:buChar char="n"/>
              <a:defRPr sz="1400">
                <a:solidFill>
                  <a:schemeClr val="bg2"/>
                </a:solidFill>
                <a:latin typeface="Vinci Sans" pitchFamily="2" charset="0"/>
                <a:ea typeface="MS PGothic" panose="020B0600070205080204" pitchFamily="34" charset="-128"/>
              </a:defRPr>
            </a:lvl9pPr>
          </a:lstStyle>
          <a:p>
            <a:pPr algn="ctr">
              <a:lnSpc>
                <a:spcPct val="100000"/>
              </a:lnSpc>
              <a:spcBef>
                <a:spcPct val="0"/>
              </a:spcBef>
              <a:spcAft>
                <a:spcPct val="0"/>
              </a:spcAft>
              <a:buClrTx/>
              <a:buSzTx/>
              <a:buFontTx/>
              <a:buNone/>
            </a:pPr>
            <a:r>
              <a:rPr lang="fr-FR" altLang="fr-FR" sz="1600">
                <a:solidFill>
                  <a:schemeClr val="tx1"/>
                </a:solidFill>
                <a:latin typeface="Arial" panose="020B0604020202020204" pitchFamily="34" charset="0"/>
                <a:cs typeface="Arial" panose="020B0604020202020204" pitchFamily="34" charset="0"/>
              </a:rPr>
              <a:t>Confiture</a:t>
            </a:r>
          </a:p>
          <a:p>
            <a:pPr algn="ctr">
              <a:lnSpc>
                <a:spcPct val="100000"/>
              </a:lnSpc>
              <a:spcBef>
                <a:spcPct val="0"/>
              </a:spcBef>
              <a:spcAft>
                <a:spcPct val="0"/>
              </a:spcAft>
              <a:buClrTx/>
              <a:buSzTx/>
              <a:buFontTx/>
              <a:buNone/>
            </a:pPr>
            <a:r>
              <a:rPr lang="fr-FR" altLang="fr-FR" sz="1600">
                <a:solidFill>
                  <a:schemeClr val="tx1"/>
                </a:solidFill>
                <a:latin typeface="Arial" panose="020B0604020202020204" pitchFamily="34" charset="0"/>
                <a:cs typeface="Arial" panose="020B0604020202020204" pitchFamily="34" charset="0"/>
              </a:rPr>
              <a:t> fraise maison</a:t>
            </a:r>
          </a:p>
        </p:txBody>
      </p:sp>
      <p:sp>
        <p:nvSpPr>
          <p:cNvPr id="11" name="Rectangle 10">
            <a:extLst>
              <a:ext uri="{FF2B5EF4-FFF2-40B4-BE49-F238E27FC236}">
                <a16:creationId xmlns:a16="http://schemas.microsoft.com/office/drawing/2014/main" id="{7A42CD56-0D32-4FEA-BCE6-F5684A3A3E29}"/>
              </a:ext>
            </a:extLst>
          </p:cNvPr>
          <p:cNvSpPr>
            <a:spLocks noChangeArrowheads="1"/>
          </p:cNvSpPr>
          <p:nvPr/>
        </p:nvSpPr>
        <p:spPr bwMode="auto">
          <a:xfrm>
            <a:off x="2958638" y="5815808"/>
            <a:ext cx="17843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45000"/>
              </a:spcBef>
              <a:spcAft>
                <a:spcPct val="20000"/>
              </a:spcAft>
              <a:buClr>
                <a:srgbClr val="0D3777"/>
              </a:buClr>
              <a:buSzPct val="85000"/>
              <a:buFont typeface="Wingdings" panose="05000000000000000000" pitchFamily="2" charset="2"/>
              <a:buBlip>
                <a:blip r:embed="rId3"/>
              </a:buBlip>
              <a:defRPr sz="2000">
                <a:solidFill>
                  <a:schemeClr val="bg2"/>
                </a:solidFill>
                <a:latin typeface="Vinci Sans" pitchFamily="2" charset="0"/>
                <a:ea typeface="MS PGothic" panose="020B0600070205080204" pitchFamily="34" charset="-128"/>
              </a:defRPr>
            </a:lvl1pPr>
            <a:lvl2pPr marL="742950" indent="-285750">
              <a:lnSpc>
                <a:spcPct val="90000"/>
              </a:lnSpc>
              <a:buClr>
                <a:srgbClr val="0D3777"/>
              </a:buClr>
              <a:buSzPct val="75000"/>
              <a:buFont typeface="Wingdings" panose="05000000000000000000" pitchFamily="2" charset="2"/>
              <a:buBlip>
                <a:blip r:embed="rId3"/>
              </a:buBlip>
              <a:defRPr>
                <a:solidFill>
                  <a:schemeClr val="bg2"/>
                </a:solidFill>
                <a:latin typeface="Vinci Sans" pitchFamily="2" charset="0"/>
                <a:ea typeface="MS PGothic" panose="020B0600070205080204" pitchFamily="34" charset="-128"/>
              </a:defRPr>
            </a:lvl2pPr>
            <a:lvl3pPr marL="1143000" indent="-228600">
              <a:spcBef>
                <a:spcPct val="10000"/>
              </a:spcBef>
              <a:buClr>
                <a:srgbClr val="0D3777"/>
              </a:buClr>
              <a:buSzPct val="65000"/>
              <a:buFont typeface="Wingdings" panose="05000000000000000000" pitchFamily="2" charset="2"/>
              <a:buBlip>
                <a:blip r:embed="rId3"/>
              </a:buBlip>
              <a:defRPr sz="1600">
                <a:solidFill>
                  <a:schemeClr val="bg2"/>
                </a:solidFill>
                <a:latin typeface="Vinci Sans" pitchFamily="2" charset="0"/>
                <a:ea typeface="MS PGothic" panose="020B0600070205080204" pitchFamily="34" charset="-128"/>
              </a:defRPr>
            </a:lvl3pPr>
            <a:lvl4pPr marL="1600200" indent="-228600">
              <a:spcBef>
                <a:spcPct val="10000"/>
              </a:spcBef>
              <a:buClr>
                <a:srgbClr val="0D3777"/>
              </a:buClr>
              <a:buSzPct val="55000"/>
              <a:buFont typeface="Wingdings" panose="05000000000000000000" pitchFamily="2" charset="2"/>
              <a:buChar char="n"/>
              <a:defRPr sz="1400">
                <a:solidFill>
                  <a:schemeClr val="bg2"/>
                </a:solidFill>
                <a:latin typeface="Vinci Sans" pitchFamily="2" charset="0"/>
                <a:ea typeface="MS PGothic" panose="020B0600070205080204" pitchFamily="34" charset="-128"/>
              </a:defRPr>
            </a:lvl4pPr>
            <a:lvl5pPr marL="2057400" indent="-228600">
              <a:spcBef>
                <a:spcPct val="10000"/>
              </a:spcBef>
              <a:buClr>
                <a:srgbClr val="0D3777"/>
              </a:buClr>
              <a:buSzPct val="55000"/>
              <a:buFont typeface="Wingdings" panose="05000000000000000000" pitchFamily="2" charset="2"/>
              <a:buChar char="n"/>
              <a:defRPr sz="1400">
                <a:solidFill>
                  <a:schemeClr val="bg2"/>
                </a:solidFill>
                <a:latin typeface="Vinci Sans" pitchFamily="2" charset="0"/>
                <a:ea typeface="MS PGothic" panose="020B0600070205080204" pitchFamily="34" charset="-128"/>
              </a:defRPr>
            </a:lvl5pPr>
            <a:lvl6pPr marL="2514600" indent="-228600" eaLnBrk="0" fontAlgn="base" hangingPunct="0">
              <a:spcBef>
                <a:spcPct val="10000"/>
              </a:spcBef>
              <a:spcAft>
                <a:spcPct val="0"/>
              </a:spcAft>
              <a:buClr>
                <a:srgbClr val="0D3777"/>
              </a:buClr>
              <a:buSzPct val="55000"/>
              <a:buFont typeface="Wingdings" panose="05000000000000000000" pitchFamily="2" charset="2"/>
              <a:buChar char="n"/>
              <a:defRPr sz="1400">
                <a:solidFill>
                  <a:schemeClr val="bg2"/>
                </a:solidFill>
                <a:latin typeface="Vinci Sans" pitchFamily="2" charset="0"/>
                <a:ea typeface="MS PGothic" panose="020B0600070205080204" pitchFamily="34" charset="-128"/>
              </a:defRPr>
            </a:lvl6pPr>
            <a:lvl7pPr marL="2971800" indent="-228600" eaLnBrk="0" fontAlgn="base" hangingPunct="0">
              <a:spcBef>
                <a:spcPct val="10000"/>
              </a:spcBef>
              <a:spcAft>
                <a:spcPct val="0"/>
              </a:spcAft>
              <a:buClr>
                <a:srgbClr val="0D3777"/>
              </a:buClr>
              <a:buSzPct val="55000"/>
              <a:buFont typeface="Wingdings" panose="05000000000000000000" pitchFamily="2" charset="2"/>
              <a:buChar char="n"/>
              <a:defRPr sz="1400">
                <a:solidFill>
                  <a:schemeClr val="bg2"/>
                </a:solidFill>
                <a:latin typeface="Vinci Sans" pitchFamily="2" charset="0"/>
                <a:ea typeface="MS PGothic" panose="020B0600070205080204" pitchFamily="34" charset="-128"/>
              </a:defRPr>
            </a:lvl7pPr>
            <a:lvl8pPr marL="3429000" indent="-228600" eaLnBrk="0" fontAlgn="base" hangingPunct="0">
              <a:spcBef>
                <a:spcPct val="10000"/>
              </a:spcBef>
              <a:spcAft>
                <a:spcPct val="0"/>
              </a:spcAft>
              <a:buClr>
                <a:srgbClr val="0D3777"/>
              </a:buClr>
              <a:buSzPct val="55000"/>
              <a:buFont typeface="Wingdings" panose="05000000000000000000" pitchFamily="2" charset="2"/>
              <a:buChar char="n"/>
              <a:defRPr sz="1400">
                <a:solidFill>
                  <a:schemeClr val="bg2"/>
                </a:solidFill>
                <a:latin typeface="Vinci Sans" pitchFamily="2" charset="0"/>
                <a:ea typeface="MS PGothic" panose="020B0600070205080204" pitchFamily="34" charset="-128"/>
              </a:defRPr>
            </a:lvl8pPr>
            <a:lvl9pPr marL="3886200" indent="-228600" eaLnBrk="0" fontAlgn="base" hangingPunct="0">
              <a:spcBef>
                <a:spcPct val="10000"/>
              </a:spcBef>
              <a:spcAft>
                <a:spcPct val="0"/>
              </a:spcAft>
              <a:buClr>
                <a:srgbClr val="0D3777"/>
              </a:buClr>
              <a:buSzPct val="55000"/>
              <a:buFont typeface="Wingdings" panose="05000000000000000000" pitchFamily="2" charset="2"/>
              <a:buChar char="n"/>
              <a:defRPr sz="1400">
                <a:solidFill>
                  <a:schemeClr val="bg2"/>
                </a:solidFill>
                <a:latin typeface="Vinci Sans" pitchFamily="2" charset="0"/>
                <a:ea typeface="MS PGothic" panose="020B0600070205080204" pitchFamily="34" charset="-128"/>
              </a:defRPr>
            </a:lvl9pPr>
          </a:lstStyle>
          <a:p>
            <a:pPr algn="ctr">
              <a:lnSpc>
                <a:spcPct val="100000"/>
              </a:lnSpc>
              <a:spcBef>
                <a:spcPct val="0"/>
              </a:spcBef>
              <a:spcAft>
                <a:spcPct val="0"/>
              </a:spcAft>
              <a:buClrTx/>
              <a:buSzTx/>
              <a:buFontTx/>
              <a:buNone/>
            </a:pPr>
            <a:r>
              <a:rPr lang="fr-FR" altLang="fr-FR" sz="1600">
                <a:solidFill>
                  <a:schemeClr val="tx1"/>
                </a:solidFill>
                <a:latin typeface="Arial" panose="020B0604020202020204" pitchFamily="34" charset="0"/>
                <a:cs typeface="Arial" panose="020B0604020202020204" pitchFamily="34" charset="0"/>
              </a:rPr>
              <a:t>Confiture à la fraise marque bonne maman</a:t>
            </a:r>
          </a:p>
        </p:txBody>
      </p:sp>
      <p:sp>
        <p:nvSpPr>
          <p:cNvPr id="12" name="Rectangle 11">
            <a:extLst>
              <a:ext uri="{FF2B5EF4-FFF2-40B4-BE49-F238E27FC236}">
                <a16:creationId xmlns:a16="http://schemas.microsoft.com/office/drawing/2014/main" id="{88505CB1-F10D-4283-84F6-B778BC95CB56}"/>
              </a:ext>
            </a:extLst>
          </p:cNvPr>
          <p:cNvSpPr>
            <a:spLocks noChangeArrowheads="1"/>
          </p:cNvSpPr>
          <p:nvPr/>
        </p:nvSpPr>
        <p:spPr bwMode="auto">
          <a:xfrm>
            <a:off x="5057313" y="5793583"/>
            <a:ext cx="18097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45000"/>
              </a:spcBef>
              <a:spcAft>
                <a:spcPct val="20000"/>
              </a:spcAft>
              <a:buClr>
                <a:srgbClr val="0D3777"/>
              </a:buClr>
              <a:buSzPct val="85000"/>
              <a:buFont typeface="Wingdings" panose="05000000000000000000" pitchFamily="2" charset="2"/>
              <a:buBlip>
                <a:blip r:embed="rId3"/>
              </a:buBlip>
              <a:defRPr sz="2000">
                <a:solidFill>
                  <a:schemeClr val="bg2"/>
                </a:solidFill>
                <a:latin typeface="Vinci Sans" pitchFamily="2" charset="0"/>
                <a:ea typeface="MS PGothic" panose="020B0600070205080204" pitchFamily="34" charset="-128"/>
              </a:defRPr>
            </a:lvl1pPr>
            <a:lvl2pPr marL="742950" indent="-285750">
              <a:lnSpc>
                <a:spcPct val="90000"/>
              </a:lnSpc>
              <a:buClr>
                <a:srgbClr val="0D3777"/>
              </a:buClr>
              <a:buSzPct val="75000"/>
              <a:buFont typeface="Wingdings" panose="05000000000000000000" pitchFamily="2" charset="2"/>
              <a:buBlip>
                <a:blip r:embed="rId3"/>
              </a:buBlip>
              <a:defRPr>
                <a:solidFill>
                  <a:schemeClr val="bg2"/>
                </a:solidFill>
                <a:latin typeface="Vinci Sans" pitchFamily="2" charset="0"/>
                <a:ea typeface="MS PGothic" panose="020B0600070205080204" pitchFamily="34" charset="-128"/>
              </a:defRPr>
            </a:lvl2pPr>
            <a:lvl3pPr marL="1143000" indent="-228600">
              <a:spcBef>
                <a:spcPct val="10000"/>
              </a:spcBef>
              <a:buClr>
                <a:srgbClr val="0D3777"/>
              </a:buClr>
              <a:buSzPct val="65000"/>
              <a:buFont typeface="Wingdings" panose="05000000000000000000" pitchFamily="2" charset="2"/>
              <a:buBlip>
                <a:blip r:embed="rId3"/>
              </a:buBlip>
              <a:defRPr sz="1600">
                <a:solidFill>
                  <a:schemeClr val="bg2"/>
                </a:solidFill>
                <a:latin typeface="Vinci Sans" pitchFamily="2" charset="0"/>
                <a:ea typeface="MS PGothic" panose="020B0600070205080204" pitchFamily="34" charset="-128"/>
              </a:defRPr>
            </a:lvl3pPr>
            <a:lvl4pPr marL="1600200" indent="-228600">
              <a:spcBef>
                <a:spcPct val="10000"/>
              </a:spcBef>
              <a:buClr>
                <a:srgbClr val="0D3777"/>
              </a:buClr>
              <a:buSzPct val="55000"/>
              <a:buFont typeface="Wingdings" panose="05000000000000000000" pitchFamily="2" charset="2"/>
              <a:buChar char="n"/>
              <a:defRPr sz="1400">
                <a:solidFill>
                  <a:schemeClr val="bg2"/>
                </a:solidFill>
                <a:latin typeface="Vinci Sans" pitchFamily="2" charset="0"/>
                <a:ea typeface="MS PGothic" panose="020B0600070205080204" pitchFamily="34" charset="-128"/>
              </a:defRPr>
            </a:lvl4pPr>
            <a:lvl5pPr marL="2057400" indent="-228600">
              <a:spcBef>
                <a:spcPct val="10000"/>
              </a:spcBef>
              <a:buClr>
                <a:srgbClr val="0D3777"/>
              </a:buClr>
              <a:buSzPct val="55000"/>
              <a:buFont typeface="Wingdings" panose="05000000000000000000" pitchFamily="2" charset="2"/>
              <a:buChar char="n"/>
              <a:defRPr sz="1400">
                <a:solidFill>
                  <a:schemeClr val="bg2"/>
                </a:solidFill>
                <a:latin typeface="Vinci Sans" pitchFamily="2" charset="0"/>
                <a:ea typeface="MS PGothic" panose="020B0600070205080204" pitchFamily="34" charset="-128"/>
              </a:defRPr>
            </a:lvl5pPr>
            <a:lvl6pPr marL="2514600" indent="-228600" eaLnBrk="0" fontAlgn="base" hangingPunct="0">
              <a:spcBef>
                <a:spcPct val="10000"/>
              </a:spcBef>
              <a:spcAft>
                <a:spcPct val="0"/>
              </a:spcAft>
              <a:buClr>
                <a:srgbClr val="0D3777"/>
              </a:buClr>
              <a:buSzPct val="55000"/>
              <a:buFont typeface="Wingdings" panose="05000000000000000000" pitchFamily="2" charset="2"/>
              <a:buChar char="n"/>
              <a:defRPr sz="1400">
                <a:solidFill>
                  <a:schemeClr val="bg2"/>
                </a:solidFill>
                <a:latin typeface="Vinci Sans" pitchFamily="2" charset="0"/>
                <a:ea typeface="MS PGothic" panose="020B0600070205080204" pitchFamily="34" charset="-128"/>
              </a:defRPr>
            </a:lvl6pPr>
            <a:lvl7pPr marL="2971800" indent="-228600" eaLnBrk="0" fontAlgn="base" hangingPunct="0">
              <a:spcBef>
                <a:spcPct val="10000"/>
              </a:spcBef>
              <a:spcAft>
                <a:spcPct val="0"/>
              </a:spcAft>
              <a:buClr>
                <a:srgbClr val="0D3777"/>
              </a:buClr>
              <a:buSzPct val="55000"/>
              <a:buFont typeface="Wingdings" panose="05000000000000000000" pitchFamily="2" charset="2"/>
              <a:buChar char="n"/>
              <a:defRPr sz="1400">
                <a:solidFill>
                  <a:schemeClr val="bg2"/>
                </a:solidFill>
                <a:latin typeface="Vinci Sans" pitchFamily="2" charset="0"/>
                <a:ea typeface="MS PGothic" panose="020B0600070205080204" pitchFamily="34" charset="-128"/>
              </a:defRPr>
            </a:lvl7pPr>
            <a:lvl8pPr marL="3429000" indent="-228600" eaLnBrk="0" fontAlgn="base" hangingPunct="0">
              <a:spcBef>
                <a:spcPct val="10000"/>
              </a:spcBef>
              <a:spcAft>
                <a:spcPct val="0"/>
              </a:spcAft>
              <a:buClr>
                <a:srgbClr val="0D3777"/>
              </a:buClr>
              <a:buSzPct val="55000"/>
              <a:buFont typeface="Wingdings" panose="05000000000000000000" pitchFamily="2" charset="2"/>
              <a:buChar char="n"/>
              <a:defRPr sz="1400">
                <a:solidFill>
                  <a:schemeClr val="bg2"/>
                </a:solidFill>
                <a:latin typeface="Vinci Sans" pitchFamily="2" charset="0"/>
                <a:ea typeface="MS PGothic" panose="020B0600070205080204" pitchFamily="34" charset="-128"/>
              </a:defRPr>
            </a:lvl8pPr>
            <a:lvl9pPr marL="3886200" indent="-228600" eaLnBrk="0" fontAlgn="base" hangingPunct="0">
              <a:spcBef>
                <a:spcPct val="10000"/>
              </a:spcBef>
              <a:spcAft>
                <a:spcPct val="0"/>
              </a:spcAft>
              <a:buClr>
                <a:srgbClr val="0D3777"/>
              </a:buClr>
              <a:buSzPct val="55000"/>
              <a:buFont typeface="Wingdings" panose="05000000000000000000" pitchFamily="2" charset="2"/>
              <a:buChar char="n"/>
              <a:defRPr sz="1400">
                <a:solidFill>
                  <a:schemeClr val="bg2"/>
                </a:solidFill>
                <a:latin typeface="Vinci Sans" pitchFamily="2" charset="0"/>
                <a:ea typeface="MS PGothic" panose="020B0600070205080204" pitchFamily="34" charset="-128"/>
              </a:defRPr>
            </a:lvl9pPr>
          </a:lstStyle>
          <a:p>
            <a:pPr algn="ctr">
              <a:lnSpc>
                <a:spcPct val="100000"/>
              </a:lnSpc>
              <a:spcBef>
                <a:spcPct val="0"/>
              </a:spcBef>
              <a:spcAft>
                <a:spcPct val="0"/>
              </a:spcAft>
              <a:buClrTx/>
              <a:buSzTx/>
              <a:buFontTx/>
              <a:buNone/>
            </a:pPr>
            <a:r>
              <a:rPr lang="fr-FR" altLang="fr-FR" sz="1600">
                <a:solidFill>
                  <a:schemeClr val="tx1"/>
                </a:solidFill>
                <a:latin typeface="Arial" panose="020B0604020202020204" pitchFamily="34" charset="0"/>
                <a:cs typeface="Arial" panose="020B0604020202020204" pitchFamily="34" charset="0"/>
              </a:rPr>
              <a:t>Confiture bonne maman quelque soit le fruit</a:t>
            </a:r>
          </a:p>
        </p:txBody>
      </p:sp>
      <p:sp>
        <p:nvSpPr>
          <p:cNvPr id="13" name="Rectangle 12">
            <a:extLst>
              <a:ext uri="{FF2B5EF4-FFF2-40B4-BE49-F238E27FC236}">
                <a16:creationId xmlns:a16="http://schemas.microsoft.com/office/drawing/2014/main" id="{0F77168A-F611-4433-9361-D46565497D1D}"/>
              </a:ext>
            </a:extLst>
          </p:cNvPr>
          <p:cNvSpPr>
            <a:spLocks noChangeArrowheads="1"/>
          </p:cNvSpPr>
          <p:nvPr/>
        </p:nvSpPr>
        <p:spPr bwMode="auto">
          <a:xfrm>
            <a:off x="7086138" y="5793583"/>
            <a:ext cx="16764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45000"/>
              </a:spcBef>
              <a:spcAft>
                <a:spcPct val="20000"/>
              </a:spcAft>
              <a:buClr>
                <a:srgbClr val="0D3777"/>
              </a:buClr>
              <a:buSzPct val="85000"/>
              <a:buFont typeface="Wingdings" panose="05000000000000000000" pitchFamily="2" charset="2"/>
              <a:buBlip>
                <a:blip r:embed="rId3"/>
              </a:buBlip>
              <a:defRPr sz="2000">
                <a:solidFill>
                  <a:schemeClr val="bg2"/>
                </a:solidFill>
                <a:latin typeface="Vinci Sans" pitchFamily="2" charset="0"/>
                <a:ea typeface="MS PGothic" panose="020B0600070205080204" pitchFamily="34" charset="-128"/>
              </a:defRPr>
            </a:lvl1pPr>
            <a:lvl2pPr marL="742950" indent="-285750">
              <a:lnSpc>
                <a:spcPct val="90000"/>
              </a:lnSpc>
              <a:buClr>
                <a:srgbClr val="0D3777"/>
              </a:buClr>
              <a:buSzPct val="75000"/>
              <a:buFont typeface="Wingdings" panose="05000000000000000000" pitchFamily="2" charset="2"/>
              <a:buBlip>
                <a:blip r:embed="rId3"/>
              </a:buBlip>
              <a:defRPr>
                <a:solidFill>
                  <a:schemeClr val="bg2"/>
                </a:solidFill>
                <a:latin typeface="Vinci Sans" pitchFamily="2" charset="0"/>
                <a:ea typeface="MS PGothic" panose="020B0600070205080204" pitchFamily="34" charset="-128"/>
              </a:defRPr>
            </a:lvl2pPr>
            <a:lvl3pPr marL="1143000" indent="-228600">
              <a:spcBef>
                <a:spcPct val="10000"/>
              </a:spcBef>
              <a:buClr>
                <a:srgbClr val="0D3777"/>
              </a:buClr>
              <a:buSzPct val="65000"/>
              <a:buFont typeface="Wingdings" panose="05000000000000000000" pitchFamily="2" charset="2"/>
              <a:buBlip>
                <a:blip r:embed="rId3"/>
              </a:buBlip>
              <a:defRPr sz="1600">
                <a:solidFill>
                  <a:schemeClr val="bg2"/>
                </a:solidFill>
                <a:latin typeface="Vinci Sans" pitchFamily="2" charset="0"/>
                <a:ea typeface="MS PGothic" panose="020B0600070205080204" pitchFamily="34" charset="-128"/>
              </a:defRPr>
            </a:lvl3pPr>
            <a:lvl4pPr marL="1600200" indent="-228600">
              <a:spcBef>
                <a:spcPct val="10000"/>
              </a:spcBef>
              <a:buClr>
                <a:srgbClr val="0D3777"/>
              </a:buClr>
              <a:buSzPct val="55000"/>
              <a:buFont typeface="Wingdings" panose="05000000000000000000" pitchFamily="2" charset="2"/>
              <a:buChar char="n"/>
              <a:defRPr sz="1400">
                <a:solidFill>
                  <a:schemeClr val="bg2"/>
                </a:solidFill>
                <a:latin typeface="Vinci Sans" pitchFamily="2" charset="0"/>
                <a:ea typeface="MS PGothic" panose="020B0600070205080204" pitchFamily="34" charset="-128"/>
              </a:defRPr>
            </a:lvl4pPr>
            <a:lvl5pPr marL="2057400" indent="-228600">
              <a:spcBef>
                <a:spcPct val="10000"/>
              </a:spcBef>
              <a:buClr>
                <a:srgbClr val="0D3777"/>
              </a:buClr>
              <a:buSzPct val="55000"/>
              <a:buFont typeface="Wingdings" panose="05000000000000000000" pitchFamily="2" charset="2"/>
              <a:buChar char="n"/>
              <a:defRPr sz="1400">
                <a:solidFill>
                  <a:schemeClr val="bg2"/>
                </a:solidFill>
                <a:latin typeface="Vinci Sans" pitchFamily="2" charset="0"/>
                <a:ea typeface="MS PGothic" panose="020B0600070205080204" pitchFamily="34" charset="-128"/>
              </a:defRPr>
            </a:lvl5pPr>
            <a:lvl6pPr marL="2514600" indent="-228600" eaLnBrk="0" fontAlgn="base" hangingPunct="0">
              <a:spcBef>
                <a:spcPct val="10000"/>
              </a:spcBef>
              <a:spcAft>
                <a:spcPct val="0"/>
              </a:spcAft>
              <a:buClr>
                <a:srgbClr val="0D3777"/>
              </a:buClr>
              <a:buSzPct val="55000"/>
              <a:buFont typeface="Wingdings" panose="05000000000000000000" pitchFamily="2" charset="2"/>
              <a:buChar char="n"/>
              <a:defRPr sz="1400">
                <a:solidFill>
                  <a:schemeClr val="bg2"/>
                </a:solidFill>
                <a:latin typeface="Vinci Sans" pitchFamily="2" charset="0"/>
                <a:ea typeface="MS PGothic" panose="020B0600070205080204" pitchFamily="34" charset="-128"/>
              </a:defRPr>
            </a:lvl6pPr>
            <a:lvl7pPr marL="2971800" indent="-228600" eaLnBrk="0" fontAlgn="base" hangingPunct="0">
              <a:spcBef>
                <a:spcPct val="10000"/>
              </a:spcBef>
              <a:spcAft>
                <a:spcPct val="0"/>
              </a:spcAft>
              <a:buClr>
                <a:srgbClr val="0D3777"/>
              </a:buClr>
              <a:buSzPct val="55000"/>
              <a:buFont typeface="Wingdings" panose="05000000000000000000" pitchFamily="2" charset="2"/>
              <a:buChar char="n"/>
              <a:defRPr sz="1400">
                <a:solidFill>
                  <a:schemeClr val="bg2"/>
                </a:solidFill>
                <a:latin typeface="Vinci Sans" pitchFamily="2" charset="0"/>
                <a:ea typeface="MS PGothic" panose="020B0600070205080204" pitchFamily="34" charset="-128"/>
              </a:defRPr>
            </a:lvl7pPr>
            <a:lvl8pPr marL="3429000" indent="-228600" eaLnBrk="0" fontAlgn="base" hangingPunct="0">
              <a:spcBef>
                <a:spcPct val="10000"/>
              </a:spcBef>
              <a:spcAft>
                <a:spcPct val="0"/>
              </a:spcAft>
              <a:buClr>
                <a:srgbClr val="0D3777"/>
              </a:buClr>
              <a:buSzPct val="55000"/>
              <a:buFont typeface="Wingdings" panose="05000000000000000000" pitchFamily="2" charset="2"/>
              <a:buChar char="n"/>
              <a:defRPr sz="1400">
                <a:solidFill>
                  <a:schemeClr val="bg2"/>
                </a:solidFill>
                <a:latin typeface="Vinci Sans" pitchFamily="2" charset="0"/>
                <a:ea typeface="MS PGothic" panose="020B0600070205080204" pitchFamily="34" charset="-128"/>
              </a:defRPr>
            </a:lvl8pPr>
            <a:lvl9pPr marL="3886200" indent="-228600" eaLnBrk="0" fontAlgn="base" hangingPunct="0">
              <a:spcBef>
                <a:spcPct val="10000"/>
              </a:spcBef>
              <a:spcAft>
                <a:spcPct val="0"/>
              </a:spcAft>
              <a:buClr>
                <a:srgbClr val="0D3777"/>
              </a:buClr>
              <a:buSzPct val="55000"/>
              <a:buFont typeface="Wingdings" panose="05000000000000000000" pitchFamily="2" charset="2"/>
              <a:buChar char="n"/>
              <a:defRPr sz="1400">
                <a:solidFill>
                  <a:schemeClr val="bg2"/>
                </a:solidFill>
                <a:latin typeface="Vinci Sans" pitchFamily="2" charset="0"/>
                <a:ea typeface="MS PGothic" panose="020B0600070205080204" pitchFamily="34" charset="-128"/>
              </a:defRPr>
            </a:lvl9pPr>
          </a:lstStyle>
          <a:p>
            <a:pPr algn="ctr">
              <a:lnSpc>
                <a:spcPct val="100000"/>
              </a:lnSpc>
              <a:spcBef>
                <a:spcPct val="0"/>
              </a:spcBef>
              <a:spcAft>
                <a:spcPct val="0"/>
              </a:spcAft>
              <a:buClrTx/>
              <a:buSzTx/>
              <a:buFontTx/>
              <a:buNone/>
            </a:pPr>
            <a:r>
              <a:rPr lang="fr-FR" altLang="fr-FR" sz="1600" dirty="0">
                <a:solidFill>
                  <a:schemeClr val="tx1"/>
                </a:solidFill>
                <a:latin typeface="Arial" panose="020B0604020202020204" pitchFamily="34" charset="0"/>
                <a:cs typeface="Arial" panose="020B0604020202020204" pitchFamily="34" charset="0"/>
              </a:rPr>
              <a:t>Confiture marque </a:t>
            </a:r>
          </a:p>
          <a:p>
            <a:pPr algn="ctr">
              <a:lnSpc>
                <a:spcPct val="100000"/>
              </a:lnSpc>
              <a:spcBef>
                <a:spcPct val="0"/>
              </a:spcBef>
              <a:spcAft>
                <a:spcPct val="0"/>
              </a:spcAft>
              <a:buClrTx/>
              <a:buSzTx/>
              <a:buFontTx/>
              <a:buNone/>
            </a:pPr>
            <a:r>
              <a:rPr lang="fr-FR" altLang="fr-FR" sz="1600" dirty="0">
                <a:solidFill>
                  <a:schemeClr val="tx1"/>
                </a:solidFill>
                <a:latin typeface="Arial" panose="020B0604020202020204" pitchFamily="34" charset="0"/>
                <a:cs typeface="Arial" panose="020B0604020202020204" pitchFamily="34" charset="0"/>
              </a:rPr>
              <a:t>distributeur</a:t>
            </a:r>
          </a:p>
        </p:txBody>
      </p:sp>
      <p:grpSp>
        <p:nvGrpSpPr>
          <p:cNvPr id="37914" name="Groupe 28">
            <a:extLst>
              <a:ext uri="{FF2B5EF4-FFF2-40B4-BE49-F238E27FC236}">
                <a16:creationId xmlns:a16="http://schemas.microsoft.com/office/drawing/2014/main" id="{73C51F4F-AFE4-4365-94A2-F4B5A150DB16}"/>
              </a:ext>
            </a:extLst>
          </p:cNvPr>
          <p:cNvGrpSpPr>
            <a:grpSpLocks/>
          </p:cNvGrpSpPr>
          <p:nvPr/>
        </p:nvGrpSpPr>
        <p:grpSpPr bwMode="auto">
          <a:xfrm>
            <a:off x="818688" y="1795638"/>
            <a:ext cx="8698209" cy="1001713"/>
            <a:chOff x="186520" y="999540"/>
            <a:chExt cx="9441621" cy="1001633"/>
          </a:xfrm>
        </p:grpSpPr>
        <p:grpSp>
          <p:nvGrpSpPr>
            <p:cNvPr id="37917" name="Groupe 25">
              <a:extLst>
                <a:ext uri="{FF2B5EF4-FFF2-40B4-BE49-F238E27FC236}">
                  <a16:creationId xmlns:a16="http://schemas.microsoft.com/office/drawing/2014/main" id="{730ADE9C-5738-423A-AF9D-59AB6F05DFCB}"/>
                </a:ext>
              </a:extLst>
            </p:cNvPr>
            <p:cNvGrpSpPr>
              <a:grpSpLocks/>
            </p:cNvGrpSpPr>
            <p:nvPr/>
          </p:nvGrpSpPr>
          <p:grpSpPr bwMode="auto">
            <a:xfrm>
              <a:off x="186520" y="999540"/>
              <a:ext cx="8806668" cy="965856"/>
              <a:chOff x="397565" y="1502074"/>
              <a:chExt cx="8525115" cy="1731456"/>
            </a:xfrm>
          </p:grpSpPr>
          <p:cxnSp>
            <p:nvCxnSpPr>
              <p:cNvPr id="15" name="Connecteur droit 14">
                <a:extLst>
                  <a:ext uri="{FF2B5EF4-FFF2-40B4-BE49-F238E27FC236}">
                    <a16:creationId xmlns:a16="http://schemas.microsoft.com/office/drawing/2014/main" id="{02FCED9D-1EF2-498A-A2A9-E4BA3E5E1DC5}"/>
                  </a:ext>
                </a:extLst>
              </p:cNvPr>
              <p:cNvCxnSpPr/>
              <p:nvPr/>
            </p:nvCxnSpPr>
            <p:spPr>
              <a:xfrm>
                <a:off x="404237" y="3232216"/>
                <a:ext cx="851392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Connecteur droit 15">
                <a:extLst>
                  <a:ext uri="{FF2B5EF4-FFF2-40B4-BE49-F238E27FC236}">
                    <a16:creationId xmlns:a16="http://schemas.microsoft.com/office/drawing/2014/main" id="{E0AEEDE5-119A-40F6-9009-B1AF68CD9A02}"/>
                  </a:ext>
                </a:extLst>
              </p:cNvPr>
              <p:cNvCxnSpPr>
                <a:cxnSpLocks/>
              </p:cNvCxnSpPr>
              <p:nvPr/>
            </p:nvCxnSpPr>
            <p:spPr>
              <a:xfrm flipV="1">
                <a:off x="397565" y="1502074"/>
                <a:ext cx="8525600" cy="1237849"/>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Connecteur droit 18">
                <a:extLst>
                  <a:ext uri="{FF2B5EF4-FFF2-40B4-BE49-F238E27FC236}">
                    <a16:creationId xmlns:a16="http://schemas.microsoft.com/office/drawing/2014/main" id="{334BFA7D-0E98-4F56-8E5E-1356C33D4B02}"/>
                  </a:ext>
                </a:extLst>
              </p:cNvPr>
              <p:cNvCxnSpPr>
                <a:cxnSpLocks/>
              </p:cNvCxnSpPr>
              <p:nvPr/>
            </p:nvCxnSpPr>
            <p:spPr>
              <a:xfrm flipV="1">
                <a:off x="410910" y="2714312"/>
                <a:ext cx="0" cy="492295"/>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Connecteur droit 21">
                <a:extLst>
                  <a:ext uri="{FF2B5EF4-FFF2-40B4-BE49-F238E27FC236}">
                    <a16:creationId xmlns:a16="http://schemas.microsoft.com/office/drawing/2014/main" id="{349218DB-4B44-403C-9302-0E93C7DAB98C}"/>
                  </a:ext>
                </a:extLst>
              </p:cNvPr>
              <p:cNvCxnSpPr>
                <a:cxnSpLocks/>
              </p:cNvCxnSpPr>
              <p:nvPr/>
            </p:nvCxnSpPr>
            <p:spPr>
              <a:xfrm flipH="1" flipV="1">
                <a:off x="8918161" y="1502074"/>
                <a:ext cx="5005" cy="1704532"/>
              </a:xfrm>
              <a:prstGeom prst="line">
                <a:avLst/>
              </a:prstGeom>
            </p:spPr>
            <p:style>
              <a:lnRef idx="2">
                <a:schemeClr val="accent1"/>
              </a:lnRef>
              <a:fillRef idx="0">
                <a:schemeClr val="accent1"/>
              </a:fillRef>
              <a:effectRef idx="1">
                <a:schemeClr val="accent1"/>
              </a:effectRef>
              <a:fontRef idx="minor">
                <a:schemeClr val="tx1"/>
              </a:fontRef>
            </p:style>
          </p:cxnSp>
        </p:grpSp>
        <p:sp>
          <p:nvSpPr>
            <p:cNvPr id="37918" name="ZoneTexte 26">
              <a:extLst>
                <a:ext uri="{FF2B5EF4-FFF2-40B4-BE49-F238E27FC236}">
                  <a16:creationId xmlns:a16="http://schemas.microsoft.com/office/drawing/2014/main" id="{698100EA-D78B-4134-851E-A31BFF0A5982}"/>
                </a:ext>
              </a:extLst>
            </p:cNvPr>
            <p:cNvSpPr txBox="1">
              <a:spLocks noChangeArrowheads="1"/>
            </p:cNvSpPr>
            <p:nvPr/>
          </p:nvSpPr>
          <p:spPr bwMode="auto">
            <a:xfrm>
              <a:off x="294563" y="1662619"/>
              <a:ext cx="287630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45000"/>
                </a:spcBef>
                <a:spcAft>
                  <a:spcPct val="20000"/>
                </a:spcAft>
                <a:buClr>
                  <a:srgbClr val="0D3777"/>
                </a:buClr>
                <a:buSzPct val="85000"/>
                <a:buFont typeface="Wingdings" panose="05000000000000000000" pitchFamily="2" charset="2"/>
                <a:buBlip>
                  <a:blip r:embed="rId3"/>
                </a:buBlip>
                <a:defRPr sz="2000">
                  <a:solidFill>
                    <a:schemeClr val="bg2"/>
                  </a:solidFill>
                  <a:latin typeface="Vinci Sans" pitchFamily="2" charset="0"/>
                  <a:ea typeface="MS PGothic" panose="020B0600070205080204" pitchFamily="34" charset="-128"/>
                </a:defRPr>
              </a:lvl1pPr>
              <a:lvl2pPr marL="742950" indent="-285750">
                <a:lnSpc>
                  <a:spcPct val="90000"/>
                </a:lnSpc>
                <a:buClr>
                  <a:srgbClr val="0D3777"/>
                </a:buClr>
                <a:buSzPct val="75000"/>
                <a:buFont typeface="Wingdings" panose="05000000000000000000" pitchFamily="2" charset="2"/>
                <a:buBlip>
                  <a:blip r:embed="rId3"/>
                </a:buBlip>
                <a:defRPr>
                  <a:solidFill>
                    <a:schemeClr val="bg2"/>
                  </a:solidFill>
                  <a:latin typeface="Vinci Sans" pitchFamily="2" charset="0"/>
                  <a:ea typeface="MS PGothic" panose="020B0600070205080204" pitchFamily="34" charset="-128"/>
                </a:defRPr>
              </a:lvl2pPr>
              <a:lvl3pPr marL="1143000" indent="-228600">
                <a:spcBef>
                  <a:spcPct val="10000"/>
                </a:spcBef>
                <a:buClr>
                  <a:srgbClr val="0D3777"/>
                </a:buClr>
                <a:buSzPct val="65000"/>
                <a:buFont typeface="Wingdings" panose="05000000000000000000" pitchFamily="2" charset="2"/>
                <a:buBlip>
                  <a:blip r:embed="rId3"/>
                </a:buBlip>
                <a:defRPr sz="1600">
                  <a:solidFill>
                    <a:schemeClr val="bg2"/>
                  </a:solidFill>
                  <a:latin typeface="Vinci Sans" pitchFamily="2" charset="0"/>
                  <a:ea typeface="MS PGothic" panose="020B0600070205080204" pitchFamily="34" charset="-128"/>
                </a:defRPr>
              </a:lvl3pPr>
              <a:lvl4pPr marL="1600200" indent="-228600">
                <a:spcBef>
                  <a:spcPct val="10000"/>
                </a:spcBef>
                <a:buClr>
                  <a:srgbClr val="0D3777"/>
                </a:buClr>
                <a:buSzPct val="55000"/>
                <a:buFont typeface="Wingdings" panose="05000000000000000000" pitchFamily="2" charset="2"/>
                <a:buChar char="n"/>
                <a:defRPr sz="1400">
                  <a:solidFill>
                    <a:schemeClr val="bg2"/>
                  </a:solidFill>
                  <a:latin typeface="Vinci Sans" pitchFamily="2" charset="0"/>
                  <a:ea typeface="MS PGothic" panose="020B0600070205080204" pitchFamily="34" charset="-128"/>
                </a:defRPr>
              </a:lvl4pPr>
              <a:lvl5pPr marL="2057400" indent="-228600">
                <a:spcBef>
                  <a:spcPct val="10000"/>
                </a:spcBef>
                <a:buClr>
                  <a:srgbClr val="0D3777"/>
                </a:buClr>
                <a:buSzPct val="55000"/>
                <a:buFont typeface="Wingdings" panose="05000000000000000000" pitchFamily="2" charset="2"/>
                <a:buChar char="n"/>
                <a:defRPr sz="1400">
                  <a:solidFill>
                    <a:schemeClr val="bg2"/>
                  </a:solidFill>
                  <a:latin typeface="Vinci Sans" pitchFamily="2" charset="0"/>
                  <a:ea typeface="MS PGothic" panose="020B0600070205080204" pitchFamily="34" charset="-128"/>
                </a:defRPr>
              </a:lvl5pPr>
              <a:lvl6pPr marL="2514600" indent="-228600" eaLnBrk="0" fontAlgn="base" hangingPunct="0">
                <a:spcBef>
                  <a:spcPct val="10000"/>
                </a:spcBef>
                <a:spcAft>
                  <a:spcPct val="0"/>
                </a:spcAft>
                <a:buClr>
                  <a:srgbClr val="0D3777"/>
                </a:buClr>
                <a:buSzPct val="55000"/>
                <a:buFont typeface="Wingdings" panose="05000000000000000000" pitchFamily="2" charset="2"/>
                <a:buChar char="n"/>
                <a:defRPr sz="1400">
                  <a:solidFill>
                    <a:schemeClr val="bg2"/>
                  </a:solidFill>
                  <a:latin typeface="Vinci Sans" pitchFamily="2" charset="0"/>
                  <a:ea typeface="MS PGothic" panose="020B0600070205080204" pitchFamily="34" charset="-128"/>
                </a:defRPr>
              </a:lvl6pPr>
              <a:lvl7pPr marL="2971800" indent="-228600" eaLnBrk="0" fontAlgn="base" hangingPunct="0">
                <a:spcBef>
                  <a:spcPct val="10000"/>
                </a:spcBef>
                <a:spcAft>
                  <a:spcPct val="0"/>
                </a:spcAft>
                <a:buClr>
                  <a:srgbClr val="0D3777"/>
                </a:buClr>
                <a:buSzPct val="55000"/>
                <a:buFont typeface="Wingdings" panose="05000000000000000000" pitchFamily="2" charset="2"/>
                <a:buChar char="n"/>
                <a:defRPr sz="1400">
                  <a:solidFill>
                    <a:schemeClr val="bg2"/>
                  </a:solidFill>
                  <a:latin typeface="Vinci Sans" pitchFamily="2" charset="0"/>
                  <a:ea typeface="MS PGothic" panose="020B0600070205080204" pitchFamily="34" charset="-128"/>
                </a:defRPr>
              </a:lvl7pPr>
              <a:lvl8pPr marL="3429000" indent="-228600" eaLnBrk="0" fontAlgn="base" hangingPunct="0">
                <a:spcBef>
                  <a:spcPct val="10000"/>
                </a:spcBef>
                <a:spcAft>
                  <a:spcPct val="0"/>
                </a:spcAft>
                <a:buClr>
                  <a:srgbClr val="0D3777"/>
                </a:buClr>
                <a:buSzPct val="55000"/>
                <a:buFont typeface="Wingdings" panose="05000000000000000000" pitchFamily="2" charset="2"/>
                <a:buChar char="n"/>
                <a:defRPr sz="1400">
                  <a:solidFill>
                    <a:schemeClr val="bg2"/>
                  </a:solidFill>
                  <a:latin typeface="Vinci Sans" pitchFamily="2" charset="0"/>
                  <a:ea typeface="MS PGothic" panose="020B0600070205080204" pitchFamily="34" charset="-128"/>
                </a:defRPr>
              </a:lvl8pPr>
              <a:lvl9pPr marL="3886200" indent="-228600" eaLnBrk="0" fontAlgn="base" hangingPunct="0">
                <a:spcBef>
                  <a:spcPct val="10000"/>
                </a:spcBef>
                <a:spcAft>
                  <a:spcPct val="0"/>
                </a:spcAft>
                <a:buClr>
                  <a:srgbClr val="0D3777"/>
                </a:buClr>
                <a:buSzPct val="55000"/>
                <a:buFont typeface="Wingdings" panose="05000000000000000000" pitchFamily="2" charset="2"/>
                <a:buChar char="n"/>
                <a:defRPr sz="1400">
                  <a:solidFill>
                    <a:schemeClr val="bg2"/>
                  </a:solidFill>
                  <a:latin typeface="Vinci Sans" pitchFamily="2" charset="0"/>
                  <a:ea typeface="MS PGothic" panose="020B0600070205080204" pitchFamily="34" charset="-128"/>
                </a:defRPr>
              </a:lvl9pPr>
            </a:lstStyle>
            <a:p>
              <a:pPr>
                <a:lnSpc>
                  <a:spcPct val="100000"/>
                </a:lnSpc>
                <a:spcBef>
                  <a:spcPct val="0"/>
                </a:spcBef>
                <a:spcAft>
                  <a:spcPct val="0"/>
                </a:spcAft>
                <a:buClrTx/>
                <a:buSzTx/>
                <a:buFontTx/>
                <a:buNone/>
              </a:pPr>
              <a:r>
                <a:rPr lang="fr-FR" altLang="fr-FR" sz="1600">
                  <a:solidFill>
                    <a:schemeClr val="tx1"/>
                  </a:solidFill>
                </a:rPr>
                <a:t>Poids carbone minimal</a:t>
              </a:r>
            </a:p>
          </p:txBody>
        </p:sp>
        <p:sp>
          <p:nvSpPr>
            <p:cNvPr id="37919" name="ZoneTexte 27">
              <a:extLst>
                <a:ext uri="{FF2B5EF4-FFF2-40B4-BE49-F238E27FC236}">
                  <a16:creationId xmlns:a16="http://schemas.microsoft.com/office/drawing/2014/main" id="{7C8638E3-1A5F-40E9-8B77-0BCD2AC70F03}"/>
                </a:ext>
              </a:extLst>
            </p:cNvPr>
            <p:cNvSpPr txBox="1">
              <a:spLocks noChangeArrowheads="1"/>
            </p:cNvSpPr>
            <p:nvPr/>
          </p:nvSpPr>
          <p:spPr bwMode="auto">
            <a:xfrm>
              <a:off x="6751833" y="1635060"/>
              <a:ext cx="287630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45000"/>
                </a:spcBef>
                <a:spcAft>
                  <a:spcPct val="20000"/>
                </a:spcAft>
                <a:buClr>
                  <a:srgbClr val="0D3777"/>
                </a:buClr>
                <a:buSzPct val="85000"/>
                <a:buFont typeface="Wingdings" panose="05000000000000000000" pitchFamily="2" charset="2"/>
                <a:buBlip>
                  <a:blip r:embed="rId3"/>
                </a:buBlip>
                <a:defRPr sz="2000">
                  <a:solidFill>
                    <a:schemeClr val="bg2"/>
                  </a:solidFill>
                  <a:latin typeface="Vinci Sans" pitchFamily="2" charset="0"/>
                  <a:ea typeface="MS PGothic" panose="020B0600070205080204" pitchFamily="34" charset="-128"/>
                </a:defRPr>
              </a:lvl1pPr>
              <a:lvl2pPr marL="742950" indent="-285750">
                <a:lnSpc>
                  <a:spcPct val="90000"/>
                </a:lnSpc>
                <a:buClr>
                  <a:srgbClr val="0D3777"/>
                </a:buClr>
                <a:buSzPct val="75000"/>
                <a:buFont typeface="Wingdings" panose="05000000000000000000" pitchFamily="2" charset="2"/>
                <a:buBlip>
                  <a:blip r:embed="rId3"/>
                </a:buBlip>
                <a:defRPr>
                  <a:solidFill>
                    <a:schemeClr val="bg2"/>
                  </a:solidFill>
                  <a:latin typeface="Vinci Sans" pitchFamily="2" charset="0"/>
                  <a:ea typeface="MS PGothic" panose="020B0600070205080204" pitchFamily="34" charset="-128"/>
                </a:defRPr>
              </a:lvl2pPr>
              <a:lvl3pPr marL="1143000" indent="-228600">
                <a:spcBef>
                  <a:spcPct val="10000"/>
                </a:spcBef>
                <a:buClr>
                  <a:srgbClr val="0D3777"/>
                </a:buClr>
                <a:buSzPct val="65000"/>
                <a:buFont typeface="Wingdings" panose="05000000000000000000" pitchFamily="2" charset="2"/>
                <a:buBlip>
                  <a:blip r:embed="rId3"/>
                </a:buBlip>
                <a:defRPr sz="1600">
                  <a:solidFill>
                    <a:schemeClr val="bg2"/>
                  </a:solidFill>
                  <a:latin typeface="Vinci Sans" pitchFamily="2" charset="0"/>
                  <a:ea typeface="MS PGothic" panose="020B0600070205080204" pitchFamily="34" charset="-128"/>
                </a:defRPr>
              </a:lvl3pPr>
              <a:lvl4pPr marL="1600200" indent="-228600">
                <a:spcBef>
                  <a:spcPct val="10000"/>
                </a:spcBef>
                <a:buClr>
                  <a:srgbClr val="0D3777"/>
                </a:buClr>
                <a:buSzPct val="55000"/>
                <a:buFont typeface="Wingdings" panose="05000000000000000000" pitchFamily="2" charset="2"/>
                <a:buChar char="n"/>
                <a:defRPr sz="1400">
                  <a:solidFill>
                    <a:schemeClr val="bg2"/>
                  </a:solidFill>
                  <a:latin typeface="Vinci Sans" pitchFamily="2" charset="0"/>
                  <a:ea typeface="MS PGothic" panose="020B0600070205080204" pitchFamily="34" charset="-128"/>
                </a:defRPr>
              </a:lvl4pPr>
              <a:lvl5pPr marL="2057400" indent="-228600">
                <a:spcBef>
                  <a:spcPct val="10000"/>
                </a:spcBef>
                <a:buClr>
                  <a:srgbClr val="0D3777"/>
                </a:buClr>
                <a:buSzPct val="55000"/>
                <a:buFont typeface="Wingdings" panose="05000000000000000000" pitchFamily="2" charset="2"/>
                <a:buChar char="n"/>
                <a:defRPr sz="1400">
                  <a:solidFill>
                    <a:schemeClr val="bg2"/>
                  </a:solidFill>
                  <a:latin typeface="Vinci Sans" pitchFamily="2" charset="0"/>
                  <a:ea typeface="MS PGothic" panose="020B0600070205080204" pitchFamily="34" charset="-128"/>
                </a:defRPr>
              </a:lvl5pPr>
              <a:lvl6pPr marL="2514600" indent="-228600" eaLnBrk="0" fontAlgn="base" hangingPunct="0">
                <a:spcBef>
                  <a:spcPct val="10000"/>
                </a:spcBef>
                <a:spcAft>
                  <a:spcPct val="0"/>
                </a:spcAft>
                <a:buClr>
                  <a:srgbClr val="0D3777"/>
                </a:buClr>
                <a:buSzPct val="55000"/>
                <a:buFont typeface="Wingdings" panose="05000000000000000000" pitchFamily="2" charset="2"/>
                <a:buChar char="n"/>
                <a:defRPr sz="1400">
                  <a:solidFill>
                    <a:schemeClr val="bg2"/>
                  </a:solidFill>
                  <a:latin typeface="Vinci Sans" pitchFamily="2" charset="0"/>
                  <a:ea typeface="MS PGothic" panose="020B0600070205080204" pitchFamily="34" charset="-128"/>
                </a:defRPr>
              </a:lvl6pPr>
              <a:lvl7pPr marL="2971800" indent="-228600" eaLnBrk="0" fontAlgn="base" hangingPunct="0">
                <a:spcBef>
                  <a:spcPct val="10000"/>
                </a:spcBef>
                <a:spcAft>
                  <a:spcPct val="0"/>
                </a:spcAft>
                <a:buClr>
                  <a:srgbClr val="0D3777"/>
                </a:buClr>
                <a:buSzPct val="55000"/>
                <a:buFont typeface="Wingdings" panose="05000000000000000000" pitchFamily="2" charset="2"/>
                <a:buChar char="n"/>
                <a:defRPr sz="1400">
                  <a:solidFill>
                    <a:schemeClr val="bg2"/>
                  </a:solidFill>
                  <a:latin typeface="Vinci Sans" pitchFamily="2" charset="0"/>
                  <a:ea typeface="MS PGothic" panose="020B0600070205080204" pitchFamily="34" charset="-128"/>
                </a:defRPr>
              </a:lvl7pPr>
              <a:lvl8pPr marL="3429000" indent="-228600" eaLnBrk="0" fontAlgn="base" hangingPunct="0">
                <a:spcBef>
                  <a:spcPct val="10000"/>
                </a:spcBef>
                <a:spcAft>
                  <a:spcPct val="0"/>
                </a:spcAft>
                <a:buClr>
                  <a:srgbClr val="0D3777"/>
                </a:buClr>
                <a:buSzPct val="55000"/>
                <a:buFont typeface="Wingdings" panose="05000000000000000000" pitchFamily="2" charset="2"/>
                <a:buChar char="n"/>
                <a:defRPr sz="1400">
                  <a:solidFill>
                    <a:schemeClr val="bg2"/>
                  </a:solidFill>
                  <a:latin typeface="Vinci Sans" pitchFamily="2" charset="0"/>
                  <a:ea typeface="MS PGothic" panose="020B0600070205080204" pitchFamily="34" charset="-128"/>
                </a:defRPr>
              </a:lvl8pPr>
              <a:lvl9pPr marL="3886200" indent="-228600" eaLnBrk="0" fontAlgn="base" hangingPunct="0">
                <a:spcBef>
                  <a:spcPct val="10000"/>
                </a:spcBef>
                <a:spcAft>
                  <a:spcPct val="0"/>
                </a:spcAft>
                <a:buClr>
                  <a:srgbClr val="0D3777"/>
                </a:buClr>
                <a:buSzPct val="55000"/>
                <a:buFont typeface="Wingdings" panose="05000000000000000000" pitchFamily="2" charset="2"/>
                <a:buChar char="n"/>
                <a:defRPr sz="1400">
                  <a:solidFill>
                    <a:schemeClr val="bg2"/>
                  </a:solidFill>
                  <a:latin typeface="Vinci Sans" pitchFamily="2" charset="0"/>
                  <a:ea typeface="MS PGothic" panose="020B0600070205080204" pitchFamily="34" charset="-128"/>
                </a:defRPr>
              </a:lvl9pPr>
            </a:lstStyle>
            <a:p>
              <a:pPr>
                <a:lnSpc>
                  <a:spcPct val="100000"/>
                </a:lnSpc>
                <a:spcBef>
                  <a:spcPct val="0"/>
                </a:spcBef>
                <a:spcAft>
                  <a:spcPct val="0"/>
                </a:spcAft>
                <a:buClrTx/>
                <a:buSzTx/>
                <a:buFontTx/>
                <a:buNone/>
              </a:pPr>
              <a:r>
                <a:rPr lang="fr-FR" altLang="fr-FR" sz="1600" dirty="0">
                  <a:solidFill>
                    <a:schemeClr val="tx1"/>
                  </a:solidFill>
                </a:rPr>
                <a:t>Poids carbone maximal</a:t>
              </a:r>
            </a:p>
          </p:txBody>
        </p:sp>
      </p:grpSp>
      <p:grpSp>
        <p:nvGrpSpPr>
          <p:cNvPr id="23" name="Groupe 22">
            <a:extLst>
              <a:ext uri="{FF2B5EF4-FFF2-40B4-BE49-F238E27FC236}">
                <a16:creationId xmlns:a16="http://schemas.microsoft.com/office/drawing/2014/main" id="{016AFE3F-B43F-459B-9FF1-11F9F88D4565}"/>
              </a:ext>
            </a:extLst>
          </p:cNvPr>
          <p:cNvGrpSpPr/>
          <p:nvPr/>
        </p:nvGrpSpPr>
        <p:grpSpPr>
          <a:xfrm>
            <a:off x="7564582" y="0"/>
            <a:ext cx="1579418" cy="1384769"/>
            <a:chOff x="10612583" y="164692"/>
            <a:chExt cx="1579418" cy="1384769"/>
          </a:xfrm>
        </p:grpSpPr>
        <p:pic>
          <p:nvPicPr>
            <p:cNvPr id="24" name="Image 23">
              <a:extLst>
                <a:ext uri="{FF2B5EF4-FFF2-40B4-BE49-F238E27FC236}">
                  <a16:creationId xmlns:a16="http://schemas.microsoft.com/office/drawing/2014/main" id="{B4E8DE49-90EC-46BA-AA43-29A927394D8A}"/>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612583" y="164692"/>
              <a:ext cx="1579418" cy="958689"/>
            </a:xfrm>
            <a:prstGeom prst="rect">
              <a:avLst/>
            </a:prstGeom>
            <a:noFill/>
            <a:ln>
              <a:noFill/>
            </a:ln>
          </p:spPr>
        </p:pic>
        <p:pic>
          <p:nvPicPr>
            <p:cNvPr id="25" name="Image 24" descr="Une image contenant texte, clipart&#10;&#10;Description générée automatiquement">
              <a:extLst>
                <a:ext uri="{FF2B5EF4-FFF2-40B4-BE49-F238E27FC236}">
                  <a16:creationId xmlns:a16="http://schemas.microsoft.com/office/drawing/2014/main" id="{B41E029B-229C-4AFF-A859-5AF9824DE13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729515" y="1071574"/>
              <a:ext cx="1242983" cy="477887"/>
            </a:xfrm>
            <a:prstGeom prst="rect">
              <a:avLst/>
            </a:prstGeom>
          </p:spPr>
        </p:pic>
      </p:grpSp>
      <p:pic>
        <p:nvPicPr>
          <p:cNvPr id="2" name="Image 1">
            <a:extLst>
              <a:ext uri="{FF2B5EF4-FFF2-40B4-BE49-F238E27FC236}">
                <a16:creationId xmlns:a16="http://schemas.microsoft.com/office/drawing/2014/main" id="{A99FE4D9-F6FA-E75F-6BA7-5DFD5AB29A2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6581" y="32386"/>
            <a:ext cx="565682" cy="52931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a:extLst>
              <a:ext uri="{FF2B5EF4-FFF2-40B4-BE49-F238E27FC236}">
                <a16:creationId xmlns:a16="http://schemas.microsoft.com/office/drawing/2014/main" id="{AA6CFD45-1DD6-44D1-9A22-1E50C3376D2D}"/>
              </a:ext>
            </a:extLst>
          </p:cNvPr>
          <p:cNvGrpSpPr/>
          <p:nvPr/>
        </p:nvGrpSpPr>
        <p:grpSpPr>
          <a:xfrm>
            <a:off x="7564582" y="0"/>
            <a:ext cx="1579418" cy="1384769"/>
            <a:chOff x="10612583" y="164692"/>
            <a:chExt cx="1579418" cy="1384769"/>
          </a:xfrm>
        </p:grpSpPr>
        <p:pic>
          <p:nvPicPr>
            <p:cNvPr id="5" name="Image 4">
              <a:extLst>
                <a:ext uri="{FF2B5EF4-FFF2-40B4-BE49-F238E27FC236}">
                  <a16:creationId xmlns:a16="http://schemas.microsoft.com/office/drawing/2014/main" id="{9E1CC04C-EB5B-4D29-B3EF-A463934B07A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12583" y="164692"/>
              <a:ext cx="1579418" cy="958689"/>
            </a:xfrm>
            <a:prstGeom prst="rect">
              <a:avLst/>
            </a:prstGeom>
            <a:noFill/>
            <a:ln>
              <a:noFill/>
            </a:ln>
          </p:spPr>
        </p:pic>
        <p:pic>
          <p:nvPicPr>
            <p:cNvPr id="6" name="Image 5" descr="Une image contenant texte, clipart&#10;&#10;Description générée automatiquement">
              <a:extLst>
                <a:ext uri="{FF2B5EF4-FFF2-40B4-BE49-F238E27FC236}">
                  <a16:creationId xmlns:a16="http://schemas.microsoft.com/office/drawing/2014/main" id="{E77A0DB2-015B-4511-8B2E-3F2E330D92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9515" y="1071574"/>
              <a:ext cx="1242983" cy="477887"/>
            </a:xfrm>
            <a:prstGeom prst="rect">
              <a:avLst/>
            </a:prstGeom>
          </p:spPr>
        </p:pic>
      </p:grpSp>
      <p:sp>
        <p:nvSpPr>
          <p:cNvPr id="7" name="Espace réservé de la date 6">
            <a:extLst>
              <a:ext uri="{FF2B5EF4-FFF2-40B4-BE49-F238E27FC236}">
                <a16:creationId xmlns:a16="http://schemas.microsoft.com/office/drawing/2014/main" id="{CB5673E1-CCE9-4F1C-80A2-493C676A1733}"/>
              </a:ext>
            </a:extLst>
          </p:cNvPr>
          <p:cNvSpPr>
            <a:spLocks noGrp="1"/>
          </p:cNvSpPr>
          <p:nvPr>
            <p:ph type="dt" sz="half" idx="10"/>
          </p:nvPr>
        </p:nvSpPr>
        <p:spPr/>
        <p:txBody>
          <a:bodyPr/>
          <a:lstStyle/>
          <a:p>
            <a:fld id="{165DD954-2590-4BD1-B25F-4434DCD53D1E}" type="datetime1">
              <a:rPr lang="fr-FR" smtClean="0"/>
              <a:t>31/05/2023</a:t>
            </a:fld>
            <a:endParaRPr lang="fr-FR"/>
          </a:p>
        </p:txBody>
      </p:sp>
      <p:sp>
        <p:nvSpPr>
          <p:cNvPr id="8" name="Espace réservé du numéro de diapositive 7">
            <a:extLst>
              <a:ext uri="{FF2B5EF4-FFF2-40B4-BE49-F238E27FC236}">
                <a16:creationId xmlns:a16="http://schemas.microsoft.com/office/drawing/2014/main" id="{0CE06691-DAB2-4AA6-B9AC-D6FBCB026CCC}"/>
              </a:ext>
            </a:extLst>
          </p:cNvPr>
          <p:cNvSpPr>
            <a:spLocks noGrp="1"/>
          </p:cNvSpPr>
          <p:nvPr>
            <p:ph type="sldNum" sz="quarter" idx="12"/>
          </p:nvPr>
        </p:nvSpPr>
        <p:spPr/>
        <p:txBody>
          <a:bodyPr/>
          <a:lstStyle/>
          <a:p>
            <a:fld id="{161ECF3D-F8DC-4A87-BECB-28B708B64DAD}" type="slidenum">
              <a:rPr lang="fr-FR" smtClean="0"/>
              <a:t>2</a:t>
            </a:fld>
            <a:endParaRPr lang="fr-FR"/>
          </a:p>
        </p:txBody>
      </p:sp>
      <p:sp>
        <p:nvSpPr>
          <p:cNvPr id="9" name="Titre 1">
            <a:extLst>
              <a:ext uri="{FF2B5EF4-FFF2-40B4-BE49-F238E27FC236}">
                <a16:creationId xmlns:a16="http://schemas.microsoft.com/office/drawing/2014/main" id="{2D59CB54-FE59-4949-B000-7A3828C7AFF5}"/>
              </a:ext>
            </a:extLst>
          </p:cNvPr>
          <p:cNvSpPr>
            <a:spLocks noGrp="1"/>
          </p:cNvSpPr>
          <p:nvPr>
            <p:ph type="ctrTitle"/>
          </p:nvPr>
        </p:nvSpPr>
        <p:spPr>
          <a:xfrm>
            <a:off x="685800" y="2235200"/>
            <a:ext cx="7772400" cy="2387600"/>
          </a:xfrm>
        </p:spPr>
        <p:txBody>
          <a:bodyPr anchor="ctr"/>
          <a:lstStyle/>
          <a:p>
            <a:r>
              <a:rPr lang="fr-FR" b="1" dirty="0"/>
              <a:t>Les bases de l’ACV bâtiment</a:t>
            </a:r>
          </a:p>
        </p:txBody>
      </p:sp>
      <p:pic>
        <p:nvPicPr>
          <p:cNvPr id="2" name="Image 1">
            <a:extLst>
              <a:ext uri="{FF2B5EF4-FFF2-40B4-BE49-F238E27FC236}">
                <a16:creationId xmlns:a16="http://schemas.microsoft.com/office/drawing/2014/main" id="{588FA0D3-342E-18C9-10A3-54439F1E49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581" y="32386"/>
            <a:ext cx="565682" cy="529317"/>
          </a:xfrm>
          <a:prstGeom prst="rect">
            <a:avLst/>
          </a:prstGeom>
        </p:spPr>
      </p:pic>
    </p:spTree>
    <p:extLst>
      <p:ext uri="{BB962C8B-B14F-4D97-AF65-F5344CB8AC3E}">
        <p14:creationId xmlns:p14="http://schemas.microsoft.com/office/powerpoint/2010/main" val="26149564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BAC53A-DF14-4F96-99C4-20CF2E4750FA}"/>
              </a:ext>
            </a:extLst>
          </p:cNvPr>
          <p:cNvSpPr>
            <a:spLocks noGrp="1"/>
          </p:cNvSpPr>
          <p:nvPr>
            <p:ph type="ctrTitle"/>
          </p:nvPr>
        </p:nvSpPr>
        <p:spPr>
          <a:xfrm>
            <a:off x="33290" y="1408477"/>
            <a:ext cx="9077419" cy="3684599"/>
          </a:xfrm>
        </p:spPr>
        <p:txBody>
          <a:bodyPr anchor="ctr">
            <a:noAutofit/>
          </a:bodyPr>
          <a:lstStyle/>
          <a:p>
            <a:r>
              <a:rPr lang="fr-FR" sz="4400" b="1" dirty="0"/>
              <a:t>Où trouver des FDES? </a:t>
            </a:r>
            <a:endParaRPr lang="fr-FR" sz="4400" dirty="0"/>
          </a:p>
        </p:txBody>
      </p:sp>
      <p:grpSp>
        <p:nvGrpSpPr>
          <p:cNvPr id="4" name="Groupe 3">
            <a:extLst>
              <a:ext uri="{FF2B5EF4-FFF2-40B4-BE49-F238E27FC236}">
                <a16:creationId xmlns:a16="http://schemas.microsoft.com/office/drawing/2014/main" id="{AA6CFD45-1DD6-44D1-9A22-1E50C3376D2D}"/>
              </a:ext>
            </a:extLst>
          </p:cNvPr>
          <p:cNvGrpSpPr/>
          <p:nvPr/>
        </p:nvGrpSpPr>
        <p:grpSpPr>
          <a:xfrm>
            <a:off x="7564582" y="0"/>
            <a:ext cx="1579418" cy="1384769"/>
            <a:chOff x="10612583" y="164692"/>
            <a:chExt cx="1579418" cy="1384769"/>
          </a:xfrm>
        </p:grpSpPr>
        <p:pic>
          <p:nvPicPr>
            <p:cNvPr id="5" name="Image 4">
              <a:extLst>
                <a:ext uri="{FF2B5EF4-FFF2-40B4-BE49-F238E27FC236}">
                  <a16:creationId xmlns:a16="http://schemas.microsoft.com/office/drawing/2014/main" id="{9E1CC04C-EB5B-4D29-B3EF-A463934B07A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12583" y="164692"/>
              <a:ext cx="1579418" cy="958689"/>
            </a:xfrm>
            <a:prstGeom prst="rect">
              <a:avLst/>
            </a:prstGeom>
            <a:noFill/>
            <a:ln>
              <a:noFill/>
            </a:ln>
          </p:spPr>
        </p:pic>
        <p:pic>
          <p:nvPicPr>
            <p:cNvPr id="6" name="Image 5" descr="Une image contenant texte, clipart&#10;&#10;Description générée automatiquement">
              <a:extLst>
                <a:ext uri="{FF2B5EF4-FFF2-40B4-BE49-F238E27FC236}">
                  <a16:creationId xmlns:a16="http://schemas.microsoft.com/office/drawing/2014/main" id="{E77A0DB2-015B-4511-8B2E-3F2E330D92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9515" y="1071574"/>
              <a:ext cx="1242983" cy="477887"/>
            </a:xfrm>
            <a:prstGeom prst="rect">
              <a:avLst/>
            </a:prstGeom>
          </p:spPr>
        </p:pic>
      </p:grpSp>
      <p:sp>
        <p:nvSpPr>
          <p:cNvPr id="7" name="Espace réservé de la date 6">
            <a:extLst>
              <a:ext uri="{FF2B5EF4-FFF2-40B4-BE49-F238E27FC236}">
                <a16:creationId xmlns:a16="http://schemas.microsoft.com/office/drawing/2014/main" id="{CB5673E1-CCE9-4F1C-80A2-493C676A1733}"/>
              </a:ext>
            </a:extLst>
          </p:cNvPr>
          <p:cNvSpPr>
            <a:spLocks noGrp="1"/>
          </p:cNvSpPr>
          <p:nvPr>
            <p:ph type="dt" sz="half" idx="10"/>
          </p:nvPr>
        </p:nvSpPr>
        <p:spPr/>
        <p:txBody>
          <a:bodyPr/>
          <a:lstStyle/>
          <a:p>
            <a:fld id="{165DD954-2590-4BD1-B25F-4434DCD53D1E}" type="datetime1">
              <a:rPr lang="fr-FR" smtClean="0"/>
              <a:t>31/05/2023</a:t>
            </a:fld>
            <a:endParaRPr lang="fr-FR"/>
          </a:p>
        </p:txBody>
      </p:sp>
      <p:sp>
        <p:nvSpPr>
          <p:cNvPr id="8" name="Espace réservé du numéro de diapositive 7">
            <a:extLst>
              <a:ext uri="{FF2B5EF4-FFF2-40B4-BE49-F238E27FC236}">
                <a16:creationId xmlns:a16="http://schemas.microsoft.com/office/drawing/2014/main" id="{0CE06691-DAB2-4AA6-B9AC-D6FBCB026CCC}"/>
              </a:ext>
            </a:extLst>
          </p:cNvPr>
          <p:cNvSpPr>
            <a:spLocks noGrp="1"/>
          </p:cNvSpPr>
          <p:nvPr>
            <p:ph type="sldNum" sz="quarter" idx="12"/>
          </p:nvPr>
        </p:nvSpPr>
        <p:spPr/>
        <p:txBody>
          <a:bodyPr/>
          <a:lstStyle/>
          <a:p>
            <a:fld id="{161ECF3D-F8DC-4A87-BECB-28B708B64DAD}" type="slidenum">
              <a:rPr lang="fr-FR" smtClean="0"/>
              <a:t>20</a:t>
            </a:fld>
            <a:endParaRPr lang="fr-FR"/>
          </a:p>
        </p:txBody>
      </p:sp>
      <p:pic>
        <p:nvPicPr>
          <p:cNvPr id="10" name="Image 9">
            <a:extLst>
              <a:ext uri="{FF2B5EF4-FFF2-40B4-BE49-F238E27FC236}">
                <a16:creationId xmlns:a16="http://schemas.microsoft.com/office/drawing/2014/main" id="{7EDB3DFF-79FA-443C-ABC1-AF0FC5FD47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67920" y="4326630"/>
            <a:ext cx="1829157" cy="1829157"/>
          </a:xfrm>
          <a:prstGeom prst="rect">
            <a:avLst/>
          </a:prstGeom>
        </p:spPr>
      </p:pic>
      <p:pic>
        <p:nvPicPr>
          <p:cNvPr id="3" name="Image 2">
            <a:extLst>
              <a:ext uri="{FF2B5EF4-FFF2-40B4-BE49-F238E27FC236}">
                <a16:creationId xmlns:a16="http://schemas.microsoft.com/office/drawing/2014/main" id="{0E1EDF2C-D4EC-0376-6040-EC8C27FEFE8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581" y="32386"/>
            <a:ext cx="565682" cy="529317"/>
          </a:xfrm>
          <a:prstGeom prst="rect">
            <a:avLst/>
          </a:prstGeom>
        </p:spPr>
      </p:pic>
    </p:spTree>
    <p:extLst>
      <p:ext uri="{BB962C8B-B14F-4D97-AF65-F5344CB8AC3E}">
        <p14:creationId xmlns:p14="http://schemas.microsoft.com/office/powerpoint/2010/main" val="42878025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A575CE-08E4-4196-A6BF-4D37EEAE01AF}"/>
              </a:ext>
            </a:extLst>
          </p:cNvPr>
          <p:cNvSpPr>
            <a:spLocks noGrp="1"/>
          </p:cNvSpPr>
          <p:nvPr>
            <p:ph type="title"/>
          </p:nvPr>
        </p:nvSpPr>
        <p:spPr/>
        <p:txBody>
          <a:bodyPr/>
          <a:lstStyle/>
          <a:p>
            <a:r>
              <a:rPr lang="fr-FR" b="1" dirty="0"/>
              <a:t>La base INIES</a:t>
            </a:r>
          </a:p>
        </p:txBody>
      </p:sp>
      <p:sp>
        <p:nvSpPr>
          <p:cNvPr id="4" name="Espace réservé de la date 3">
            <a:extLst>
              <a:ext uri="{FF2B5EF4-FFF2-40B4-BE49-F238E27FC236}">
                <a16:creationId xmlns:a16="http://schemas.microsoft.com/office/drawing/2014/main" id="{E2BF019D-BFDA-4F63-A546-09949914EFE8}"/>
              </a:ext>
            </a:extLst>
          </p:cNvPr>
          <p:cNvSpPr>
            <a:spLocks noGrp="1"/>
          </p:cNvSpPr>
          <p:nvPr>
            <p:ph type="dt" sz="half" idx="10"/>
          </p:nvPr>
        </p:nvSpPr>
        <p:spPr/>
        <p:txBody>
          <a:bodyPr/>
          <a:lstStyle/>
          <a:p>
            <a:fld id="{4AE5049B-6F74-41BC-976A-A82CFE75096E}" type="datetime1">
              <a:rPr lang="fr-FR" smtClean="0"/>
              <a:t>31/05/2023</a:t>
            </a:fld>
            <a:endParaRPr lang="fr-FR"/>
          </a:p>
        </p:txBody>
      </p:sp>
      <p:sp>
        <p:nvSpPr>
          <p:cNvPr id="5" name="Espace réservé du numéro de diapositive 4">
            <a:extLst>
              <a:ext uri="{FF2B5EF4-FFF2-40B4-BE49-F238E27FC236}">
                <a16:creationId xmlns:a16="http://schemas.microsoft.com/office/drawing/2014/main" id="{D017F833-7DAF-4479-9544-57C77406D45C}"/>
              </a:ext>
            </a:extLst>
          </p:cNvPr>
          <p:cNvSpPr>
            <a:spLocks noGrp="1"/>
          </p:cNvSpPr>
          <p:nvPr>
            <p:ph type="sldNum" sz="quarter" idx="12"/>
          </p:nvPr>
        </p:nvSpPr>
        <p:spPr/>
        <p:txBody>
          <a:bodyPr/>
          <a:lstStyle/>
          <a:p>
            <a:fld id="{161ECF3D-F8DC-4A87-BECB-28B708B64DAD}" type="slidenum">
              <a:rPr lang="fr-FR" smtClean="0"/>
              <a:t>21</a:t>
            </a:fld>
            <a:endParaRPr lang="fr-FR"/>
          </a:p>
        </p:txBody>
      </p:sp>
      <p:grpSp>
        <p:nvGrpSpPr>
          <p:cNvPr id="6" name="Groupe 5">
            <a:extLst>
              <a:ext uri="{FF2B5EF4-FFF2-40B4-BE49-F238E27FC236}">
                <a16:creationId xmlns:a16="http://schemas.microsoft.com/office/drawing/2014/main" id="{05748B7A-77B3-4F3F-9AD9-98EAEFE1A70D}"/>
              </a:ext>
            </a:extLst>
          </p:cNvPr>
          <p:cNvGrpSpPr/>
          <p:nvPr/>
        </p:nvGrpSpPr>
        <p:grpSpPr>
          <a:xfrm>
            <a:off x="7564582" y="0"/>
            <a:ext cx="1579418" cy="1384769"/>
            <a:chOff x="10612583" y="164692"/>
            <a:chExt cx="1579418" cy="1384769"/>
          </a:xfrm>
        </p:grpSpPr>
        <p:pic>
          <p:nvPicPr>
            <p:cNvPr id="7" name="Image 6">
              <a:extLst>
                <a:ext uri="{FF2B5EF4-FFF2-40B4-BE49-F238E27FC236}">
                  <a16:creationId xmlns:a16="http://schemas.microsoft.com/office/drawing/2014/main" id="{A1592FF9-3009-4EE9-AFB3-3E58AAA2AE1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12583" y="164692"/>
              <a:ext cx="1579418" cy="958689"/>
            </a:xfrm>
            <a:prstGeom prst="rect">
              <a:avLst/>
            </a:prstGeom>
            <a:noFill/>
            <a:ln>
              <a:noFill/>
            </a:ln>
          </p:spPr>
        </p:pic>
        <p:pic>
          <p:nvPicPr>
            <p:cNvPr id="8" name="Image 7" descr="Une image contenant texte, clipart&#10;&#10;Description générée automatiquement">
              <a:extLst>
                <a:ext uri="{FF2B5EF4-FFF2-40B4-BE49-F238E27FC236}">
                  <a16:creationId xmlns:a16="http://schemas.microsoft.com/office/drawing/2014/main" id="{A558C1DC-8AFC-4618-82B9-24FE67977D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9515" y="1071574"/>
              <a:ext cx="1242983" cy="477887"/>
            </a:xfrm>
            <a:prstGeom prst="rect">
              <a:avLst/>
            </a:prstGeom>
          </p:spPr>
        </p:pic>
      </p:grpSp>
      <p:pic>
        <p:nvPicPr>
          <p:cNvPr id="12" name="Image 4">
            <a:extLst>
              <a:ext uri="{FF2B5EF4-FFF2-40B4-BE49-F238E27FC236}">
                <a16:creationId xmlns:a16="http://schemas.microsoft.com/office/drawing/2014/main" id="{56673783-C6F9-4AA4-996E-5FD9AD1910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497" y="1558926"/>
            <a:ext cx="8763000" cy="516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 2">
            <a:extLst>
              <a:ext uri="{FF2B5EF4-FFF2-40B4-BE49-F238E27FC236}">
                <a16:creationId xmlns:a16="http://schemas.microsoft.com/office/drawing/2014/main" id="{884CE874-E900-37D8-14AF-4FF093E836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581" y="32386"/>
            <a:ext cx="565682" cy="529317"/>
          </a:xfrm>
          <a:prstGeom prst="rect">
            <a:avLst/>
          </a:prstGeom>
        </p:spPr>
      </p:pic>
    </p:spTree>
    <p:extLst>
      <p:ext uri="{BB962C8B-B14F-4D97-AF65-F5344CB8AC3E}">
        <p14:creationId xmlns:p14="http://schemas.microsoft.com/office/powerpoint/2010/main" val="33415964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BAC53A-DF14-4F96-99C4-20CF2E4750FA}"/>
              </a:ext>
            </a:extLst>
          </p:cNvPr>
          <p:cNvSpPr>
            <a:spLocks noGrp="1"/>
          </p:cNvSpPr>
          <p:nvPr>
            <p:ph type="ctrTitle"/>
          </p:nvPr>
        </p:nvSpPr>
        <p:spPr>
          <a:xfrm>
            <a:off x="33290" y="1408477"/>
            <a:ext cx="9077419" cy="3684599"/>
          </a:xfrm>
        </p:spPr>
        <p:txBody>
          <a:bodyPr anchor="ctr">
            <a:noAutofit/>
          </a:bodyPr>
          <a:lstStyle/>
          <a:p>
            <a:r>
              <a:rPr lang="fr-FR" sz="4400" b="1" dirty="0"/>
              <a:t>Comment choisir une donnée environnementale ? </a:t>
            </a:r>
            <a:endParaRPr lang="fr-FR" sz="4400" dirty="0"/>
          </a:p>
        </p:txBody>
      </p:sp>
      <p:grpSp>
        <p:nvGrpSpPr>
          <p:cNvPr id="4" name="Groupe 3">
            <a:extLst>
              <a:ext uri="{FF2B5EF4-FFF2-40B4-BE49-F238E27FC236}">
                <a16:creationId xmlns:a16="http://schemas.microsoft.com/office/drawing/2014/main" id="{AA6CFD45-1DD6-44D1-9A22-1E50C3376D2D}"/>
              </a:ext>
            </a:extLst>
          </p:cNvPr>
          <p:cNvGrpSpPr/>
          <p:nvPr/>
        </p:nvGrpSpPr>
        <p:grpSpPr>
          <a:xfrm>
            <a:off x="7564582" y="0"/>
            <a:ext cx="1579418" cy="1384769"/>
            <a:chOff x="10612583" y="164692"/>
            <a:chExt cx="1579418" cy="1384769"/>
          </a:xfrm>
        </p:grpSpPr>
        <p:pic>
          <p:nvPicPr>
            <p:cNvPr id="5" name="Image 4">
              <a:extLst>
                <a:ext uri="{FF2B5EF4-FFF2-40B4-BE49-F238E27FC236}">
                  <a16:creationId xmlns:a16="http://schemas.microsoft.com/office/drawing/2014/main" id="{9E1CC04C-EB5B-4D29-B3EF-A463934B07A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12583" y="164692"/>
              <a:ext cx="1579418" cy="958689"/>
            </a:xfrm>
            <a:prstGeom prst="rect">
              <a:avLst/>
            </a:prstGeom>
            <a:noFill/>
            <a:ln>
              <a:noFill/>
            </a:ln>
          </p:spPr>
        </p:pic>
        <p:pic>
          <p:nvPicPr>
            <p:cNvPr id="6" name="Image 5" descr="Une image contenant texte, clipart&#10;&#10;Description générée automatiquement">
              <a:extLst>
                <a:ext uri="{FF2B5EF4-FFF2-40B4-BE49-F238E27FC236}">
                  <a16:creationId xmlns:a16="http://schemas.microsoft.com/office/drawing/2014/main" id="{E77A0DB2-015B-4511-8B2E-3F2E330D92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9515" y="1071574"/>
              <a:ext cx="1242983" cy="477887"/>
            </a:xfrm>
            <a:prstGeom prst="rect">
              <a:avLst/>
            </a:prstGeom>
          </p:spPr>
        </p:pic>
      </p:grpSp>
      <p:sp>
        <p:nvSpPr>
          <p:cNvPr id="7" name="Espace réservé de la date 6">
            <a:extLst>
              <a:ext uri="{FF2B5EF4-FFF2-40B4-BE49-F238E27FC236}">
                <a16:creationId xmlns:a16="http://schemas.microsoft.com/office/drawing/2014/main" id="{CB5673E1-CCE9-4F1C-80A2-493C676A1733}"/>
              </a:ext>
            </a:extLst>
          </p:cNvPr>
          <p:cNvSpPr>
            <a:spLocks noGrp="1"/>
          </p:cNvSpPr>
          <p:nvPr>
            <p:ph type="dt" sz="half" idx="10"/>
          </p:nvPr>
        </p:nvSpPr>
        <p:spPr/>
        <p:txBody>
          <a:bodyPr/>
          <a:lstStyle/>
          <a:p>
            <a:fld id="{165DD954-2590-4BD1-B25F-4434DCD53D1E}" type="datetime1">
              <a:rPr lang="fr-FR" smtClean="0"/>
              <a:t>31/05/2023</a:t>
            </a:fld>
            <a:endParaRPr lang="fr-FR"/>
          </a:p>
        </p:txBody>
      </p:sp>
      <p:sp>
        <p:nvSpPr>
          <p:cNvPr id="8" name="Espace réservé du numéro de diapositive 7">
            <a:extLst>
              <a:ext uri="{FF2B5EF4-FFF2-40B4-BE49-F238E27FC236}">
                <a16:creationId xmlns:a16="http://schemas.microsoft.com/office/drawing/2014/main" id="{0CE06691-DAB2-4AA6-B9AC-D6FBCB026CCC}"/>
              </a:ext>
            </a:extLst>
          </p:cNvPr>
          <p:cNvSpPr>
            <a:spLocks noGrp="1"/>
          </p:cNvSpPr>
          <p:nvPr>
            <p:ph type="sldNum" sz="quarter" idx="12"/>
          </p:nvPr>
        </p:nvSpPr>
        <p:spPr/>
        <p:txBody>
          <a:bodyPr/>
          <a:lstStyle/>
          <a:p>
            <a:fld id="{161ECF3D-F8DC-4A87-BECB-28B708B64DAD}" type="slidenum">
              <a:rPr lang="fr-FR" smtClean="0"/>
              <a:t>22</a:t>
            </a:fld>
            <a:endParaRPr lang="fr-FR"/>
          </a:p>
        </p:txBody>
      </p:sp>
      <p:pic>
        <p:nvPicPr>
          <p:cNvPr id="10" name="Image 9">
            <a:extLst>
              <a:ext uri="{FF2B5EF4-FFF2-40B4-BE49-F238E27FC236}">
                <a16:creationId xmlns:a16="http://schemas.microsoft.com/office/drawing/2014/main" id="{7EDB3DFF-79FA-443C-ABC1-AF0FC5FD47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67920" y="4326630"/>
            <a:ext cx="1829157" cy="1829157"/>
          </a:xfrm>
          <a:prstGeom prst="rect">
            <a:avLst/>
          </a:prstGeom>
        </p:spPr>
      </p:pic>
      <p:pic>
        <p:nvPicPr>
          <p:cNvPr id="3" name="Image 2">
            <a:extLst>
              <a:ext uri="{FF2B5EF4-FFF2-40B4-BE49-F238E27FC236}">
                <a16:creationId xmlns:a16="http://schemas.microsoft.com/office/drawing/2014/main" id="{0E1EDF2C-D4EC-0376-6040-EC8C27FEFE8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581" y="32386"/>
            <a:ext cx="565682" cy="529317"/>
          </a:xfrm>
          <a:prstGeom prst="rect">
            <a:avLst/>
          </a:prstGeom>
        </p:spPr>
      </p:pic>
    </p:spTree>
    <p:extLst>
      <p:ext uri="{BB962C8B-B14F-4D97-AF65-F5344CB8AC3E}">
        <p14:creationId xmlns:p14="http://schemas.microsoft.com/office/powerpoint/2010/main" val="1579855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A575CE-08E4-4196-A6BF-4D37EEAE01AF}"/>
              </a:ext>
            </a:extLst>
          </p:cNvPr>
          <p:cNvSpPr>
            <a:spLocks noGrp="1"/>
          </p:cNvSpPr>
          <p:nvPr>
            <p:ph type="title"/>
          </p:nvPr>
        </p:nvSpPr>
        <p:spPr>
          <a:xfrm>
            <a:off x="628649" y="365127"/>
            <a:ext cx="7512173" cy="1321630"/>
          </a:xfrm>
        </p:spPr>
        <p:txBody>
          <a:bodyPr>
            <a:normAutofit/>
          </a:bodyPr>
          <a:lstStyle/>
          <a:p>
            <a:r>
              <a:rPr lang="fr-FR" b="1" dirty="0"/>
              <a:t>Choisir une donnée environnementale</a:t>
            </a:r>
          </a:p>
        </p:txBody>
      </p:sp>
      <p:sp>
        <p:nvSpPr>
          <p:cNvPr id="4" name="Espace réservé de la date 3">
            <a:extLst>
              <a:ext uri="{FF2B5EF4-FFF2-40B4-BE49-F238E27FC236}">
                <a16:creationId xmlns:a16="http://schemas.microsoft.com/office/drawing/2014/main" id="{E2BF019D-BFDA-4F63-A546-09949914EFE8}"/>
              </a:ext>
            </a:extLst>
          </p:cNvPr>
          <p:cNvSpPr>
            <a:spLocks noGrp="1"/>
          </p:cNvSpPr>
          <p:nvPr>
            <p:ph type="dt" sz="half" idx="10"/>
          </p:nvPr>
        </p:nvSpPr>
        <p:spPr/>
        <p:txBody>
          <a:bodyPr/>
          <a:lstStyle/>
          <a:p>
            <a:fld id="{4AE5049B-6F74-41BC-976A-A82CFE75096E}" type="datetime1">
              <a:rPr lang="fr-FR" smtClean="0"/>
              <a:t>31/05/2023</a:t>
            </a:fld>
            <a:endParaRPr lang="fr-FR"/>
          </a:p>
        </p:txBody>
      </p:sp>
      <p:sp>
        <p:nvSpPr>
          <p:cNvPr id="5" name="Espace réservé du numéro de diapositive 4">
            <a:extLst>
              <a:ext uri="{FF2B5EF4-FFF2-40B4-BE49-F238E27FC236}">
                <a16:creationId xmlns:a16="http://schemas.microsoft.com/office/drawing/2014/main" id="{D017F833-7DAF-4479-9544-57C77406D45C}"/>
              </a:ext>
            </a:extLst>
          </p:cNvPr>
          <p:cNvSpPr>
            <a:spLocks noGrp="1"/>
          </p:cNvSpPr>
          <p:nvPr>
            <p:ph type="sldNum" sz="quarter" idx="12"/>
          </p:nvPr>
        </p:nvSpPr>
        <p:spPr/>
        <p:txBody>
          <a:bodyPr/>
          <a:lstStyle/>
          <a:p>
            <a:fld id="{161ECF3D-F8DC-4A87-BECB-28B708B64DAD}" type="slidenum">
              <a:rPr lang="fr-FR" smtClean="0"/>
              <a:t>23</a:t>
            </a:fld>
            <a:endParaRPr lang="fr-FR"/>
          </a:p>
        </p:txBody>
      </p:sp>
      <p:grpSp>
        <p:nvGrpSpPr>
          <p:cNvPr id="6" name="Groupe 5">
            <a:extLst>
              <a:ext uri="{FF2B5EF4-FFF2-40B4-BE49-F238E27FC236}">
                <a16:creationId xmlns:a16="http://schemas.microsoft.com/office/drawing/2014/main" id="{05748B7A-77B3-4F3F-9AD9-98EAEFE1A70D}"/>
              </a:ext>
            </a:extLst>
          </p:cNvPr>
          <p:cNvGrpSpPr/>
          <p:nvPr/>
        </p:nvGrpSpPr>
        <p:grpSpPr>
          <a:xfrm>
            <a:off x="7564582" y="0"/>
            <a:ext cx="1579418" cy="1384769"/>
            <a:chOff x="10612583" y="164692"/>
            <a:chExt cx="1579418" cy="1384769"/>
          </a:xfrm>
        </p:grpSpPr>
        <p:pic>
          <p:nvPicPr>
            <p:cNvPr id="7" name="Image 6">
              <a:extLst>
                <a:ext uri="{FF2B5EF4-FFF2-40B4-BE49-F238E27FC236}">
                  <a16:creationId xmlns:a16="http://schemas.microsoft.com/office/drawing/2014/main" id="{A1592FF9-3009-4EE9-AFB3-3E58AAA2AE1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12583" y="164692"/>
              <a:ext cx="1579418" cy="958689"/>
            </a:xfrm>
            <a:prstGeom prst="rect">
              <a:avLst/>
            </a:prstGeom>
            <a:noFill/>
            <a:ln>
              <a:noFill/>
            </a:ln>
          </p:spPr>
        </p:pic>
        <p:pic>
          <p:nvPicPr>
            <p:cNvPr id="8" name="Image 7" descr="Une image contenant texte, clipart&#10;&#10;Description générée automatiquement">
              <a:extLst>
                <a:ext uri="{FF2B5EF4-FFF2-40B4-BE49-F238E27FC236}">
                  <a16:creationId xmlns:a16="http://schemas.microsoft.com/office/drawing/2014/main" id="{A558C1DC-8AFC-4618-82B9-24FE67977D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9515" y="1071574"/>
              <a:ext cx="1242983" cy="477887"/>
            </a:xfrm>
            <a:prstGeom prst="rect">
              <a:avLst/>
            </a:prstGeom>
          </p:spPr>
        </p:pic>
      </p:grpSp>
      <p:sp>
        <p:nvSpPr>
          <p:cNvPr id="9" name="Espace réservé du contenu 2">
            <a:extLst>
              <a:ext uri="{FF2B5EF4-FFF2-40B4-BE49-F238E27FC236}">
                <a16:creationId xmlns:a16="http://schemas.microsoft.com/office/drawing/2014/main" id="{2D396E25-65D1-4DCC-B09B-44F5EBC9C838}"/>
              </a:ext>
            </a:extLst>
          </p:cNvPr>
          <p:cNvSpPr>
            <a:spLocks noGrp="1"/>
          </p:cNvSpPr>
          <p:nvPr>
            <p:ph idx="1"/>
          </p:nvPr>
        </p:nvSpPr>
        <p:spPr>
          <a:xfrm>
            <a:off x="243166" y="2187575"/>
            <a:ext cx="8681331" cy="4351338"/>
          </a:xfrm>
        </p:spPr>
        <p:txBody>
          <a:bodyPr/>
          <a:lstStyle/>
          <a:p>
            <a:r>
              <a:rPr lang="fr-FR" dirty="0"/>
              <a:t>Le choix des données dépend des </a:t>
            </a:r>
            <a:r>
              <a:rPr lang="fr-FR" b="1" dirty="0"/>
              <a:t>étapes de conception </a:t>
            </a:r>
            <a:r>
              <a:rPr lang="fr-FR" dirty="0"/>
              <a:t>et de </a:t>
            </a:r>
            <a:r>
              <a:rPr lang="fr-FR" b="1" dirty="0"/>
              <a:t>leurs disponibilités</a:t>
            </a:r>
          </a:p>
        </p:txBody>
      </p:sp>
      <p:pic>
        <p:nvPicPr>
          <p:cNvPr id="3" name="Image 2">
            <a:extLst>
              <a:ext uri="{FF2B5EF4-FFF2-40B4-BE49-F238E27FC236}">
                <a16:creationId xmlns:a16="http://schemas.microsoft.com/office/drawing/2014/main" id="{354D3B12-A5EB-3174-E37C-09CC4A378F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581" y="32386"/>
            <a:ext cx="565682" cy="529317"/>
          </a:xfrm>
          <a:prstGeom prst="rect">
            <a:avLst/>
          </a:prstGeom>
        </p:spPr>
      </p:pic>
      <p:pic>
        <p:nvPicPr>
          <p:cNvPr id="12" name="Image 11">
            <a:extLst>
              <a:ext uri="{FF2B5EF4-FFF2-40B4-BE49-F238E27FC236}">
                <a16:creationId xmlns:a16="http://schemas.microsoft.com/office/drawing/2014/main" id="{9364A6AC-3C8B-7DC0-B8A3-0261C32B19F3}"/>
              </a:ext>
            </a:extLst>
          </p:cNvPr>
          <p:cNvPicPr>
            <a:picLocks noChangeAspect="1"/>
          </p:cNvPicPr>
          <p:nvPr/>
        </p:nvPicPr>
        <p:blipFill>
          <a:blip r:embed="rId5"/>
          <a:stretch>
            <a:fillRect/>
          </a:stretch>
        </p:blipFill>
        <p:spPr>
          <a:xfrm>
            <a:off x="0" y="3081959"/>
            <a:ext cx="9144269" cy="3091829"/>
          </a:xfrm>
          <a:prstGeom prst="rect">
            <a:avLst/>
          </a:prstGeom>
        </p:spPr>
      </p:pic>
    </p:spTree>
    <p:extLst>
      <p:ext uri="{BB962C8B-B14F-4D97-AF65-F5344CB8AC3E}">
        <p14:creationId xmlns:p14="http://schemas.microsoft.com/office/powerpoint/2010/main" val="29733047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A575CE-08E4-4196-A6BF-4D37EEAE01AF}"/>
              </a:ext>
            </a:extLst>
          </p:cNvPr>
          <p:cNvSpPr>
            <a:spLocks noGrp="1"/>
          </p:cNvSpPr>
          <p:nvPr>
            <p:ph type="title"/>
          </p:nvPr>
        </p:nvSpPr>
        <p:spPr/>
        <p:txBody>
          <a:bodyPr/>
          <a:lstStyle/>
          <a:p>
            <a:r>
              <a:rPr lang="fr-FR" b="1" dirty="0"/>
              <a:t>Configurateur de données</a:t>
            </a:r>
          </a:p>
        </p:txBody>
      </p:sp>
      <p:sp>
        <p:nvSpPr>
          <p:cNvPr id="3" name="Espace réservé du contenu 2">
            <a:extLst>
              <a:ext uri="{FF2B5EF4-FFF2-40B4-BE49-F238E27FC236}">
                <a16:creationId xmlns:a16="http://schemas.microsoft.com/office/drawing/2014/main" id="{E12833A1-DBB8-4CA0-8BD1-EF49DB7F66B2}"/>
              </a:ext>
            </a:extLst>
          </p:cNvPr>
          <p:cNvSpPr>
            <a:spLocks noGrp="1"/>
          </p:cNvSpPr>
          <p:nvPr>
            <p:ph idx="1"/>
          </p:nvPr>
        </p:nvSpPr>
        <p:spPr>
          <a:xfrm>
            <a:off x="181023" y="1690688"/>
            <a:ext cx="8743474" cy="4802185"/>
          </a:xfrm>
        </p:spPr>
        <p:txBody>
          <a:bodyPr>
            <a:normAutofit fontScale="92500" lnSpcReduction="20000"/>
          </a:bodyPr>
          <a:lstStyle/>
          <a:p>
            <a:pPr>
              <a:buFont typeface="Arial" panose="020B0604020202020204" pitchFamily="34" charset="0"/>
              <a:buChar char="•"/>
            </a:pPr>
            <a:r>
              <a:rPr lang="fr-FR" dirty="0"/>
              <a:t>Pour les produits présentant une </a:t>
            </a:r>
            <a:r>
              <a:rPr lang="fr-FR" b="1" dirty="0">
                <a:solidFill>
                  <a:srgbClr val="00B050"/>
                </a:solidFill>
              </a:rPr>
              <a:t>grande variété de dimensions, formulations, etc</a:t>
            </a:r>
            <a:r>
              <a:rPr lang="fr-FR" dirty="0">
                <a:solidFill>
                  <a:srgbClr val="00B050"/>
                </a:solidFill>
              </a:rPr>
              <a:t>., </a:t>
            </a:r>
            <a:r>
              <a:rPr lang="fr-FR" dirty="0"/>
              <a:t>il est difficile de mettre à disposition l’ensemble des configurations possibles dans la Base INIES. </a:t>
            </a:r>
          </a:p>
          <a:p>
            <a:pPr>
              <a:buFont typeface="Arial" panose="020B0604020202020204" pitchFamily="34" charset="0"/>
              <a:buChar char="•"/>
            </a:pPr>
            <a:r>
              <a:rPr lang="fr-FR" dirty="0"/>
              <a:t>Configurateur </a:t>
            </a:r>
            <a:r>
              <a:rPr lang="fr-FR" dirty="0">
                <a:sym typeface="Wingdings" panose="05000000000000000000" pitchFamily="2" charset="2"/>
              </a:rPr>
              <a:t></a:t>
            </a:r>
            <a:r>
              <a:rPr lang="fr-FR" dirty="0"/>
              <a:t> </a:t>
            </a:r>
            <a:r>
              <a:rPr lang="fr-FR" b="1" dirty="0">
                <a:solidFill>
                  <a:srgbClr val="00B050"/>
                </a:solidFill>
              </a:rPr>
              <a:t>éditer une FDES </a:t>
            </a:r>
            <a:r>
              <a:rPr lang="fr-FR" dirty="0"/>
              <a:t>en laissant à l’utilisateur le choix de rentrer les </a:t>
            </a:r>
            <a:r>
              <a:rPr lang="fr-FR" b="1" dirty="0">
                <a:solidFill>
                  <a:srgbClr val="00B050"/>
                </a:solidFill>
              </a:rPr>
              <a:t>quelques paramètres spécifiques </a:t>
            </a:r>
            <a:r>
              <a:rPr lang="fr-FR" dirty="0"/>
              <a:t>à son projet de bâtiment ou d’ouvrage.</a:t>
            </a:r>
            <a:endParaRPr lang="fr-FR" dirty="0">
              <a:hlinkClick r:id="rId3"/>
            </a:endParaRPr>
          </a:p>
          <a:p>
            <a:pPr>
              <a:buFont typeface="Arial" panose="020B0604020202020204" pitchFamily="34" charset="0"/>
              <a:buChar char="•"/>
            </a:pPr>
            <a:endParaRPr lang="fr-FR" dirty="0">
              <a:hlinkClick r:id="rId3"/>
            </a:endParaRPr>
          </a:p>
          <a:p>
            <a:pPr>
              <a:buFont typeface="Arial" panose="020B0604020202020204" pitchFamily="34" charset="0"/>
              <a:buChar char="•"/>
            </a:pPr>
            <a:r>
              <a:rPr lang="fr-FR" dirty="0" err="1">
                <a:hlinkClick r:id="rId3"/>
              </a:rPr>
              <a:t>BETie</a:t>
            </a:r>
            <a:r>
              <a:rPr lang="fr-FR" dirty="0"/>
              <a:t> (béton prêt à l’emploi)</a:t>
            </a:r>
          </a:p>
          <a:p>
            <a:pPr>
              <a:buFont typeface="Arial" panose="020B0604020202020204" pitchFamily="34" charset="0"/>
              <a:buChar char="•"/>
            </a:pPr>
            <a:r>
              <a:rPr lang="fr-FR" dirty="0">
                <a:hlinkClick r:id="rId4"/>
              </a:rPr>
              <a:t>Environnement IB</a:t>
            </a:r>
            <a:r>
              <a:rPr lang="fr-FR" dirty="0"/>
              <a:t> (béton)</a:t>
            </a:r>
          </a:p>
          <a:p>
            <a:pPr>
              <a:buFont typeface="Arial" panose="020B0604020202020204" pitchFamily="34" charset="0"/>
              <a:buChar char="•"/>
            </a:pPr>
            <a:r>
              <a:rPr lang="fr-FR" dirty="0">
                <a:hlinkClick r:id="rId5"/>
              </a:rPr>
              <a:t>SAVE</a:t>
            </a:r>
            <a:r>
              <a:rPr lang="fr-FR" dirty="0"/>
              <a:t> (acier)</a:t>
            </a:r>
          </a:p>
          <a:p>
            <a:pPr>
              <a:buFont typeface="Arial" panose="020B0604020202020204" pitchFamily="34" charset="0"/>
              <a:buChar char="•"/>
            </a:pPr>
            <a:r>
              <a:rPr lang="fr-FR" dirty="0">
                <a:hlinkClick r:id="rId6"/>
              </a:rPr>
              <a:t>DE-bois</a:t>
            </a:r>
            <a:r>
              <a:rPr lang="fr-FR" dirty="0"/>
              <a:t> (bois)</a:t>
            </a:r>
          </a:p>
          <a:p>
            <a:pPr>
              <a:buFont typeface="Arial" panose="020B0604020202020204" pitchFamily="34" charset="0"/>
              <a:buChar char="•"/>
            </a:pPr>
            <a:r>
              <a:rPr lang="fr-FR" dirty="0">
                <a:hlinkClick r:id="rId7"/>
              </a:rPr>
              <a:t>DE-bois de France</a:t>
            </a:r>
            <a:r>
              <a:rPr lang="fr-FR" dirty="0"/>
              <a:t> (bois de France)</a:t>
            </a:r>
          </a:p>
        </p:txBody>
      </p:sp>
      <p:sp>
        <p:nvSpPr>
          <p:cNvPr id="4" name="Espace réservé de la date 3">
            <a:extLst>
              <a:ext uri="{FF2B5EF4-FFF2-40B4-BE49-F238E27FC236}">
                <a16:creationId xmlns:a16="http://schemas.microsoft.com/office/drawing/2014/main" id="{E2BF019D-BFDA-4F63-A546-09949914EFE8}"/>
              </a:ext>
            </a:extLst>
          </p:cNvPr>
          <p:cNvSpPr>
            <a:spLocks noGrp="1"/>
          </p:cNvSpPr>
          <p:nvPr>
            <p:ph type="dt" sz="half" idx="10"/>
          </p:nvPr>
        </p:nvSpPr>
        <p:spPr/>
        <p:txBody>
          <a:bodyPr/>
          <a:lstStyle/>
          <a:p>
            <a:fld id="{4AE5049B-6F74-41BC-976A-A82CFE75096E}" type="datetime1">
              <a:rPr lang="fr-FR" smtClean="0"/>
              <a:t>31/05/2023</a:t>
            </a:fld>
            <a:endParaRPr lang="fr-FR"/>
          </a:p>
        </p:txBody>
      </p:sp>
      <p:sp>
        <p:nvSpPr>
          <p:cNvPr id="5" name="Espace réservé du numéro de diapositive 4">
            <a:extLst>
              <a:ext uri="{FF2B5EF4-FFF2-40B4-BE49-F238E27FC236}">
                <a16:creationId xmlns:a16="http://schemas.microsoft.com/office/drawing/2014/main" id="{D017F833-7DAF-4479-9544-57C77406D45C}"/>
              </a:ext>
            </a:extLst>
          </p:cNvPr>
          <p:cNvSpPr>
            <a:spLocks noGrp="1"/>
          </p:cNvSpPr>
          <p:nvPr>
            <p:ph type="sldNum" sz="quarter" idx="12"/>
          </p:nvPr>
        </p:nvSpPr>
        <p:spPr/>
        <p:txBody>
          <a:bodyPr/>
          <a:lstStyle/>
          <a:p>
            <a:fld id="{161ECF3D-F8DC-4A87-BECB-28B708B64DAD}" type="slidenum">
              <a:rPr lang="fr-FR" smtClean="0"/>
              <a:t>24</a:t>
            </a:fld>
            <a:endParaRPr lang="fr-FR"/>
          </a:p>
        </p:txBody>
      </p:sp>
      <p:grpSp>
        <p:nvGrpSpPr>
          <p:cNvPr id="6" name="Groupe 5">
            <a:extLst>
              <a:ext uri="{FF2B5EF4-FFF2-40B4-BE49-F238E27FC236}">
                <a16:creationId xmlns:a16="http://schemas.microsoft.com/office/drawing/2014/main" id="{05748B7A-77B3-4F3F-9AD9-98EAEFE1A70D}"/>
              </a:ext>
            </a:extLst>
          </p:cNvPr>
          <p:cNvGrpSpPr/>
          <p:nvPr/>
        </p:nvGrpSpPr>
        <p:grpSpPr>
          <a:xfrm>
            <a:off x="7564582" y="0"/>
            <a:ext cx="1579418" cy="1384769"/>
            <a:chOff x="10612583" y="164692"/>
            <a:chExt cx="1579418" cy="1384769"/>
          </a:xfrm>
        </p:grpSpPr>
        <p:pic>
          <p:nvPicPr>
            <p:cNvPr id="7" name="Image 6">
              <a:extLst>
                <a:ext uri="{FF2B5EF4-FFF2-40B4-BE49-F238E27FC236}">
                  <a16:creationId xmlns:a16="http://schemas.microsoft.com/office/drawing/2014/main" id="{A1592FF9-3009-4EE9-AFB3-3E58AAA2AE11}"/>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612583" y="164692"/>
              <a:ext cx="1579418" cy="958689"/>
            </a:xfrm>
            <a:prstGeom prst="rect">
              <a:avLst/>
            </a:prstGeom>
            <a:noFill/>
            <a:ln>
              <a:noFill/>
            </a:ln>
          </p:spPr>
        </p:pic>
        <p:pic>
          <p:nvPicPr>
            <p:cNvPr id="8" name="Image 7" descr="Une image contenant texte, clipart&#10;&#10;Description générée automatiquement">
              <a:extLst>
                <a:ext uri="{FF2B5EF4-FFF2-40B4-BE49-F238E27FC236}">
                  <a16:creationId xmlns:a16="http://schemas.microsoft.com/office/drawing/2014/main" id="{A558C1DC-8AFC-4618-82B9-24FE67977D1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729515" y="1071574"/>
              <a:ext cx="1242983" cy="477887"/>
            </a:xfrm>
            <a:prstGeom prst="rect">
              <a:avLst/>
            </a:prstGeom>
          </p:spPr>
        </p:pic>
      </p:grpSp>
      <p:pic>
        <p:nvPicPr>
          <p:cNvPr id="11" name="Image 10">
            <a:extLst>
              <a:ext uri="{FF2B5EF4-FFF2-40B4-BE49-F238E27FC236}">
                <a16:creationId xmlns:a16="http://schemas.microsoft.com/office/drawing/2014/main" id="{F54E8172-A7A1-8A32-0F3F-B1B3B5A8517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6581" y="32386"/>
            <a:ext cx="565682" cy="529317"/>
          </a:xfrm>
          <a:prstGeom prst="rect">
            <a:avLst/>
          </a:prstGeom>
        </p:spPr>
      </p:pic>
    </p:spTree>
    <p:extLst>
      <p:ext uri="{BB962C8B-B14F-4D97-AF65-F5344CB8AC3E}">
        <p14:creationId xmlns:p14="http://schemas.microsoft.com/office/powerpoint/2010/main" val="19614966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8" name="Titre 1">
            <a:extLst>
              <a:ext uri="{FF2B5EF4-FFF2-40B4-BE49-F238E27FC236}">
                <a16:creationId xmlns:a16="http://schemas.microsoft.com/office/drawing/2014/main" id="{0BD4A4BE-582C-4D0A-BCDE-98362FE75E03}"/>
              </a:ext>
            </a:extLst>
          </p:cNvPr>
          <p:cNvSpPr>
            <a:spLocks noGrp="1" noChangeArrowheads="1"/>
          </p:cNvSpPr>
          <p:nvPr>
            <p:ph type="title"/>
          </p:nvPr>
        </p:nvSpPr>
        <p:spPr>
          <a:xfrm>
            <a:off x="628650" y="365126"/>
            <a:ext cx="7228088" cy="1325563"/>
          </a:xfrm>
        </p:spPr>
        <p:txBody>
          <a:bodyPr>
            <a:normAutofit/>
          </a:bodyPr>
          <a:lstStyle/>
          <a:p>
            <a:r>
              <a:rPr lang="fr-FR" altLang="fr-FR" b="1" dirty="0"/>
              <a:t>Cas des matériaux réemployés</a:t>
            </a:r>
          </a:p>
        </p:txBody>
      </p:sp>
      <p:grpSp>
        <p:nvGrpSpPr>
          <p:cNvPr id="72" name="Groupe 71">
            <a:extLst>
              <a:ext uri="{FF2B5EF4-FFF2-40B4-BE49-F238E27FC236}">
                <a16:creationId xmlns:a16="http://schemas.microsoft.com/office/drawing/2014/main" id="{7614D107-E342-4BB4-A539-103EBAAF140A}"/>
              </a:ext>
            </a:extLst>
          </p:cNvPr>
          <p:cNvGrpSpPr/>
          <p:nvPr/>
        </p:nvGrpSpPr>
        <p:grpSpPr>
          <a:xfrm>
            <a:off x="7564582" y="0"/>
            <a:ext cx="1579418" cy="1384769"/>
            <a:chOff x="10612583" y="164692"/>
            <a:chExt cx="1579418" cy="1384769"/>
          </a:xfrm>
        </p:grpSpPr>
        <p:pic>
          <p:nvPicPr>
            <p:cNvPr id="74" name="Image 73">
              <a:extLst>
                <a:ext uri="{FF2B5EF4-FFF2-40B4-BE49-F238E27FC236}">
                  <a16:creationId xmlns:a16="http://schemas.microsoft.com/office/drawing/2014/main" id="{FC8E77E7-9120-4410-B96D-394BFDF794C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2583" y="164692"/>
              <a:ext cx="1579418" cy="958689"/>
            </a:xfrm>
            <a:prstGeom prst="rect">
              <a:avLst/>
            </a:prstGeom>
            <a:noFill/>
            <a:ln>
              <a:noFill/>
            </a:ln>
          </p:spPr>
        </p:pic>
        <p:pic>
          <p:nvPicPr>
            <p:cNvPr id="76" name="Image 75" descr="Une image contenant texte, clipart&#10;&#10;Description générée automatiquement">
              <a:extLst>
                <a:ext uri="{FF2B5EF4-FFF2-40B4-BE49-F238E27FC236}">
                  <a16:creationId xmlns:a16="http://schemas.microsoft.com/office/drawing/2014/main" id="{C448A732-0415-4C95-811F-BA3A676A36E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29515" y="1071574"/>
              <a:ext cx="1242983" cy="477887"/>
            </a:xfrm>
            <a:prstGeom prst="rect">
              <a:avLst/>
            </a:prstGeom>
          </p:spPr>
        </p:pic>
      </p:grpSp>
      <p:sp>
        <p:nvSpPr>
          <p:cNvPr id="52" name="Espace réservé du contenu 2">
            <a:extLst>
              <a:ext uri="{FF2B5EF4-FFF2-40B4-BE49-F238E27FC236}">
                <a16:creationId xmlns:a16="http://schemas.microsoft.com/office/drawing/2014/main" id="{43DD0CF6-E7D2-46D5-B6BC-A392F777EDFE}"/>
              </a:ext>
            </a:extLst>
          </p:cNvPr>
          <p:cNvSpPr>
            <a:spLocks noGrp="1"/>
          </p:cNvSpPr>
          <p:nvPr>
            <p:ph idx="1"/>
          </p:nvPr>
        </p:nvSpPr>
        <p:spPr>
          <a:xfrm>
            <a:off x="467437" y="2055815"/>
            <a:ext cx="8140985" cy="4351338"/>
          </a:xfrm>
        </p:spPr>
        <p:txBody>
          <a:bodyPr>
            <a:normAutofit/>
          </a:bodyPr>
          <a:lstStyle/>
          <a:p>
            <a:pPr marL="0" indent="0">
              <a:buNone/>
            </a:pPr>
            <a:r>
              <a:rPr lang="fr-FR" sz="3200" dirty="0"/>
              <a:t>Les composants réemployés (employés pour un usage identique dans un même bâtiment ou un autre) sont considérés comme </a:t>
            </a:r>
            <a:r>
              <a:rPr lang="fr-FR" sz="3200" b="1" dirty="0"/>
              <a:t>n’ayant aucun impact sur tout le cycle de vie. </a:t>
            </a:r>
          </a:p>
          <a:p>
            <a:pPr marL="0" indent="0">
              <a:buNone/>
            </a:pPr>
            <a:endParaRPr lang="fr-FR" sz="3200" dirty="0">
              <a:solidFill>
                <a:srgbClr val="FF0000"/>
              </a:solidFill>
            </a:endParaRPr>
          </a:p>
          <a:p>
            <a:pPr marL="0" indent="0">
              <a:buNone/>
            </a:pPr>
            <a:r>
              <a:rPr lang="fr-FR" sz="3200" dirty="0">
                <a:solidFill>
                  <a:srgbClr val="FF0000"/>
                </a:solidFill>
              </a:rPr>
              <a:t>Matériau réemployé = 0 Kg eq.CO2/m² </a:t>
            </a:r>
            <a:r>
              <a:rPr lang="fr-FR" sz="3200" dirty="0" err="1">
                <a:solidFill>
                  <a:srgbClr val="FF0000"/>
                </a:solidFill>
              </a:rPr>
              <a:t>Sréf</a:t>
            </a:r>
            <a:endParaRPr lang="fr-FR" sz="3200" dirty="0">
              <a:solidFill>
                <a:srgbClr val="FF0000"/>
              </a:solidFill>
            </a:endParaRPr>
          </a:p>
          <a:p>
            <a:endParaRPr lang="fr-FR" sz="4400" dirty="0"/>
          </a:p>
        </p:txBody>
      </p:sp>
      <p:pic>
        <p:nvPicPr>
          <p:cNvPr id="11" name="Image 10">
            <a:extLst>
              <a:ext uri="{FF2B5EF4-FFF2-40B4-BE49-F238E27FC236}">
                <a16:creationId xmlns:a16="http://schemas.microsoft.com/office/drawing/2014/main" id="{BE67925D-06DC-5A59-FFD4-81A5719BCE3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581" y="32386"/>
            <a:ext cx="565682" cy="529317"/>
          </a:xfrm>
          <a:prstGeom prst="rect">
            <a:avLst/>
          </a:prstGeom>
        </p:spPr>
      </p:pic>
    </p:spTree>
    <p:extLst>
      <p:ext uri="{BB962C8B-B14F-4D97-AF65-F5344CB8AC3E}">
        <p14:creationId xmlns:p14="http://schemas.microsoft.com/office/powerpoint/2010/main" val="3513099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8" name="Titre 1">
            <a:extLst>
              <a:ext uri="{FF2B5EF4-FFF2-40B4-BE49-F238E27FC236}">
                <a16:creationId xmlns:a16="http://schemas.microsoft.com/office/drawing/2014/main" id="{0BD4A4BE-582C-4D0A-BCDE-98362FE75E03}"/>
              </a:ext>
            </a:extLst>
          </p:cNvPr>
          <p:cNvSpPr>
            <a:spLocks noGrp="1" noChangeArrowheads="1"/>
          </p:cNvSpPr>
          <p:nvPr>
            <p:ph type="title"/>
          </p:nvPr>
        </p:nvSpPr>
        <p:spPr>
          <a:xfrm>
            <a:off x="628650" y="365126"/>
            <a:ext cx="7228088" cy="1325563"/>
          </a:xfrm>
        </p:spPr>
        <p:txBody>
          <a:bodyPr>
            <a:normAutofit/>
          </a:bodyPr>
          <a:lstStyle/>
          <a:p>
            <a:r>
              <a:rPr lang="fr-FR" altLang="fr-FR" b="1" dirty="0"/>
              <a:t>REX modes constructifs</a:t>
            </a:r>
          </a:p>
        </p:txBody>
      </p:sp>
      <p:grpSp>
        <p:nvGrpSpPr>
          <p:cNvPr id="72" name="Groupe 71">
            <a:extLst>
              <a:ext uri="{FF2B5EF4-FFF2-40B4-BE49-F238E27FC236}">
                <a16:creationId xmlns:a16="http://schemas.microsoft.com/office/drawing/2014/main" id="{7614D107-E342-4BB4-A539-103EBAAF140A}"/>
              </a:ext>
            </a:extLst>
          </p:cNvPr>
          <p:cNvGrpSpPr/>
          <p:nvPr/>
        </p:nvGrpSpPr>
        <p:grpSpPr>
          <a:xfrm>
            <a:off x="7564582" y="0"/>
            <a:ext cx="1579418" cy="1384769"/>
            <a:chOff x="10612583" y="164692"/>
            <a:chExt cx="1579418" cy="1384769"/>
          </a:xfrm>
        </p:grpSpPr>
        <p:pic>
          <p:nvPicPr>
            <p:cNvPr id="74" name="Image 73">
              <a:extLst>
                <a:ext uri="{FF2B5EF4-FFF2-40B4-BE49-F238E27FC236}">
                  <a16:creationId xmlns:a16="http://schemas.microsoft.com/office/drawing/2014/main" id="{FC8E77E7-9120-4410-B96D-394BFDF794C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2583" y="164692"/>
              <a:ext cx="1579418" cy="958689"/>
            </a:xfrm>
            <a:prstGeom prst="rect">
              <a:avLst/>
            </a:prstGeom>
            <a:noFill/>
            <a:ln>
              <a:noFill/>
            </a:ln>
          </p:spPr>
        </p:pic>
        <p:pic>
          <p:nvPicPr>
            <p:cNvPr id="76" name="Image 75" descr="Une image contenant texte, clipart&#10;&#10;Description générée automatiquement">
              <a:extLst>
                <a:ext uri="{FF2B5EF4-FFF2-40B4-BE49-F238E27FC236}">
                  <a16:creationId xmlns:a16="http://schemas.microsoft.com/office/drawing/2014/main" id="{C448A732-0415-4C95-811F-BA3A676A36E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29515" y="1071574"/>
              <a:ext cx="1242983" cy="477887"/>
            </a:xfrm>
            <a:prstGeom prst="rect">
              <a:avLst/>
            </a:prstGeom>
          </p:spPr>
        </p:pic>
      </p:grpSp>
      <p:pic>
        <p:nvPicPr>
          <p:cNvPr id="5" name="Espace réservé du contenu 4">
            <a:extLst>
              <a:ext uri="{FF2B5EF4-FFF2-40B4-BE49-F238E27FC236}">
                <a16:creationId xmlns:a16="http://schemas.microsoft.com/office/drawing/2014/main" id="{463DC7A2-77A7-1E5C-BD41-FC98BDCDFCF6}"/>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0" y="1690689"/>
            <a:ext cx="9045005" cy="5134925"/>
          </a:xfrm>
        </p:spPr>
      </p:pic>
      <p:pic>
        <p:nvPicPr>
          <p:cNvPr id="6" name="Image 5">
            <a:extLst>
              <a:ext uri="{FF2B5EF4-FFF2-40B4-BE49-F238E27FC236}">
                <a16:creationId xmlns:a16="http://schemas.microsoft.com/office/drawing/2014/main" id="{5112E0E2-127E-CE64-3C01-E09FECFC003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581" y="32386"/>
            <a:ext cx="565682" cy="529317"/>
          </a:xfrm>
          <a:prstGeom prst="rect">
            <a:avLst/>
          </a:prstGeom>
        </p:spPr>
      </p:pic>
    </p:spTree>
    <p:extLst>
      <p:ext uri="{BB962C8B-B14F-4D97-AF65-F5344CB8AC3E}">
        <p14:creationId xmlns:p14="http://schemas.microsoft.com/office/powerpoint/2010/main" val="24186242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re 5">
            <a:extLst>
              <a:ext uri="{FF2B5EF4-FFF2-40B4-BE49-F238E27FC236}">
                <a16:creationId xmlns:a16="http://schemas.microsoft.com/office/drawing/2014/main" id="{25CAF971-C5FE-44F6-A461-7CBFC049066C}"/>
              </a:ext>
            </a:extLst>
          </p:cNvPr>
          <p:cNvSpPr>
            <a:spLocks noGrp="1" noChangeArrowheads="1"/>
          </p:cNvSpPr>
          <p:nvPr>
            <p:ph type="title"/>
          </p:nvPr>
        </p:nvSpPr>
        <p:spPr/>
        <p:txBody>
          <a:bodyPr/>
          <a:lstStyle/>
          <a:p>
            <a:r>
              <a:rPr lang="fr-FR" altLang="fr-FR" b="1" dirty="0"/>
              <a:t>Quels nouveaux réflexes ?</a:t>
            </a:r>
          </a:p>
        </p:txBody>
      </p:sp>
      <p:sp>
        <p:nvSpPr>
          <p:cNvPr id="40963" name="Espace réservé du numéro de diapositive 3">
            <a:extLst>
              <a:ext uri="{FF2B5EF4-FFF2-40B4-BE49-F238E27FC236}">
                <a16:creationId xmlns:a16="http://schemas.microsoft.com/office/drawing/2014/main" id="{601FEC76-0365-47C7-89E2-DF5DBC67C0F8}"/>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45000"/>
              </a:spcBef>
              <a:spcAft>
                <a:spcPct val="20000"/>
              </a:spcAft>
              <a:buClr>
                <a:srgbClr val="0D3777"/>
              </a:buClr>
              <a:buSzPct val="85000"/>
              <a:buFont typeface="Wingdings" panose="05000000000000000000" pitchFamily="2" charset="2"/>
              <a:buBlip>
                <a:blip r:embed="rId2"/>
              </a:buBlip>
              <a:defRPr sz="2000">
                <a:solidFill>
                  <a:schemeClr val="bg2"/>
                </a:solidFill>
                <a:latin typeface="Vinci Sans" pitchFamily="2" charset="0"/>
                <a:ea typeface="MS PGothic" panose="020B0600070205080204" pitchFamily="34" charset="-128"/>
              </a:defRPr>
            </a:lvl1pPr>
            <a:lvl2pPr marL="742950" indent="-285750">
              <a:lnSpc>
                <a:spcPct val="90000"/>
              </a:lnSpc>
              <a:buClr>
                <a:srgbClr val="0D3777"/>
              </a:buClr>
              <a:buSzPct val="75000"/>
              <a:buFont typeface="Wingdings" panose="05000000000000000000" pitchFamily="2" charset="2"/>
              <a:buBlip>
                <a:blip r:embed="rId2"/>
              </a:buBlip>
              <a:defRPr>
                <a:solidFill>
                  <a:schemeClr val="bg2"/>
                </a:solidFill>
                <a:latin typeface="Vinci Sans" pitchFamily="2" charset="0"/>
                <a:ea typeface="MS PGothic" panose="020B0600070205080204" pitchFamily="34" charset="-128"/>
              </a:defRPr>
            </a:lvl2pPr>
            <a:lvl3pPr marL="1143000" indent="-228600">
              <a:spcBef>
                <a:spcPct val="10000"/>
              </a:spcBef>
              <a:buClr>
                <a:srgbClr val="0D3777"/>
              </a:buClr>
              <a:buSzPct val="65000"/>
              <a:buFont typeface="Wingdings" panose="05000000000000000000" pitchFamily="2" charset="2"/>
              <a:buBlip>
                <a:blip r:embed="rId2"/>
              </a:buBlip>
              <a:defRPr sz="1600">
                <a:solidFill>
                  <a:schemeClr val="bg2"/>
                </a:solidFill>
                <a:latin typeface="Vinci Sans" pitchFamily="2" charset="0"/>
                <a:ea typeface="MS PGothic" panose="020B0600070205080204" pitchFamily="34" charset="-128"/>
              </a:defRPr>
            </a:lvl3pPr>
            <a:lvl4pPr marL="1600200" indent="-228600">
              <a:spcBef>
                <a:spcPct val="10000"/>
              </a:spcBef>
              <a:buClr>
                <a:srgbClr val="0D3777"/>
              </a:buClr>
              <a:buSzPct val="55000"/>
              <a:buFont typeface="Wingdings" panose="05000000000000000000" pitchFamily="2" charset="2"/>
              <a:buChar char="n"/>
              <a:defRPr sz="1400">
                <a:solidFill>
                  <a:schemeClr val="bg2"/>
                </a:solidFill>
                <a:latin typeface="Vinci Sans" pitchFamily="2" charset="0"/>
                <a:ea typeface="MS PGothic" panose="020B0600070205080204" pitchFamily="34" charset="-128"/>
              </a:defRPr>
            </a:lvl4pPr>
            <a:lvl5pPr marL="2057400" indent="-228600">
              <a:spcBef>
                <a:spcPct val="10000"/>
              </a:spcBef>
              <a:buClr>
                <a:srgbClr val="0D3777"/>
              </a:buClr>
              <a:buSzPct val="55000"/>
              <a:buFont typeface="Wingdings" panose="05000000000000000000" pitchFamily="2" charset="2"/>
              <a:buChar char="n"/>
              <a:defRPr sz="1400">
                <a:solidFill>
                  <a:schemeClr val="bg2"/>
                </a:solidFill>
                <a:latin typeface="Vinci Sans" pitchFamily="2" charset="0"/>
                <a:ea typeface="MS PGothic" panose="020B0600070205080204" pitchFamily="34" charset="-128"/>
              </a:defRPr>
            </a:lvl5pPr>
            <a:lvl6pPr marL="2514600" indent="-228600" eaLnBrk="0" fontAlgn="base" hangingPunct="0">
              <a:spcBef>
                <a:spcPct val="10000"/>
              </a:spcBef>
              <a:spcAft>
                <a:spcPct val="0"/>
              </a:spcAft>
              <a:buClr>
                <a:srgbClr val="0D3777"/>
              </a:buClr>
              <a:buSzPct val="55000"/>
              <a:buFont typeface="Wingdings" panose="05000000000000000000" pitchFamily="2" charset="2"/>
              <a:buChar char="n"/>
              <a:defRPr sz="1400">
                <a:solidFill>
                  <a:schemeClr val="bg2"/>
                </a:solidFill>
                <a:latin typeface="Vinci Sans" pitchFamily="2" charset="0"/>
                <a:ea typeface="MS PGothic" panose="020B0600070205080204" pitchFamily="34" charset="-128"/>
              </a:defRPr>
            </a:lvl6pPr>
            <a:lvl7pPr marL="2971800" indent="-228600" eaLnBrk="0" fontAlgn="base" hangingPunct="0">
              <a:spcBef>
                <a:spcPct val="10000"/>
              </a:spcBef>
              <a:spcAft>
                <a:spcPct val="0"/>
              </a:spcAft>
              <a:buClr>
                <a:srgbClr val="0D3777"/>
              </a:buClr>
              <a:buSzPct val="55000"/>
              <a:buFont typeface="Wingdings" panose="05000000000000000000" pitchFamily="2" charset="2"/>
              <a:buChar char="n"/>
              <a:defRPr sz="1400">
                <a:solidFill>
                  <a:schemeClr val="bg2"/>
                </a:solidFill>
                <a:latin typeface="Vinci Sans" pitchFamily="2" charset="0"/>
                <a:ea typeface="MS PGothic" panose="020B0600070205080204" pitchFamily="34" charset="-128"/>
              </a:defRPr>
            </a:lvl7pPr>
            <a:lvl8pPr marL="3429000" indent="-228600" eaLnBrk="0" fontAlgn="base" hangingPunct="0">
              <a:spcBef>
                <a:spcPct val="10000"/>
              </a:spcBef>
              <a:spcAft>
                <a:spcPct val="0"/>
              </a:spcAft>
              <a:buClr>
                <a:srgbClr val="0D3777"/>
              </a:buClr>
              <a:buSzPct val="55000"/>
              <a:buFont typeface="Wingdings" panose="05000000000000000000" pitchFamily="2" charset="2"/>
              <a:buChar char="n"/>
              <a:defRPr sz="1400">
                <a:solidFill>
                  <a:schemeClr val="bg2"/>
                </a:solidFill>
                <a:latin typeface="Vinci Sans" pitchFamily="2" charset="0"/>
                <a:ea typeface="MS PGothic" panose="020B0600070205080204" pitchFamily="34" charset="-128"/>
              </a:defRPr>
            </a:lvl8pPr>
            <a:lvl9pPr marL="3886200" indent="-228600" eaLnBrk="0" fontAlgn="base" hangingPunct="0">
              <a:spcBef>
                <a:spcPct val="10000"/>
              </a:spcBef>
              <a:spcAft>
                <a:spcPct val="0"/>
              </a:spcAft>
              <a:buClr>
                <a:srgbClr val="0D3777"/>
              </a:buClr>
              <a:buSzPct val="55000"/>
              <a:buFont typeface="Wingdings" panose="05000000000000000000" pitchFamily="2" charset="2"/>
              <a:buChar char="n"/>
              <a:defRPr sz="1400">
                <a:solidFill>
                  <a:schemeClr val="bg2"/>
                </a:solidFill>
                <a:latin typeface="Vinci Sans" pitchFamily="2" charset="0"/>
                <a:ea typeface="MS PGothic" panose="020B0600070205080204" pitchFamily="34" charset="-128"/>
              </a:defRPr>
            </a:lvl9pPr>
          </a:lstStyle>
          <a:p>
            <a:pPr>
              <a:lnSpc>
                <a:spcPct val="100000"/>
              </a:lnSpc>
              <a:spcBef>
                <a:spcPct val="0"/>
              </a:spcBef>
              <a:spcAft>
                <a:spcPct val="0"/>
              </a:spcAft>
              <a:buClrTx/>
              <a:buSzTx/>
              <a:buFontTx/>
              <a:buNone/>
            </a:pPr>
            <a:fld id="{CDE9F3F1-20A3-4DC8-A509-B53C65C52DF9}" type="slidenum">
              <a:rPr lang="fr-FR" altLang="fr-FR" sz="1200">
                <a:solidFill>
                  <a:schemeClr val="tx2"/>
                </a:solidFill>
                <a:latin typeface="Vinci Sans Medium" pitchFamily="2" charset="0"/>
              </a:rPr>
              <a:pPr>
                <a:lnSpc>
                  <a:spcPct val="100000"/>
                </a:lnSpc>
                <a:spcBef>
                  <a:spcPct val="0"/>
                </a:spcBef>
                <a:spcAft>
                  <a:spcPct val="0"/>
                </a:spcAft>
                <a:buClrTx/>
                <a:buSzTx/>
                <a:buFontTx/>
                <a:buNone/>
              </a:pPr>
              <a:t>27</a:t>
            </a:fld>
            <a:endParaRPr lang="fr-FR" altLang="fr-FR" sz="1200">
              <a:solidFill>
                <a:schemeClr val="tx2"/>
              </a:solidFill>
              <a:latin typeface="Vinci Sans Medium" pitchFamily="2" charset="0"/>
            </a:endParaRPr>
          </a:p>
        </p:txBody>
      </p:sp>
      <p:graphicFrame>
        <p:nvGraphicFramePr>
          <p:cNvPr id="5" name="Diagramme 4">
            <a:extLst>
              <a:ext uri="{FF2B5EF4-FFF2-40B4-BE49-F238E27FC236}">
                <a16:creationId xmlns:a16="http://schemas.microsoft.com/office/drawing/2014/main" id="{A866C314-4692-4743-9A91-69722E9F41EF}"/>
              </a:ext>
            </a:extLst>
          </p:cNvPr>
          <p:cNvGraphicFramePr/>
          <p:nvPr>
            <p:extLst>
              <p:ext uri="{D42A27DB-BD31-4B8C-83A1-F6EECF244321}">
                <p14:modId xmlns:p14="http://schemas.microsoft.com/office/powerpoint/2010/main" val="1225481621"/>
              </p:ext>
            </p:extLst>
          </p:nvPr>
        </p:nvGraphicFramePr>
        <p:xfrm>
          <a:off x="152847" y="2506009"/>
          <a:ext cx="8851899" cy="4781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0965" name="ZoneTexte 7">
            <a:extLst>
              <a:ext uri="{FF2B5EF4-FFF2-40B4-BE49-F238E27FC236}">
                <a16:creationId xmlns:a16="http://schemas.microsoft.com/office/drawing/2014/main" id="{43490541-3B7E-4853-8A45-BE199BD43D53}"/>
              </a:ext>
            </a:extLst>
          </p:cNvPr>
          <p:cNvSpPr txBox="1">
            <a:spLocks noChangeArrowheads="1"/>
          </p:cNvSpPr>
          <p:nvPr/>
        </p:nvSpPr>
        <p:spPr bwMode="auto">
          <a:xfrm>
            <a:off x="1601095" y="4133459"/>
            <a:ext cx="58864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45000"/>
              </a:spcBef>
              <a:spcAft>
                <a:spcPct val="20000"/>
              </a:spcAft>
              <a:buClr>
                <a:srgbClr val="0D3777"/>
              </a:buClr>
              <a:buSzPct val="85000"/>
              <a:buFont typeface="Wingdings" panose="05000000000000000000" pitchFamily="2" charset="2"/>
              <a:buBlip>
                <a:blip r:embed="rId2"/>
              </a:buBlip>
              <a:defRPr sz="2000">
                <a:solidFill>
                  <a:schemeClr val="bg2"/>
                </a:solidFill>
                <a:latin typeface="Vinci Sans" pitchFamily="2" charset="0"/>
                <a:ea typeface="MS PGothic" panose="020B0600070205080204" pitchFamily="34" charset="-128"/>
              </a:defRPr>
            </a:lvl1pPr>
            <a:lvl2pPr marL="742950" indent="-285750">
              <a:lnSpc>
                <a:spcPct val="90000"/>
              </a:lnSpc>
              <a:buClr>
                <a:srgbClr val="0D3777"/>
              </a:buClr>
              <a:buSzPct val="75000"/>
              <a:buFont typeface="Wingdings" panose="05000000000000000000" pitchFamily="2" charset="2"/>
              <a:buBlip>
                <a:blip r:embed="rId2"/>
              </a:buBlip>
              <a:defRPr>
                <a:solidFill>
                  <a:schemeClr val="bg2"/>
                </a:solidFill>
                <a:latin typeface="Vinci Sans" pitchFamily="2" charset="0"/>
                <a:ea typeface="MS PGothic" panose="020B0600070205080204" pitchFamily="34" charset="-128"/>
              </a:defRPr>
            </a:lvl2pPr>
            <a:lvl3pPr marL="1143000" indent="-228600">
              <a:spcBef>
                <a:spcPct val="10000"/>
              </a:spcBef>
              <a:buClr>
                <a:srgbClr val="0D3777"/>
              </a:buClr>
              <a:buSzPct val="65000"/>
              <a:buFont typeface="Wingdings" panose="05000000000000000000" pitchFamily="2" charset="2"/>
              <a:buBlip>
                <a:blip r:embed="rId2"/>
              </a:buBlip>
              <a:defRPr sz="1600">
                <a:solidFill>
                  <a:schemeClr val="bg2"/>
                </a:solidFill>
                <a:latin typeface="Vinci Sans" pitchFamily="2" charset="0"/>
                <a:ea typeface="MS PGothic" panose="020B0600070205080204" pitchFamily="34" charset="-128"/>
              </a:defRPr>
            </a:lvl3pPr>
            <a:lvl4pPr marL="1600200" indent="-228600">
              <a:spcBef>
                <a:spcPct val="10000"/>
              </a:spcBef>
              <a:buClr>
                <a:srgbClr val="0D3777"/>
              </a:buClr>
              <a:buSzPct val="55000"/>
              <a:buFont typeface="Wingdings" panose="05000000000000000000" pitchFamily="2" charset="2"/>
              <a:buChar char="n"/>
              <a:defRPr sz="1400">
                <a:solidFill>
                  <a:schemeClr val="bg2"/>
                </a:solidFill>
                <a:latin typeface="Vinci Sans" pitchFamily="2" charset="0"/>
                <a:ea typeface="MS PGothic" panose="020B0600070205080204" pitchFamily="34" charset="-128"/>
              </a:defRPr>
            </a:lvl4pPr>
            <a:lvl5pPr marL="2057400" indent="-228600">
              <a:spcBef>
                <a:spcPct val="10000"/>
              </a:spcBef>
              <a:buClr>
                <a:srgbClr val="0D3777"/>
              </a:buClr>
              <a:buSzPct val="55000"/>
              <a:buFont typeface="Wingdings" panose="05000000000000000000" pitchFamily="2" charset="2"/>
              <a:buChar char="n"/>
              <a:defRPr sz="1400">
                <a:solidFill>
                  <a:schemeClr val="bg2"/>
                </a:solidFill>
                <a:latin typeface="Vinci Sans" pitchFamily="2" charset="0"/>
                <a:ea typeface="MS PGothic" panose="020B0600070205080204" pitchFamily="34" charset="-128"/>
              </a:defRPr>
            </a:lvl5pPr>
            <a:lvl6pPr marL="2514600" indent="-228600" eaLnBrk="0" fontAlgn="base" hangingPunct="0">
              <a:spcBef>
                <a:spcPct val="10000"/>
              </a:spcBef>
              <a:spcAft>
                <a:spcPct val="0"/>
              </a:spcAft>
              <a:buClr>
                <a:srgbClr val="0D3777"/>
              </a:buClr>
              <a:buSzPct val="55000"/>
              <a:buFont typeface="Wingdings" panose="05000000000000000000" pitchFamily="2" charset="2"/>
              <a:buChar char="n"/>
              <a:defRPr sz="1400">
                <a:solidFill>
                  <a:schemeClr val="bg2"/>
                </a:solidFill>
                <a:latin typeface="Vinci Sans" pitchFamily="2" charset="0"/>
                <a:ea typeface="MS PGothic" panose="020B0600070205080204" pitchFamily="34" charset="-128"/>
              </a:defRPr>
            </a:lvl6pPr>
            <a:lvl7pPr marL="2971800" indent="-228600" eaLnBrk="0" fontAlgn="base" hangingPunct="0">
              <a:spcBef>
                <a:spcPct val="10000"/>
              </a:spcBef>
              <a:spcAft>
                <a:spcPct val="0"/>
              </a:spcAft>
              <a:buClr>
                <a:srgbClr val="0D3777"/>
              </a:buClr>
              <a:buSzPct val="55000"/>
              <a:buFont typeface="Wingdings" panose="05000000000000000000" pitchFamily="2" charset="2"/>
              <a:buChar char="n"/>
              <a:defRPr sz="1400">
                <a:solidFill>
                  <a:schemeClr val="bg2"/>
                </a:solidFill>
                <a:latin typeface="Vinci Sans" pitchFamily="2" charset="0"/>
                <a:ea typeface="MS PGothic" panose="020B0600070205080204" pitchFamily="34" charset="-128"/>
              </a:defRPr>
            </a:lvl7pPr>
            <a:lvl8pPr marL="3429000" indent="-228600" eaLnBrk="0" fontAlgn="base" hangingPunct="0">
              <a:spcBef>
                <a:spcPct val="10000"/>
              </a:spcBef>
              <a:spcAft>
                <a:spcPct val="0"/>
              </a:spcAft>
              <a:buClr>
                <a:srgbClr val="0D3777"/>
              </a:buClr>
              <a:buSzPct val="55000"/>
              <a:buFont typeface="Wingdings" panose="05000000000000000000" pitchFamily="2" charset="2"/>
              <a:buChar char="n"/>
              <a:defRPr sz="1400">
                <a:solidFill>
                  <a:schemeClr val="bg2"/>
                </a:solidFill>
                <a:latin typeface="Vinci Sans" pitchFamily="2" charset="0"/>
                <a:ea typeface="MS PGothic" panose="020B0600070205080204" pitchFamily="34" charset="-128"/>
              </a:defRPr>
            </a:lvl8pPr>
            <a:lvl9pPr marL="3886200" indent="-228600" eaLnBrk="0" fontAlgn="base" hangingPunct="0">
              <a:spcBef>
                <a:spcPct val="10000"/>
              </a:spcBef>
              <a:spcAft>
                <a:spcPct val="0"/>
              </a:spcAft>
              <a:buClr>
                <a:srgbClr val="0D3777"/>
              </a:buClr>
              <a:buSzPct val="55000"/>
              <a:buFont typeface="Wingdings" panose="05000000000000000000" pitchFamily="2" charset="2"/>
              <a:buChar char="n"/>
              <a:defRPr sz="1400">
                <a:solidFill>
                  <a:schemeClr val="bg2"/>
                </a:solidFill>
                <a:latin typeface="Vinci Sans" pitchFamily="2" charset="0"/>
                <a:ea typeface="MS PGothic" panose="020B0600070205080204" pitchFamily="34" charset="-128"/>
              </a:defRPr>
            </a:lvl9pPr>
          </a:lstStyle>
          <a:p>
            <a:pPr>
              <a:lnSpc>
                <a:spcPct val="100000"/>
              </a:lnSpc>
              <a:spcBef>
                <a:spcPct val="0"/>
              </a:spcBef>
              <a:spcAft>
                <a:spcPct val="0"/>
              </a:spcAft>
              <a:buClrTx/>
              <a:buSzTx/>
              <a:buFontTx/>
              <a:buNone/>
            </a:pPr>
            <a:r>
              <a:rPr lang="fr-FR" altLang="fr-FR" sz="1400" dirty="0">
                <a:solidFill>
                  <a:schemeClr val="tx1"/>
                </a:solidFill>
                <a:latin typeface="Arial" panose="020B0604020202020204" pitchFamily="34" charset="0"/>
                <a:cs typeface="Arial" panose="020B0604020202020204" pitchFamily="34" charset="0"/>
              </a:rPr>
              <a:t>Guider l’architecte pour choix déterminants carbone et énergie</a:t>
            </a:r>
          </a:p>
        </p:txBody>
      </p:sp>
      <p:sp>
        <p:nvSpPr>
          <p:cNvPr id="40967" name="ZoneTexte 12">
            <a:extLst>
              <a:ext uri="{FF2B5EF4-FFF2-40B4-BE49-F238E27FC236}">
                <a16:creationId xmlns:a16="http://schemas.microsoft.com/office/drawing/2014/main" id="{448C26F5-55E4-4584-B669-E7854FA105BF}"/>
              </a:ext>
            </a:extLst>
          </p:cNvPr>
          <p:cNvSpPr txBox="1">
            <a:spLocks noChangeArrowheads="1"/>
          </p:cNvSpPr>
          <p:nvPr/>
        </p:nvSpPr>
        <p:spPr bwMode="auto">
          <a:xfrm>
            <a:off x="1572615" y="5730778"/>
            <a:ext cx="73882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45000"/>
              </a:spcBef>
              <a:spcAft>
                <a:spcPct val="20000"/>
              </a:spcAft>
              <a:buClr>
                <a:srgbClr val="0D3777"/>
              </a:buClr>
              <a:buSzPct val="85000"/>
              <a:buFont typeface="Wingdings" panose="05000000000000000000" pitchFamily="2" charset="2"/>
              <a:buBlip>
                <a:blip r:embed="rId2"/>
              </a:buBlip>
              <a:defRPr sz="2000">
                <a:solidFill>
                  <a:schemeClr val="bg2"/>
                </a:solidFill>
                <a:latin typeface="Vinci Sans" pitchFamily="2" charset="0"/>
                <a:ea typeface="MS PGothic" panose="020B0600070205080204" pitchFamily="34" charset="-128"/>
              </a:defRPr>
            </a:lvl1pPr>
            <a:lvl2pPr marL="742950" indent="-285750">
              <a:lnSpc>
                <a:spcPct val="90000"/>
              </a:lnSpc>
              <a:buClr>
                <a:srgbClr val="0D3777"/>
              </a:buClr>
              <a:buSzPct val="75000"/>
              <a:buFont typeface="Wingdings" panose="05000000000000000000" pitchFamily="2" charset="2"/>
              <a:buBlip>
                <a:blip r:embed="rId2"/>
              </a:buBlip>
              <a:defRPr>
                <a:solidFill>
                  <a:schemeClr val="bg2"/>
                </a:solidFill>
                <a:latin typeface="Vinci Sans" pitchFamily="2" charset="0"/>
                <a:ea typeface="MS PGothic" panose="020B0600070205080204" pitchFamily="34" charset="-128"/>
              </a:defRPr>
            </a:lvl2pPr>
            <a:lvl3pPr marL="1143000" indent="-228600">
              <a:spcBef>
                <a:spcPct val="10000"/>
              </a:spcBef>
              <a:buClr>
                <a:srgbClr val="0D3777"/>
              </a:buClr>
              <a:buSzPct val="65000"/>
              <a:buFont typeface="Wingdings" panose="05000000000000000000" pitchFamily="2" charset="2"/>
              <a:buBlip>
                <a:blip r:embed="rId2"/>
              </a:buBlip>
              <a:defRPr sz="1600">
                <a:solidFill>
                  <a:schemeClr val="bg2"/>
                </a:solidFill>
                <a:latin typeface="Vinci Sans" pitchFamily="2" charset="0"/>
                <a:ea typeface="MS PGothic" panose="020B0600070205080204" pitchFamily="34" charset="-128"/>
              </a:defRPr>
            </a:lvl3pPr>
            <a:lvl4pPr marL="1600200" indent="-228600">
              <a:spcBef>
                <a:spcPct val="10000"/>
              </a:spcBef>
              <a:buClr>
                <a:srgbClr val="0D3777"/>
              </a:buClr>
              <a:buSzPct val="55000"/>
              <a:buFont typeface="Wingdings" panose="05000000000000000000" pitchFamily="2" charset="2"/>
              <a:buChar char="n"/>
              <a:defRPr sz="1400">
                <a:solidFill>
                  <a:schemeClr val="bg2"/>
                </a:solidFill>
                <a:latin typeface="Vinci Sans" pitchFamily="2" charset="0"/>
                <a:ea typeface="MS PGothic" panose="020B0600070205080204" pitchFamily="34" charset="-128"/>
              </a:defRPr>
            </a:lvl4pPr>
            <a:lvl5pPr marL="2057400" indent="-228600">
              <a:spcBef>
                <a:spcPct val="10000"/>
              </a:spcBef>
              <a:buClr>
                <a:srgbClr val="0D3777"/>
              </a:buClr>
              <a:buSzPct val="55000"/>
              <a:buFont typeface="Wingdings" panose="05000000000000000000" pitchFamily="2" charset="2"/>
              <a:buChar char="n"/>
              <a:defRPr sz="1400">
                <a:solidFill>
                  <a:schemeClr val="bg2"/>
                </a:solidFill>
                <a:latin typeface="Vinci Sans" pitchFamily="2" charset="0"/>
                <a:ea typeface="MS PGothic" panose="020B0600070205080204" pitchFamily="34" charset="-128"/>
              </a:defRPr>
            </a:lvl5pPr>
            <a:lvl6pPr marL="2514600" indent="-228600" eaLnBrk="0" fontAlgn="base" hangingPunct="0">
              <a:spcBef>
                <a:spcPct val="10000"/>
              </a:spcBef>
              <a:spcAft>
                <a:spcPct val="0"/>
              </a:spcAft>
              <a:buClr>
                <a:srgbClr val="0D3777"/>
              </a:buClr>
              <a:buSzPct val="55000"/>
              <a:buFont typeface="Wingdings" panose="05000000000000000000" pitchFamily="2" charset="2"/>
              <a:buChar char="n"/>
              <a:defRPr sz="1400">
                <a:solidFill>
                  <a:schemeClr val="bg2"/>
                </a:solidFill>
                <a:latin typeface="Vinci Sans" pitchFamily="2" charset="0"/>
                <a:ea typeface="MS PGothic" panose="020B0600070205080204" pitchFamily="34" charset="-128"/>
              </a:defRPr>
            </a:lvl6pPr>
            <a:lvl7pPr marL="2971800" indent="-228600" eaLnBrk="0" fontAlgn="base" hangingPunct="0">
              <a:spcBef>
                <a:spcPct val="10000"/>
              </a:spcBef>
              <a:spcAft>
                <a:spcPct val="0"/>
              </a:spcAft>
              <a:buClr>
                <a:srgbClr val="0D3777"/>
              </a:buClr>
              <a:buSzPct val="55000"/>
              <a:buFont typeface="Wingdings" panose="05000000000000000000" pitchFamily="2" charset="2"/>
              <a:buChar char="n"/>
              <a:defRPr sz="1400">
                <a:solidFill>
                  <a:schemeClr val="bg2"/>
                </a:solidFill>
                <a:latin typeface="Vinci Sans" pitchFamily="2" charset="0"/>
                <a:ea typeface="MS PGothic" panose="020B0600070205080204" pitchFamily="34" charset="-128"/>
              </a:defRPr>
            </a:lvl7pPr>
            <a:lvl8pPr marL="3429000" indent="-228600" eaLnBrk="0" fontAlgn="base" hangingPunct="0">
              <a:spcBef>
                <a:spcPct val="10000"/>
              </a:spcBef>
              <a:spcAft>
                <a:spcPct val="0"/>
              </a:spcAft>
              <a:buClr>
                <a:srgbClr val="0D3777"/>
              </a:buClr>
              <a:buSzPct val="55000"/>
              <a:buFont typeface="Wingdings" panose="05000000000000000000" pitchFamily="2" charset="2"/>
              <a:buChar char="n"/>
              <a:defRPr sz="1400">
                <a:solidFill>
                  <a:schemeClr val="bg2"/>
                </a:solidFill>
                <a:latin typeface="Vinci Sans" pitchFamily="2" charset="0"/>
                <a:ea typeface="MS PGothic" panose="020B0600070205080204" pitchFamily="34" charset="-128"/>
              </a:defRPr>
            </a:lvl8pPr>
            <a:lvl9pPr marL="3886200" indent="-228600" eaLnBrk="0" fontAlgn="base" hangingPunct="0">
              <a:spcBef>
                <a:spcPct val="10000"/>
              </a:spcBef>
              <a:spcAft>
                <a:spcPct val="0"/>
              </a:spcAft>
              <a:buClr>
                <a:srgbClr val="0D3777"/>
              </a:buClr>
              <a:buSzPct val="55000"/>
              <a:buFont typeface="Wingdings" panose="05000000000000000000" pitchFamily="2" charset="2"/>
              <a:buChar char="n"/>
              <a:defRPr sz="1400">
                <a:solidFill>
                  <a:schemeClr val="bg2"/>
                </a:solidFill>
                <a:latin typeface="Vinci Sans" pitchFamily="2" charset="0"/>
                <a:ea typeface="MS PGothic" panose="020B0600070205080204" pitchFamily="34" charset="-128"/>
              </a:defRPr>
            </a:lvl9pPr>
          </a:lstStyle>
          <a:p>
            <a:pPr>
              <a:lnSpc>
                <a:spcPct val="100000"/>
              </a:lnSpc>
              <a:spcBef>
                <a:spcPct val="0"/>
              </a:spcBef>
              <a:spcAft>
                <a:spcPct val="0"/>
              </a:spcAft>
              <a:buClrTx/>
              <a:buSzTx/>
              <a:buFontTx/>
              <a:buNone/>
            </a:pPr>
            <a:r>
              <a:rPr lang="fr-FR" altLang="fr-FR" sz="1400" dirty="0">
                <a:solidFill>
                  <a:schemeClr val="tx1"/>
                </a:solidFill>
                <a:latin typeface="Arial" panose="020B0604020202020204" pitchFamily="34" charset="0"/>
                <a:cs typeface="Arial" panose="020B0604020202020204" pitchFamily="34" charset="0"/>
              </a:rPr>
              <a:t>S’assurer de la disponibilité de la donnée environnementale / fournisseur</a:t>
            </a:r>
          </a:p>
        </p:txBody>
      </p:sp>
      <p:sp>
        <p:nvSpPr>
          <p:cNvPr id="40968" name="ZoneTexte 13">
            <a:extLst>
              <a:ext uri="{FF2B5EF4-FFF2-40B4-BE49-F238E27FC236}">
                <a16:creationId xmlns:a16="http://schemas.microsoft.com/office/drawing/2014/main" id="{EDCBA299-F587-459F-991D-55E2B8DC9069}"/>
              </a:ext>
            </a:extLst>
          </p:cNvPr>
          <p:cNvSpPr txBox="1">
            <a:spLocks noChangeArrowheads="1"/>
          </p:cNvSpPr>
          <p:nvPr/>
        </p:nvSpPr>
        <p:spPr bwMode="auto">
          <a:xfrm>
            <a:off x="1572615" y="6042703"/>
            <a:ext cx="71453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45000"/>
              </a:spcBef>
              <a:spcAft>
                <a:spcPct val="20000"/>
              </a:spcAft>
              <a:buClr>
                <a:srgbClr val="0D3777"/>
              </a:buClr>
              <a:buSzPct val="85000"/>
              <a:buFont typeface="Wingdings" panose="05000000000000000000" pitchFamily="2" charset="2"/>
              <a:buBlip>
                <a:blip r:embed="rId2"/>
              </a:buBlip>
              <a:defRPr sz="2000">
                <a:solidFill>
                  <a:schemeClr val="bg2"/>
                </a:solidFill>
                <a:latin typeface="Vinci Sans" pitchFamily="2" charset="0"/>
                <a:ea typeface="MS PGothic" panose="020B0600070205080204" pitchFamily="34" charset="-128"/>
              </a:defRPr>
            </a:lvl1pPr>
            <a:lvl2pPr marL="742950" indent="-285750">
              <a:lnSpc>
                <a:spcPct val="90000"/>
              </a:lnSpc>
              <a:buClr>
                <a:srgbClr val="0D3777"/>
              </a:buClr>
              <a:buSzPct val="75000"/>
              <a:buFont typeface="Wingdings" panose="05000000000000000000" pitchFamily="2" charset="2"/>
              <a:buBlip>
                <a:blip r:embed="rId2"/>
              </a:buBlip>
              <a:defRPr>
                <a:solidFill>
                  <a:schemeClr val="bg2"/>
                </a:solidFill>
                <a:latin typeface="Vinci Sans" pitchFamily="2" charset="0"/>
                <a:ea typeface="MS PGothic" panose="020B0600070205080204" pitchFamily="34" charset="-128"/>
              </a:defRPr>
            </a:lvl2pPr>
            <a:lvl3pPr marL="1143000" indent="-228600">
              <a:spcBef>
                <a:spcPct val="10000"/>
              </a:spcBef>
              <a:buClr>
                <a:srgbClr val="0D3777"/>
              </a:buClr>
              <a:buSzPct val="65000"/>
              <a:buFont typeface="Wingdings" panose="05000000000000000000" pitchFamily="2" charset="2"/>
              <a:buBlip>
                <a:blip r:embed="rId2"/>
              </a:buBlip>
              <a:defRPr sz="1600">
                <a:solidFill>
                  <a:schemeClr val="bg2"/>
                </a:solidFill>
                <a:latin typeface="Vinci Sans" pitchFamily="2" charset="0"/>
                <a:ea typeface="MS PGothic" panose="020B0600070205080204" pitchFamily="34" charset="-128"/>
              </a:defRPr>
            </a:lvl3pPr>
            <a:lvl4pPr marL="1600200" indent="-228600">
              <a:spcBef>
                <a:spcPct val="10000"/>
              </a:spcBef>
              <a:buClr>
                <a:srgbClr val="0D3777"/>
              </a:buClr>
              <a:buSzPct val="55000"/>
              <a:buFont typeface="Wingdings" panose="05000000000000000000" pitchFamily="2" charset="2"/>
              <a:buChar char="n"/>
              <a:defRPr sz="1400">
                <a:solidFill>
                  <a:schemeClr val="bg2"/>
                </a:solidFill>
                <a:latin typeface="Vinci Sans" pitchFamily="2" charset="0"/>
                <a:ea typeface="MS PGothic" panose="020B0600070205080204" pitchFamily="34" charset="-128"/>
              </a:defRPr>
            </a:lvl4pPr>
            <a:lvl5pPr marL="2057400" indent="-228600">
              <a:spcBef>
                <a:spcPct val="10000"/>
              </a:spcBef>
              <a:buClr>
                <a:srgbClr val="0D3777"/>
              </a:buClr>
              <a:buSzPct val="55000"/>
              <a:buFont typeface="Wingdings" panose="05000000000000000000" pitchFamily="2" charset="2"/>
              <a:buChar char="n"/>
              <a:defRPr sz="1400">
                <a:solidFill>
                  <a:schemeClr val="bg2"/>
                </a:solidFill>
                <a:latin typeface="Vinci Sans" pitchFamily="2" charset="0"/>
                <a:ea typeface="MS PGothic" panose="020B0600070205080204" pitchFamily="34" charset="-128"/>
              </a:defRPr>
            </a:lvl5pPr>
            <a:lvl6pPr marL="2514600" indent="-228600" eaLnBrk="0" fontAlgn="base" hangingPunct="0">
              <a:spcBef>
                <a:spcPct val="10000"/>
              </a:spcBef>
              <a:spcAft>
                <a:spcPct val="0"/>
              </a:spcAft>
              <a:buClr>
                <a:srgbClr val="0D3777"/>
              </a:buClr>
              <a:buSzPct val="55000"/>
              <a:buFont typeface="Wingdings" panose="05000000000000000000" pitchFamily="2" charset="2"/>
              <a:buChar char="n"/>
              <a:defRPr sz="1400">
                <a:solidFill>
                  <a:schemeClr val="bg2"/>
                </a:solidFill>
                <a:latin typeface="Vinci Sans" pitchFamily="2" charset="0"/>
                <a:ea typeface="MS PGothic" panose="020B0600070205080204" pitchFamily="34" charset="-128"/>
              </a:defRPr>
            </a:lvl6pPr>
            <a:lvl7pPr marL="2971800" indent="-228600" eaLnBrk="0" fontAlgn="base" hangingPunct="0">
              <a:spcBef>
                <a:spcPct val="10000"/>
              </a:spcBef>
              <a:spcAft>
                <a:spcPct val="0"/>
              </a:spcAft>
              <a:buClr>
                <a:srgbClr val="0D3777"/>
              </a:buClr>
              <a:buSzPct val="55000"/>
              <a:buFont typeface="Wingdings" panose="05000000000000000000" pitchFamily="2" charset="2"/>
              <a:buChar char="n"/>
              <a:defRPr sz="1400">
                <a:solidFill>
                  <a:schemeClr val="bg2"/>
                </a:solidFill>
                <a:latin typeface="Vinci Sans" pitchFamily="2" charset="0"/>
                <a:ea typeface="MS PGothic" panose="020B0600070205080204" pitchFamily="34" charset="-128"/>
              </a:defRPr>
            </a:lvl7pPr>
            <a:lvl8pPr marL="3429000" indent="-228600" eaLnBrk="0" fontAlgn="base" hangingPunct="0">
              <a:spcBef>
                <a:spcPct val="10000"/>
              </a:spcBef>
              <a:spcAft>
                <a:spcPct val="0"/>
              </a:spcAft>
              <a:buClr>
                <a:srgbClr val="0D3777"/>
              </a:buClr>
              <a:buSzPct val="55000"/>
              <a:buFont typeface="Wingdings" panose="05000000000000000000" pitchFamily="2" charset="2"/>
              <a:buChar char="n"/>
              <a:defRPr sz="1400">
                <a:solidFill>
                  <a:schemeClr val="bg2"/>
                </a:solidFill>
                <a:latin typeface="Vinci Sans" pitchFamily="2" charset="0"/>
                <a:ea typeface="MS PGothic" panose="020B0600070205080204" pitchFamily="34" charset="-128"/>
              </a:defRPr>
            </a:lvl8pPr>
            <a:lvl9pPr marL="3886200" indent="-228600" eaLnBrk="0" fontAlgn="base" hangingPunct="0">
              <a:spcBef>
                <a:spcPct val="10000"/>
              </a:spcBef>
              <a:spcAft>
                <a:spcPct val="0"/>
              </a:spcAft>
              <a:buClr>
                <a:srgbClr val="0D3777"/>
              </a:buClr>
              <a:buSzPct val="55000"/>
              <a:buFont typeface="Wingdings" panose="05000000000000000000" pitchFamily="2" charset="2"/>
              <a:buChar char="n"/>
              <a:defRPr sz="1400">
                <a:solidFill>
                  <a:schemeClr val="bg2"/>
                </a:solidFill>
                <a:latin typeface="Vinci Sans" pitchFamily="2" charset="0"/>
                <a:ea typeface="MS PGothic" panose="020B0600070205080204" pitchFamily="34" charset="-128"/>
              </a:defRPr>
            </a:lvl9pPr>
          </a:lstStyle>
          <a:p>
            <a:pPr>
              <a:lnSpc>
                <a:spcPct val="100000"/>
              </a:lnSpc>
              <a:spcBef>
                <a:spcPct val="0"/>
              </a:spcBef>
              <a:spcAft>
                <a:spcPct val="0"/>
              </a:spcAft>
              <a:buClrTx/>
              <a:buSzTx/>
              <a:buFontTx/>
              <a:buNone/>
            </a:pPr>
            <a:r>
              <a:rPr lang="fr-FR" altLang="fr-FR" sz="1400" dirty="0">
                <a:solidFill>
                  <a:schemeClr val="tx1"/>
                </a:solidFill>
                <a:latin typeface="Arial" panose="020B0604020202020204" pitchFamily="34" charset="0"/>
                <a:cs typeface="Arial" panose="020B0604020202020204" pitchFamily="34" charset="0"/>
              </a:rPr>
              <a:t>Equivalence carbone des variantes et choix chantier</a:t>
            </a:r>
          </a:p>
        </p:txBody>
      </p:sp>
      <p:grpSp>
        <p:nvGrpSpPr>
          <p:cNvPr id="40971" name="Groupe 43">
            <a:extLst>
              <a:ext uri="{FF2B5EF4-FFF2-40B4-BE49-F238E27FC236}">
                <a16:creationId xmlns:a16="http://schemas.microsoft.com/office/drawing/2014/main" id="{01CDCD5E-3F33-47DD-956D-4375028F7605}"/>
              </a:ext>
            </a:extLst>
          </p:cNvPr>
          <p:cNvGrpSpPr>
            <a:grpSpLocks/>
          </p:cNvGrpSpPr>
          <p:nvPr/>
        </p:nvGrpSpPr>
        <p:grpSpPr bwMode="auto">
          <a:xfrm>
            <a:off x="141287" y="3136324"/>
            <a:ext cx="8851900" cy="344487"/>
            <a:chOff x="141288" y="1601847"/>
            <a:chExt cx="8851899" cy="344399"/>
          </a:xfrm>
        </p:grpSpPr>
        <p:sp>
          <p:nvSpPr>
            <p:cNvPr id="27" name="Flèche : pentagone 26">
              <a:extLst>
                <a:ext uri="{FF2B5EF4-FFF2-40B4-BE49-F238E27FC236}">
                  <a16:creationId xmlns:a16="http://schemas.microsoft.com/office/drawing/2014/main" id="{762BB227-5D61-4DA9-A233-9DBE5B98F65F}"/>
                </a:ext>
              </a:extLst>
            </p:cNvPr>
            <p:cNvSpPr/>
            <p:nvPr/>
          </p:nvSpPr>
          <p:spPr>
            <a:xfrm>
              <a:off x="141288" y="1635175"/>
              <a:ext cx="8851899" cy="311071"/>
            </a:xfrm>
            <a:prstGeom prst="homePlate">
              <a:avLst/>
            </a:prstGeom>
            <a:solidFill>
              <a:schemeClr val="tx1"/>
            </a:solidFill>
          </p:spPr>
          <p:style>
            <a:lnRef idx="1">
              <a:schemeClr val="dk1"/>
            </a:lnRef>
            <a:fillRef idx="3">
              <a:schemeClr val="dk1"/>
            </a:fillRef>
            <a:effectRef idx="2">
              <a:schemeClr val="dk1"/>
            </a:effectRef>
            <a:fontRef idx="minor">
              <a:schemeClr val="lt1"/>
            </a:fontRef>
          </p:style>
          <p:txBody>
            <a:bodyPr anchor="ctr"/>
            <a:lstStyle/>
            <a:p>
              <a:pPr algn="ctr">
                <a:defRPr/>
              </a:pPr>
              <a:endParaRPr lang="fr-FR" sz="1600" b="1">
                <a:solidFill>
                  <a:schemeClr val="bg1"/>
                </a:solidFill>
              </a:endParaRPr>
            </a:p>
          </p:txBody>
        </p:sp>
        <p:sp>
          <p:nvSpPr>
            <p:cNvPr id="40987" name="ZoneTexte 27">
              <a:extLst>
                <a:ext uri="{FF2B5EF4-FFF2-40B4-BE49-F238E27FC236}">
                  <a16:creationId xmlns:a16="http://schemas.microsoft.com/office/drawing/2014/main" id="{BFE456A2-9119-44EF-97A7-D3D54DB4AC40}"/>
                </a:ext>
              </a:extLst>
            </p:cNvPr>
            <p:cNvSpPr txBox="1">
              <a:spLocks noChangeArrowheads="1"/>
            </p:cNvSpPr>
            <p:nvPr/>
          </p:nvSpPr>
          <p:spPr bwMode="auto">
            <a:xfrm>
              <a:off x="1839164" y="1601847"/>
              <a:ext cx="5174032" cy="307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45000"/>
                </a:spcBef>
                <a:spcAft>
                  <a:spcPct val="20000"/>
                </a:spcAft>
                <a:buClr>
                  <a:srgbClr val="0D3777"/>
                </a:buClr>
                <a:buSzPct val="85000"/>
                <a:buFont typeface="Wingdings" panose="05000000000000000000" pitchFamily="2" charset="2"/>
                <a:buBlip>
                  <a:blip r:embed="rId2"/>
                </a:buBlip>
                <a:defRPr sz="2000">
                  <a:solidFill>
                    <a:schemeClr val="bg2"/>
                  </a:solidFill>
                  <a:latin typeface="Vinci Sans" pitchFamily="2" charset="0"/>
                  <a:ea typeface="MS PGothic" panose="020B0600070205080204" pitchFamily="34" charset="-128"/>
                </a:defRPr>
              </a:lvl1pPr>
              <a:lvl2pPr marL="742950" indent="-285750">
                <a:lnSpc>
                  <a:spcPct val="90000"/>
                </a:lnSpc>
                <a:buClr>
                  <a:srgbClr val="0D3777"/>
                </a:buClr>
                <a:buSzPct val="75000"/>
                <a:buFont typeface="Wingdings" panose="05000000000000000000" pitchFamily="2" charset="2"/>
                <a:buBlip>
                  <a:blip r:embed="rId2"/>
                </a:buBlip>
                <a:defRPr>
                  <a:solidFill>
                    <a:schemeClr val="bg2"/>
                  </a:solidFill>
                  <a:latin typeface="Vinci Sans" pitchFamily="2" charset="0"/>
                  <a:ea typeface="MS PGothic" panose="020B0600070205080204" pitchFamily="34" charset="-128"/>
                </a:defRPr>
              </a:lvl2pPr>
              <a:lvl3pPr marL="1143000" indent="-228600">
                <a:spcBef>
                  <a:spcPct val="10000"/>
                </a:spcBef>
                <a:buClr>
                  <a:srgbClr val="0D3777"/>
                </a:buClr>
                <a:buSzPct val="65000"/>
                <a:buFont typeface="Wingdings" panose="05000000000000000000" pitchFamily="2" charset="2"/>
                <a:buBlip>
                  <a:blip r:embed="rId2"/>
                </a:buBlip>
                <a:defRPr sz="1600">
                  <a:solidFill>
                    <a:schemeClr val="bg2"/>
                  </a:solidFill>
                  <a:latin typeface="Vinci Sans" pitchFamily="2" charset="0"/>
                  <a:ea typeface="MS PGothic" panose="020B0600070205080204" pitchFamily="34" charset="-128"/>
                </a:defRPr>
              </a:lvl3pPr>
              <a:lvl4pPr marL="1600200" indent="-228600">
                <a:spcBef>
                  <a:spcPct val="10000"/>
                </a:spcBef>
                <a:buClr>
                  <a:srgbClr val="0D3777"/>
                </a:buClr>
                <a:buSzPct val="55000"/>
                <a:buFont typeface="Wingdings" panose="05000000000000000000" pitchFamily="2" charset="2"/>
                <a:buChar char="n"/>
                <a:defRPr sz="1400">
                  <a:solidFill>
                    <a:schemeClr val="bg2"/>
                  </a:solidFill>
                  <a:latin typeface="Vinci Sans" pitchFamily="2" charset="0"/>
                  <a:ea typeface="MS PGothic" panose="020B0600070205080204" pitchFamily="34" charset="-128"/>
                </a:defRPr>
              </a:lvl4pPr>
              <a:lvl5pPr marL="2057400" indent="-228600">
                <a:spcBef>
                  <a:spcPct val="10000"/>
                </a:spcBef>
                <a:buClr>
                  <a:srgbClr val="0D3777"/>
                </a:buClr>
                <a:buSzPct val="55000"/>
                <a:buFont typeface="Wingdings" panose="05000000000000000000" pitchFamily="2" charset="2"/>
                <a:buChar char="n"/>
                <a:defRPr sz="1400">
                  <a:solidFill>
                    <a:schemeClr val="bg2"/>
                  </a:solidFill>
                  <a:latin typeface="Vinci Sans" pitchFamily="2" charset="0"/>
                  <a:ea typeface="MS PGothic" panose="020B0600070205080204" pitchFamily="34" charset="-128"/>
                </a:defRPr>
              </a:lvl5pPr>
              <a:lvl6pPr marL="2514600" indent="-228600" eaLnBrk="0" fontAlgn="base" hangingPunct="0">
                <a:spcBef>
                  <a:spcPct val="10000"/>
                </a:spcBef>
                <a:spcAft>
                  <a:spcPct val="0"/>
                </a:spcAft>
                <a:buClr>
                  <a:srgbClr val="0D3777"/>
                </a:buClr>
                <a:buSzPct val="55000"/>
                <a:buFont typeface="Wingdings" panose="05000000000000000000" pitchFamily="2" charset="2"/>
                <a:buChar char="n"/>
                <a:defRPr sz="1400">
                  <a:solidFill>
                    <a:schemeClr val="bg2"/>
                  </a:solidFill>
                  <a:latin typeface="Vinci Sans" pitchFamily="2" charset="0"/>
                  <a:ea typeface="MS PGothic" panose="020B0600070205080204" pitchFamily="34" charset="-128"/>
                </a:defRPr>
              </a:lvl6pPr>
              <a:lvl7pPr marL="2971800" indent="-228600" eaLnBrk="0" fontAlgn="base" hangingPunct="0">
                <a:spcBef>
                  <a:spcPct val="10000"/>
                </a:spcBef>
                <a:spcAft>
                  <a:spcPct val="0"/>
                </a:spcAft>
                <a:buClr>
                  <a:srgbClr val="0D3777"/>
                </a:buClr>
                <a:buSzPct val="55000"/>
                <a:buFont typeface="Wingdings" panose="05000000000000000000" pitchFamily="2" charset="2"/>
                <a:buChar char="n"/>
                <a:defRPr sz="1400">
                  <a:solidFill>
                    <a:schemeClr val="bg2"/>
                  </a:solidFill>
                  <a:latin typeface="Vinci Sans" pitchFamily="2" charset="0"/>
                  <a:ea typeface="MS PGothic" panose="020B0600070205080204" pitchFamily="34" charset="-128"/>
                </a:defRPr>
              </a:lvl7pPr>
              <a:lvl8pPr marL="3429000" indent="-228600" eaLnBrk="0" fontAlgn="base" hangingPunct="0">
                <a:spcBef>
                  <a:spcPct val="10000"/>
                </a:spcBef>
                <a:spcAft>
                  <a:spcPct val="0"/>
                </a:spcAft>
                <a:buClr>
                  <a:srgbClr val="0D3777"/>
                </a:buClr>
                <a:buSzPct val="55000"/>
                <a:buFont typeface="Wingdings" panose="05000000000000000000" pitchFamily="2" charset="2"/>
                <a:buChar char="n"/>
                <a:defRPr sz="1400">
                  <a:solidFill>
                    <a:schemeClr val="bg2"/>
                  </a:solidFill>
                  <a:latin typeface="Vinci Sans" pitchFamily="2" charset="0"/>
                  <a:ea typeface="MS PGothic" panose="020B0600070205080204" pitchFamily="34" charset="-128"/>
                </a:defRPr>
              </a:lvl8pPr>
              <a:lvl9pPr marL="3886200" indent="-228600" eaLnBrk="0" fontAlgn="base" hangingPunct="0">
                <a:spcBef>
                  <a:spcPct val="10000"/>
                </a:spcBef>
                <a:spcAft>
                  <a:spcPct val="0"/>
                </a:spcAft>
                <a:buClr>
                  <a:srgbClr val="0D3777"/>
                </a:buClr>
                <a:buSzPct val="55000"/>
                <a:buFont typeface="Wingdings" panose="05000000000000000000" pitchFamily="2" charset="2"/>
                <a:buChar char="n"/>
                <a:defRPr sz="1400">
                  <a:solidFill>
                    <a:schemeClr val="bg2"/>
                  </a:solidFill>
                  <a:latin typeface="Vinci Sans" pitchFamily="2" charset="0"/>
                  <a:ea typeface="MS PGothic" panose="020B0600070205080204" pitchFamily="34" charset="-128"/>
                </a:defRPr>
              </a:lvl9pPr>
            </a:lstStyle>
            <a:p>
              <a:pPr>
                <a:lnSpc>
                  <a:spcPct val="100000"/>
                </a:lnSpc>
                <a:spcBef>
                  <a:spcPct val="0"/>
                </a:spcBef>
                <a:spcAft>
                  <a:spcPct val="0"/>
                </a:spcAft>
                <a:buClrTx/>
                <a:buSzTx/>
                <a:buFontTx/>
                <a:buNone/>
              </a:pPr>
              <a:r>
                <a:rPr lang="fr-FR" altLang="fr-FR" sz="1400" b="1" dirty="0">
                  <a:solidFill>
                    <a:schemeClr val="bg1"/>
                  </a:solidFill>
                  <a:latin typeface="Arial" panose="020B0604020202020204" pitchFamily="34" charset="0"/>
                  <a:cs typeface="Arial" panose="020B0604020202020204" pitchFamily="34" charset="0"/>
                </a:rPr>
                <a:t>Suivi de la comptabilité carbone tout au long du projet</a:t>
              </a:r>
            </a:p>
          </p:txBody>
        </p:sp>
      </p:grpSp>
      <p:grpSp>
        <p:nvGrpSpPr>
          <p:cNvPr id="40974" name="Groupe 42">
            <a:extLst>
              <a:ext uri="{FF2B5EF4-FFF2-40B4-BE49-F238E27FC236}">
                <a16:creationId xmlns:a16="http://schemas.microsoft.com/office/drawing/2014/main" id="{2C13219A-4098-4E89-8BA3-50A3D4C186D7}"/>
              </a:ext>
            </a:extLst>
          </p:cNvPr>
          <p:cNvGrpSpPr>
            <a:grpSpLocks/>
          </p:cNvGrpSpPr>
          <p:nvPr/>
        </p:nvGrpSpPr>
        <p:grpSpPr bwMode="auto">
          <a:xfrm>
            <a:off x="1534466" y="4602999"/>
            <a:ext cx="3943350" cy="860949"/>
            <a:chOff x="1556650" y="3477501"/>
            <a:chExt cx="3943015" cy="859807"/>
          </a:xfrm>
        </p:grpSpPr>
        <p:sp>
          <p:nvSpPr>
            <p:cNvPr id="40983" name="ZoneTexte 11">
              <a:extLst>
                <a:ext uri="{FF2B5EF4-FFF2-40B4-BE49-F238E27FC236}">
                  <a16:creationId xmlns:a16="http://schemas.microsoft.com/office/drawing/2014/main" id="{1CF8257F-1403-4E33-BFFF-606354B88AD1}"/>
                </a:ext>
              </a:extLst>
            </p:cNvPr>
            <p:cNvSpPr txBox="1">
              <a:spLocks noChangeArrowheads="1"/>
            </p:cNvSpPr>
            <p:nvPr/>
          </p:nvSpPr>
          <p:spPr bwMode="auto">
            <a:xfrm>
              <a:off x="1632151" y="3477501"/>
              <a:ext cx="3731945" cy="30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45000"/>
                </a:spcBef>
                <a:spcAft>
                  <a:spcPct val="20000"/>
                </a:spcAft>
                <a:buClr>
                  <a:srgbClr val="0D3777"/>
                </a:buClr>
                <a:buSzPct val="85000"/>
                <a:buFont typeface="Wingdings" panose="05000000000000000000" pitchFamily="2" charset="2"/>
                <a:buBlip>
                  <a:blip r:embed="rId2"/>
                </a:buBlip>
                <a:defRPr sz="2000">
                  <a:solidFill>
                    <a:schemeClr val="bg2"/>
                  </a:solidFill>
                  <a:latin typeface="Vinci Sans" pitchFamily="2" charset="0"/>
                  <a:ea typeface="MS PGothic" panose="020B0600070205080204" pitchFamily="34" charset="-128"/>
                </a:defRPr>
              </a:lvl1pPr>
              <a:lvl2pPr marL="742950" indent="-285750">
                <a:lnSpc>
                  <a:spcPct val="90000"/>
                </a:lnSpc>
                <a:buClr>
                  <a:srgbClr val="0D3777"/>
                </a:buClr>
                <a:buSzPct val="75000"/>
                <a:buFont typeface="Wingdings" panose="05000000000000000000" pitchFamily="2" charset="2"/>
                <a:buBlip>
                  <a:blip r:embed="rId2"/>
                </a:buBlip>
                <a:defRPr>
                  <a:solidFill>
                    <a:schemeClr val="bg2"/>
                  </a:solidFill>
                  <a:latin typeface="Vinci Sans" pitchFamily="2" charset="0"/>
                  <a:ea typeface="MS PGothic" panose="020B0600070205080204" pitchFamily="34" charset="-128"/>
                </a:defRPr>
              </a:lvl2pPr>
              <a:lvl3pPr marL="1143000" indent="-228600">
                <a:spcBef>
                  <a:spcPct val="10000"/>
                </a:spcBef>
                <a:buClr>
                  <a:srgbClr val="0D3777"/>
                </a:buClr>
                <a:buSzPct val="65000"/>
                <a:buFont typeface="Wingdings" panose="05000000000000000000" pitchFamily="2" charset="2"/>
                <a:buBlip>
                  <a:blip r:embed="rId2"/>
                </a:buBlip>
                <a:defRPr sz="1600">
                  <a:solidFill>
                    <a:schemeClr val="bg2"/>
                  </a:solidFill>
                  <a:latin typeface="Vinci Sans" pitchFamily="2" charset="0"/>
                  <a:ea typeface="MS PGothic" panose="020B0600070205080204" pitchFamily="34" charset="-128"/>
                </a:defRPr>
              </a:lvl3pPr>
              <a:lvl4pPr marL="1600200" indent="-228600">
                <a:spcBef>
                  <a:spcPct val="10000"/>
                </a:spcBef>
                <a:buClr>
                  <a:srgbClr val="0D3777"/>
                </a:buClr>
                <a:buSzPct val="55000"/>
                <a:buFont typeface="Wingdings" panose="05000000000000000000" pitchFamily="2" charset="2"/>
                <a:buChar char="n"/>
                <a:defRPr sz="1400">
                  <a:solidFill>
                    <a:schemeClr val="bg2"/>
                  </a:solidFill>
                  <a:latin typeface="Vinci Sans" pitchFamily="2" charset="0"/>
                  <a:ea typeface="MS PGothic" panose="020B0600070205080204" pitchFamily="34" charset="-128"/>
                </a:defRPr>
              </a:lvl4pPr>
              <a:lvl5pPr marL="2057400" indent="-228600">
                <a:spcBef>
                  <a:spcPct val="10000"/>
                </a:spcBef>
                <a:buClr>
                  <a:srgbClr val="0D3777"/>
                </a:buClr>
                <a:buSzPct val="55000"/>
                <a:buFont typeface="Wingdings" panose="05000000000000000000" pitchFamily="2" charset="2"/>
                <a:buChar char="n"/>
                <a:defRPr sz="1400">
                  <a:solidFill>
                    <a:schemeClr val="bg2"/>
                  </a:solidFill>
                  <a:latin typeface="Vinci Sans" pitchFamily="2" charset="0"/>
                  <a:ea typeface="MS PGothic" panose="020B0600070205080204" pitchFamily="34" charset="-128"/>
                </a:defRPr>
              </a:lvl5pPr>
              <a:lvl6pPr marL="2514600" indent="-228600" eaLnBrk="0" fontAlgn="base" hangingPunct="0">
                <a:spcBef>
                  <a:spcPct val="10000"/>
                </a:spcBef>
                <a:spcAft>
                  <a:spcPct val="0"/>
                </a:spcAft>
                <a:buClr>
                  <a:srgbClr val="0D3777"/>
                </a:buClr>
                <a:buSzPct val="55000"/>
                <a:buFont typeface="Wingdings" panose="05000000000000000000" pitchFamily="2" charset="2"/>
                <a:buChar char="n"/>
                <a:defRPr sz="1400">
                  <a:solidFill>
                    <a:schemeClr val="bg2"/>
                  </a:solidFill>
                  <a:latin typeface="Vinci Sans" pitchFamily="2" charset="0"/>
                  <a:ea typeface="MS PGothic" panose="020B0600070205080204" pitchFamily="34" charset="-128"/>
                </a:defRPr>
              </a:lvl6pPr>
              <a:lvl7pPr marL="2971800" indent="-228600" eaLnBrk="0" fontAlgn="base" hangingPunct="0">
                <a:spcBef>
                  <a:spcPct val="10000"/>
                </a:spcBef>
                <a:spcAft>
                  <a:spcPct val="0"/>
                </a:spcAft>
                <a:buClr>
                  <a:srgbClr val="0D3777"/>
                </a:buClr>
                <a:buSzPct val="55000"/>
                <a:buFont typeface="Wingdings" panose="05000000000000000000" pitchFamily="2" charset="2"/>
                <a:buChar char="n"/>
                <a:defRPr sz="1400">
                  <a:solidFill>
                    <a:schemeClr val="bg2"/>
                  </a:solidFill>
                  <a:latin typeface="Vinci Sans" pitchFamily="2" charset="0"/>
                  <a:ea typeface="MS PGothic" panose="020B0600070205080204" pitchFamily="34" charset="-128"/>
                </a:defRPr>
              </a:lvl7pPr>
              <a:lvl8pPr marL="3429000" indent="-228600" eaLnBrk="0" fontAlgn="base" hangingPunct="0">
                <a:spcBef>
                  <a:spcPct val="10000"/>
                </a:spcBef>
                <a:spcAft>
                  <a:spcPct val="0"/>
                </a:spcAft>
                <a:buClr>
                  <a:srgbClr val="0D3777"/>
                </a:buClr>
                <a:buSzPct val="55000"/>
                <a:buFont typeface="Wingdings" panose="05000000000000000000" pitchFamily="2" charset="2"/>
                <a:buChar char="n"/>
                <a:defRPr sz="1400">
                  <a:solidFill>
                    <a:schemeClr val="bg2"/>
                  </a:solidFill>
                  <a:latin typeface="Vinci Sans" pitchFamily="2" charset="0"/>
                  <a:ea typeface="MS PGothic" panose="020B0600070205080204" pitchFamily="34" charset="-128"/>
                </a:defRPr>
              </a:lvl8pPr>
              <a:lvl9pPr marL="3886200" indent="-228600" eaLnBrk="0" fontAlgn="base" hangingPunct="0">
                <a:spcBef>
                  <a:spcPct val="10000"/>
                </a:spcBef>
                <a:spcAft>
                  <a:spcPct val="0"/>
                </a:spcAft>
                <a:buClr>
                  <a:srgbClr val="0D3777"/>
                </a:buClr>
                <a:buSzPct val="55000"/>
                <a:buFont typeface="Wingdings" panose="05000000000000000000" pitchFamily="2" charset="2"/>
                <a:buChar char="n"/>
                <a:defRPr sz="1400">
                  <a:solidFill>
                    <a:schemeClr val="bg2"/>
                  </a:solidFill>
                  <a:latin typeface="Vinci Sans" pitchFamily="2" charset="0"/>
                  <a:ea typeface="MS PGothic" panose="020B0600070205080204" pitchFamily="34" charset="-128"/>
                </a:defRPr>
              </a:lvl9pPr>
            </a:lstStyle>
            <a:p>
              <a:pPr>
                <a:lnSpc>
                  <a:spcPct val="100000"/>
                </a:lnSpc>
                <a:spcBef>
                  <a:spcPct val="0"/>
                </a:spcBef>
                <a:spcAft>
                  <a:spcPct val="0"/>
                </a:spcAft>
                <a:buClrTx/>
                <a:buSzTx/>
                <a:buFontTx/>
                <a:buNone/>
              </a:pPr>
              <a:r>
                <a:rPr lang="fr-FR" altLang="fr-FR" sz="1400" dirty="0" err="1">
                  <a:solidFill>
                    <a:schemeClr val="tx1"/>
                  </a:solidFill>
                  <a:latin typeface="Arial" panose="020B0604020202020204" pitchFamily="34" charset="0"/>
                  <a:cs typeface="Arial" panose="020B0604020202020204" pitchFamily="34" charset="0"/>
                </a:rPr>
                <a:t>Pré-évaluer</a:t>
              </a:r>
              <a:r>
                <a:rPr lang="fr-FR" altLang="fr-FR" sz="1400" dirty="0">
                  <a:solidFill>
                    <a:schemeClr val="tx1"/>
                  </a:solidFill>
                  <a:latin typeface="Arial" panose="020B0604020202020204" pitchFamily="34" charset="0"/>
                  <a:cs typeface="Arial" panose="020B0604020202020204" pitchFamily="34" charset="0"/>
                </a:rPr>
                <a:t> le projet à étudier </a:t>
              </a:r>
            </a:p>
          </p:txBody>
        </p:sp>
        <p:sp>
          <p:nvSpPr>
            <p:cNvPr id="40984" name="ZoneTexte 15">
              <a:extLst>
                <a:ext uri="{FF2B5EF4-FFF2-40B4-BE49-F238E27FC236}">
                  <a16:creationId xmlns:a16="http://schemas.microsoft.com/office/drawing/2014/main" id="{FA3120BB-D132-4C93-B7CB-84E5F0AE51F0}"/>
                </a:ext>
              </a:extLst>
            </p:cNvPr>
            <p:cNvSpPr txBox="1">
              <a:spLocks noChangeArrowheads="1"/>
            </p:cNvSpPr>
            <p:nvPr/>
          </p:nvSpPr>
          <p:spPr bwMode="auto">
            <a:xfrm>
              <a:off x="1632151" y="3745566"/>
              <a:ext cx="3867514" cy="30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45000"/>
                </a:spcBef>
                <a:spcAft>
                  <a:spcPct val="20000"/>
                </a:spcAft>
                <a:buClr>
                  <a:srgbClr val="0D3777"/>
                </a:buClr>
                <a:buSzPct val="85000"/>
                <a:buFont typeface="Wingdings" panose="05000000000000000000" pitchFamily="2" charset="2"/>
                <a:buBlip>
                  <a:blip r:embed="rId2"/>
                </a:buBlip>
                <a:defRPr sz="2000">
                  <a:solidFill>
                    <a:schemeClr val="bg2"/>
                  </a:solidFill>
                  <a:latin typeface="Vinci Sans" pitchFamily="2" charset="0"/>
                  <a:ea typeface="MS PGothic" panose="020B0600070205080204" pitchFamily="34" charset="-128"/>
                </a:defRPr>
              </a:lvl1pPr>
              <a:lvl2pPr marL="742950" indent="-285750">
                <a:lnSpc>
                  <a:spcPct val="90000"/>
                </a:lnSpc>
                <a:buClr>
                  <a:srgbClr val="0D3777"/>
                </a:buClr>
                <a:buSzPct val="75000"/>
                <a:buFont typeface="Wingdings" panose="05000000000000000000" pitchFamily="2" charset="2"/>
                <a:buBlip>
                  <a:blip r:embed="rId2"/>
                </a:buBlip>
                <a:defRPr>
                  <a:solidFill>
                    <a:schemeClr val="bg2"/>
                  </a:solidFill>
                  <a:latin typeface="Vinci Sans" pitchFamily="2" charset="0"/>
                  <a:ea typeface="MS PGothic" panose="020B0600070205080204" pitchFamily="34" charset="-128"/>
                </a:defRPr>
              </a:lvl2pPr>
              <a:lvl3pPr marL="1143000" indent="-228600">
                <a:spcBef>
                  <a:spcPct val="10000"/>
                </a:spcBef>
                <a:buClr>
                  <a:srgbClr val="0D3777"/>
                </a:buClr>
                <a:buSzPct val="65000"/>
                <a:buFont typeface="Wingdings" panose="05000000000000000000" pitchFamily="2" charset="2"/>
                <a:buBlip>
                  <a:blip r:embed="rId2"/>
                </a:buBlip>
                <a:defRPr sz="1600">
                  <a:solidFill>
                    <a:schemeClr val="bg2"/>
                  </a:solidFill>
                  <a:latin typeface="Vinci Sans" pitchFamily="2" charset="0"/>
                  <a:ea typeface="MS PGothic" panose="020B0600070205080204" pitchFamily="34" charset="-128"/>
                </a:defRPr>
              </a:lvl3pPr>
              <a:lvl4pPr marL="1600200" indent="-228600">
                <a:spcBef>
                  <a:spcPct val="10000"/>
                </a:spcBef>
                <a:buClr>
                  <a:srgbClr val="0D3777"/>
                </a:buClr>
                <a:buSzPct val="55000"/>
                <a:buFont typeface="Wingdings" panose="05000000000000000000" pitchFamily="2" charset="2"/>
                <a:buChar char="n"/>
                <a:defRPr sz="1400">
                  <a:solidFill>
                    <a:schemeClr val="bg2"/>
                  </a:solidFill>
                  <a:latin typeface="Vinci Sans" pitchFamily="2" charset="0"/>
                  <a:ea typeface="MS PGothic" panose="020B0600070205080204" pitchFamily="34" charset="-128"/>
                </a:defRPr>
              </a:lvl4pPr>
              <a:lvl5pPr marL="2057400" indent="-228600">
                <a:spcBef>
                  <a:spcPct val="10000"/>
                </a:spcBef>
                <a:buClr>
                  <a:srgbClr val="0D3777"/>
                </a:buClr>
                <a:buSzPct val="55000"/>
                <a:buFont typeface="Wingdings" panose="05000000000000000000" pitchFamily="2" charset="2"/>
                <a:buChar char="n"/>
                <a:defRPr sz="1400">
                  <a:solidFill>
                    <a:schemeClr val="bg2"/>
                  </a:solidFill>
                  <a:latin typeface="Vinci Sans" pitchFamily="2" charset="0"/>
                  <a:ea typeface="MS PGothic" panose="020B0600070205080204" pitchFamily="34" charset="-128"/>
                </a:defRPr>
              </a:lvl5pPr>
              <a:lvl6pPr marL="2514600" indent="-228600" eaLnBrk="0" fontAlgn="base" hangingPunct="0">
                <a:spcBef>
                  <a:spcPct val="10000"/>
                </a:spcBef>
                <a:spcAft>
                  <a:spcPct val="0"/>
                </a:spcAft>
                <a:buClr>
                  <a:srgbClr val="0D3777"/>
                </a:buClr>
                <a:buSzPct val="55000"/>
                <a:buFont typeface="Wingdings" panose="05000000000000000000" pitchFamily="2" charset="2"/>
                <a:buChar char="n"/>
                <a:defRPr sz="1400">
                  <a:solidFill>
                    <a:schemeClr val="bg2"/>
                  </a:solidFill>
                  <a:latin typeface="Vinci Sans" pitchFamily="2" charset="0"/>
                  <a:ea typeface="MS PGothic" panose="020B0600070205080204" pitchFamily="34" charset="-128"/>
                </a:defRPr>
              </a:lvl6pPr>
              <a:lvl7pPr marL="2971800" indent="-228600" eaLnBrk="0" fontAlgn="base" hangingPunct="0">
                <a:spcBef>
                  <a:spcPct val="10000"/>
                </a:spcBef>
                <a:spcAft>
                  <a:spcPct val="0"/>
                </a:spcAft>
                <a:buClr>
                  <a:srgbClr val="0D3777"/>
                </a:buClr>
                <a:buSzPct val="55000"/>
                <a:buFont typeface="Wingdings" panose="05000000000000000000" pitchFamily="2" charset="2"/>
                <a:buChar char="n"/>
                <a:defRPr sz="1400">
                  <a:solidFill>
                    <a:schemeClr val="bg2"/>
                  </a:solidFill>
                  <a:latin typeface="Vinci Sans" pitchFamily="2" charset="0"/>
                  <a:ea typeface="MS PGothic" panose="020B0600070205080204" pitchFamily="34" charset="-128"/>
                </a:defRPr>
              </a:lvl7pPr>
              <a:lvl8pPr marL="3429000" indent="-228600" eaLnBrk="0" fontAlgn="base" hangingPunct="0">
                <a:spcBef>
                  <a:spcPct val="10000"/>
                </a:spcBef>
                <a:spcAft>
                  <a:spcPct val="0"/>
                </a:spcAft>
                <a:buClr>
                  <a:srgbClr val="0D3777"/>
                </a:buClr>
                <a:buSzPct val="55000"/>
                <a:buFont typeface="Wingdings" panose="05000000000000000000" pitchFamily="2" charset="2"/>
                <a:buChar char="n"/>
                <a:defRPr sz="1400">
                  <a:solidFill>
                    <a:schemeClr val="bg2"/>
                  </a:solidFill>
                  <a:latin typeface="Vinci Sans" pitchFamily="2" charset="0"/>
                  <a:ea typeface="MS PGothic" panose="020B0600070205080204" pitchFamily="34" charset="-128"/>
                </a:defRPr>
              </a:lvl8pPr>
              <a:lvl9pPr marL="3886200" indent="-228600" eaLnBrk="0" fontAlgn="base" hangingPunct="0">
                <a:spcBef>
                  <a:spcPct val="10000"/>
                </a:spcBef>
                <a:spcAft>
                  <a:spcPct val="0"/>
                </a:spcAft>
                <a:buClr>
                  <a:srgbClr val="0D3777"/>
                </a:buClr>
                <a:buSzPct val="55000"/>
                <a:buFont typeface="Wingdings" panose="05000000000000000000" pitchFamily="2" charset="2"/>
                <a:buChar char="n"/>
                <a:defRPr sz="1400">
                  <a:solidFill>
                    <a:schemeClr val="bg2"/>
                  </a:solidFill>
                  <a:latin typeface="Vinci Sans" pitchFamily="2" charset="0"/>
                  <a:ea typeface="MS PGothic" panose="020B0600070205080204" pitchFamily="34" charset="-128"/>
                </a:defRPr>
              </a:lvl9pPr>
            </a:lstStyle>
            <a:p>
              <a:pPr>
                <a:lnSpc>
                  <a:spcPct val="100000"/>
                </a:lnSpc>
                <a:spcBef>
                  <a:spcPct val="0"/>
                </a:spcBef>
                <a:spcAft>
                  <a:spcPct val="0"/>
                </a:spcAft>
                <a:buClrTx/>
                <a:buSzTx/>
                <a:buFontTx/>
                <a:buNone/>
              </a:pPr>
              <a:r>
                <a:rPr lang="fr-FR" altLang="fr-FR" sz="1400">
                  <a:solidFill>
                    <a:schemeClr val="tx1"/>
                  </a:solidFill>
                  <a:latin typeface="Arial" panose="020B0604020202020204" pitchFamily="34" charset="0"/>
                  <a:cs typeface="Arial" panose="020B0604020202020204" pitchFamily="34" charset="0"/>
                </a:rPr>
                <a:t>Suivi carbone des choix d’études</a:t>
              </a:r>
            </a:p>
          </p:txBody>
        </p:sp>
        <p:sp>
          <p:nvSpPr>
            <p:cNvPr id="40985" name="ZoneTexte 34">
              <a:extLst>
                <a:ext uri="{FF2B5EF4-FFF2-40B4-BE49-F238E27FC236}">
                  <a16:creationId xmlns:a16="http://schemas.microsoft.com/office/drawing/2014/main" id="{0B2F7744-3015-4FA4-9E99-60AF2F693DBA}"/>
                </a:ext>
              </a:extLst>
            </p:cNvPr>
            <p:cNvSpPr txBox="1">
              <a:spLocks noChangeArrowheads="1"/>
            </p:cNvSpPr>
            <p:nvPr/>
          </p:nvSpPr>
          <p:spPr bwMode="auto">
            <a:xfrm>
              <a:off x="1556650" y="4029939"/>
              <a:ext cx="3731945" cy="30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45000"/>
                </a:spcBef>
                <a:spcAft>
                  <a:spcPct val="20000"/>
                </a:spcAft>
                <a:buClr>
                  <a:srgbClr val="0D3777"/>
                </a:buClr>
                <a:buSzPct val="85000"/>
                <a:buFont typeface="Wingdings" panose="05000000000000000000" pitchFamily="2" charset="2"/>
                <a:buBlip>
                  <a:blip r:embed="rId2"/>
                </a:buBlip>
                <a:defRPr sz="2000">
                  <a:solidFill>
                    <a:schemeClr val="bg2"/>
                  </a:solidFill>
                  <a:latin typeface="Vinci Sans" pitchFamily="2" charset="0"/>
                  <a:ea typeface="MS PGothic" panose="020B0600070205080204" pitchFamily="34" charset="-128"/>
                </a:defRPr>
              </a:lvl1pPr>
              <a:lvl2pPr marL="742950" indent="-285750">
                <a:lnSpc>
                  <a:spcPct val="90000"/>
                </a:lnSpc>
                <a:buClr>
                  <a:srgbClr val="0D3777"/>
                </a:buClr>
                <a:buSzPct val="75000"/>
                <a:buFont typeface="Wingdings" panose="05000000000000000000" pitchFamily="2" charset="2"/>
                <a:buBlip>
                  <a:blip r:embed="rId2"/>
                </a:buBlip>
                <a:defRPr>
                  <a:solidFill>
                    <a:schemeClr val="bg2"/>
                  </a:solidFill>
                  <a:latin typeface="Vinci Sans" pitchFamily="2" charset="0"/>
                  <a:ea typeface="MS PGothic" panose="020B0600070205080204" pitchFamily="34" charset="-128"/>
                </a:defRPr>
              </a:lvl2pPr>
              <a:lvl3pPr marL="1143000" indent="-228600">
                <a:spcBef>
                  <a:spcPct val="10000"/>
                </a:spcBef>
                <a:buClr>
                  <a:srgbClr val="0D3777"/>
                </a:buClr>
                <a:buSzPct val="65000"/>
                <a:buFont typeface="Wingdings" panose="05000000000000000000" pitchFamily="2" charset="2"/>
                <a:buBlip>
                  <a:blip r:embed="rId2"/>
                </a:buBlip>
                <a:defRPr sz="1600">
                  <a:solidFill>
                    <a:schemeClr val="bg2"/>
                  </a:solidFill>
                  <a:latin typeface="Vinci Sans" pitchFamily="2" charset="0"/>
                  <a:ea typeface="MS PGothic" panose="020B0600070205080204" pitchFamily="34" charset="-128"/>
                </a:defRPr>
              </a:lvl3pPr>
              <a:lvl4pPr marL="1600200" indent="-228600">
                <a:spcBef>
                  <a:spcPct val="10000"/>
                </a:spcBef>
                <a:buClr>
                  <a:srgbClr val="0D3777"/>
                </a:buClr>
                <a:buSzPct val="55000"/>
                <a:buFont typeface="Wingdings" panose="05000000000000000000" pitchFamily="2" charset="2"/>
                <a:buChar char="n"/>
                <a:defRPr sz="1400">
                  <a:solidFill>
                    <a:schemeClr val="bg2"/>
                  </a:solidFill>
                  <a:latin typeface="Vinci Sans" pitchFamily="2" charset="0"/>
                  <a:ea typeface="MS PGothic" panose="020B0600070205080204" pitchFamily="34" charset="-128"/>
                </a:defRPr>
              </a:lvl4pPr>
              <a:lvl5pPr marL="2057400" indent="-228600">
                <a:spcBef>
                  <a:spcPct val="10000"/>
                </a:spcBef>
                <a:buClr>
                  <a:srgbClr val="0D3777"/>
                </a:buClr>
                <a:buSzPct val="55000"/>
                <a:buFont typeface="Wingdings" panose="05000000000000000000" pitchFamily="2" charset="2"/>
                <a:buChar char="n"/>
                <a:defRPr sz="1400">
                  <a:solidFill>
                    <a:schemeClr val="bg2"/>
                  </a:solidFill>
                  <a:latin typeface="Vinci Sans" pitchFamily="2" charset="0"/>
                  <a:ea typeface="MS PGothic" panose="020B0600070205080204" pitchFamily="34" charset="-128"/>
                </a:defRPr>
              </a:lvl5pPr>
              <a:lvl6pPr marL="2514600" indent="-228600" eaLnBrk="0" fontAlgn="base" hangingPunct="0">
                <a:spcBef>
                  <a:spcPct val="10000"/>
                </a:spcBef>
                <a:spcAft>
                  <a:spcPct val="0"/>
                </a:spcAft>
                <a:buClr>
                  <a:srgbClr val="0D3777"/>
                </a:buClr>
                <a:buSzPct val="55000"/>
                <a:buFont typeface="Wingdings" panose="05000000000000000000" pitchFamily="2" charset="2"/>
                <a:buChar char="n"/>
                <a:defRPr sz="1400">
                  <a:solidFill>
                    <a:schemeClr val="bg2"/>
                  </a:solidFill>
                  <a:latin typeface="Vinci Sans" pitchFamily="2" charset="0"/>
                  <a:ea typeface="MS PGothic" panose="020B0600070205080204" pitchFamily="34" charset="-128"/>
                </a:defRPr>
              </a:lvl6pPr>
              <a:lvl7pPr marL="2971800" indent="-228600" eaLnBrk="0" fontAlgn="base" hangingPunct="0">
                <a:spcBef>
                  <a:spcPct val="10000"/>
                </a:spcBef>
                <a:spcAft>
                  <a:spcPct val="0"/>
                </a:spcAft>
                <a:buClr>
                  <a:srgbClr val="0D3777"/>
                </a:buClr>
                <a:buSzPct val="55000"/>
                <a:buFont typeface="Wingdings" panose="05000000000000000000" pitchFamily="2" charset="2"/>
                <a:buChar char="n"/>
                <a:defRPr sz="1400">
                  <a:solidFill>
                    <a:schemeClr val="bg2"/>
                  </a:solidFill>
                  <a:latin typeface="Vinci Sans" pitchFamily="2" charset="0"/>
                  <a:ea typeface="MS PGothic" panose="020B0600070205080204" pitchFamily="34" charset="-128"/>
                </a:defRPr>
              </a:lvl7pPr>
              <a:lvl8pPr marL="3429000" indent="-228600" eaLnBrk="0" fontAlgn="base" hangingPunct="0">
                <a:spcBef>
                  <a:spcPct val="10000"/>
                </a:spcBef>
                <a:spcAft>
                  <a:spcPct val="0"/>
                </a:spcAft>
                <a:buClr>
                  <a:srgbClr val="0D3777"/>
                </a:buClr>
                <a:buSzPct val="55000"/>
                <a:buFont typeface="Wingdings" panose="05000000000000000000" pitchFamily="2" charset="2"/>
                <a:buChar char="n"/>
                <a:defRPr sz="1400">
                  <a:solidFill>
                    <a:schemeClr val="bg2"/>
                  </a:solidFill>
                  <a:latin typeface="Vinci Sans" pitchFamily="2" charset="0"/>
                  <a:ea typeface="MS PGothic" panose="020B0600070205080204" pitchFamily="34" charset="-128"/>
                </a:defRPr>
              </a:lvl8pPr>
              <a:lvl9pPr marL="3886200" indent="-228600" eaLnBrk="0" fontAlgn="base" hangingPunct="0">
                <a:spcBef>
                  <a:spcPct val="10000"/>
                </a:spcBef>
                <a:spcAft>
                  <a:spcPct val="0"/>
                </a:spcAft>
                <a:buClr>
                  <a:srgbClr val="0D3777"/>
                </a:buClr>
                <a:buSzPct val="55000"/>
                <a:buFont typeface="Wingdings" panose="05000000000000000000" pitchFamily="2" charset="2"/>
                <a:buChar char="n"/>
                <a:defRPr sz="1400">
                  <a:solidFill>
                    <a:schemeClr val="bg2"/>
                  </a:solidFill>
                  <a:latin typeface="Vinci Sans" pitchFamily="2" charset="0"/>
                  <a:ea typeface="MS PGothic" panose="020B0600070205080204" pitchFamily="34" charset="-128"/>
                </a:defRPr>
              </a:lvl9pPr>
            </a:lstStyle>
            <a:p>
              <a:pPr>
                <a:lnSpc>
                  <a:spcPct val="100000"/>
                </a:lnSpc>
                <a:spcBef>
                  <a:spcPct val="0"/>
                </a:spcBef>
                <a:spcAft>
                  <a:spcPct val="0"/>
                </a:spcAft>
                <a:buClrTx/>
                <a:buSzTx/>
                <a:buFontTx/>
                <a:buNone/>
              </a:pPr>
              <a:r>
                <a:rPr lang="fr-FR" altLang="fr-FR" sz="1400" dirty="0">
                  <a:solidFill>
                    <a:schemeClr val="tx1"/>
                  </a:solidFill>
                  <a:latin typeface="Arial" panose="020B0604020202020204" pitchFamily="34" charset="0"/>
                  <a:cs typeface="Arial" panose="020B0604020202020204" pitchFamily="34" charset="0"/>
                </a:rPr>
                <a:t> Faire évaluer le projet à étudier </a:t>
              </a:r>
            </a:p>
          </p:txBody>
        </p:sp>
      </p:grpSp>
      <p:sp>
        <p:nvSpPr>
          <p:cNvPr id="40977" name="ZoneTexte 38">
            <a:extLst>
              <a:ext uri="{FF2B5EF4-FFF2-40B4-BE49-F238E27FC236}">
                <a16:creationId xmlns:a16="http://schemas.microsoft.com/office/drawing/2014/main" id="{B0373D33-ADE7-4D6E-AA9A-2AB2D7426E7A}"/>
              </a:ext>
            </a:extLst>
          </p:cNvPr>
          <p:cNvSpPr txBox="1">
            <a:spLocks noChangeArrowheads="1"/>
          </p:cNvSpPr>
          <p:nvPr/>
        </p:nvSpPr>
        <p:spPr bwMode="auto">
          <a:xfrm>
            <a:off x="1601095" y="3710597"/>
            <a:ext cx="58880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45000"/>
              </a:spcBef>
              <a:spcAft>
                <a:spcPct val="20000"/>
              </a:spcAft>
              <a:buClr>
                <a:srgbClr val="0D3777"/>
              </a:buClr>
              <a:buSzPct val="85000"/>
              <a:buFont typeface="Wingdings" panose="05000000000000000000" pitchFamily="2" charset="2"/>
              <a:buBlip>
                <a:blip r:embed="rId2"/>
              </a:buBlip>
              <a:defRPr sz="2000">
                <a:solidFill>
                  <a:schemeClr val="bg2"/>
                </a:solidFill>
                <a:latin typeface="Vinci Sans" pitchFamily="2" charset="0"/>
                <a:ea typeface="MS PGothic" panose="020B0600070205080204" pitchFamily="34" charset="-128"/>
              </a:defRPr>
            </a:lvl1pPr>
            <a:lvl2pPr marL="742950" indent="-285750">
              <a:lnSpc>
                <a:spcPct val="90000"/>
              </a:lnSpc>
              <a:buClr>
                <a:srgbClr val="0D3777"/>
              </a:buClr>
              <a:buSzPct val="75000"/>
              <a:buFont typeface="Wingdings" panose="05000000000000000000" pitchFamily="2" charset="2"/>
              <a:buBlip>
                <a:blip r:embed="rId2"/>
              </a:buBlip>
              <a:defRPr>
                <a:solidFill>
                  <a:schemeClr val="bg2"/>
                </a:solidFill>
                <a:latin typeface="Vinci Sans" pitchFamily="2" charset="0"/>
                <a:ea typeface="MS PGothic" panose="020B0600070205080204" pitchFamily="34" charset="-128"/>
              </a:defRPr>
            </a:lvl2pPr>
            <a:lvl3pPr marL="1143000" indent="-228600">
              <a:spcBef>
                <a:spcPct val="10000"/>
              </a:spcBef>
              <a:buClr>
                <a:srgbClr val="0D3777"/>
              </a:buClr>
              <a:buSzPct val="65000"/>
              <a:buFont typeface="Wingdings" panose="05000000000000000000" pitchFamily="2" charset="2"/>
              <a:buBlip>
                <a:blip r:embed="rId2"/>
              </a:buBlip>
              <a:defRPr sz="1600">
                <a:solidFill>
                  <a:schemeClr val="bg2"/>
                </a:solidFill>
                <a:latin typeface="Vinci Sans" pitchFamily="2" charset="0"/>
                <a:ea typeface="MS PGothic" panose="020B0600070205080204" pitchFamily="34" charset="-128"/>
              </a:defRPr>
            </a:lvl3pPr>
            <a:lvl4pPr marL="1600200" indent="-228600">
              <a:spcBef>
                <a:spcPct val="10000"/>
              </a:spcBef>
              <a:buClr>
                <a:srgbClr val="0D3777"/>
              </a:buClr>
              <a:buSzPct val="55000"/>
              <a:buFont typeface="Wingdings" panose="05000000000000000000" pitchFamily="2" charset="2"/>
              <a:buChar char="n"/>
              <a:defRPr sz="1400">
                <a:solidFill>
                  <a:schemeClr val="bg2"/>
                </a:solidFill>
                <a:latin typeface="Vinci Sans" pitchFamily="2" charset="0"/>
                <a:ea typeface="MS PGothic" panose="020B0600070205080204" pitchFamily="34" charset="-128"/>
              </a:defRPr>
            </a:lvl4pPr>
            <a:lvl5pPr marL="2057400" indent="-228600">
              <a:spcBef>
                <a:spcPct val="10000"/>
              </a:spcBef>
              <a:buClr>
                <a:srgbClr val="0D3777"/>
              </a:buClr>
              <a:buSzPct val="55000"/>
              <a:buFont typeface="Wingdings" panose="05000000000000000000" pitchFamily="2" charset="2"/>
              <a:buChar char="n"/>
              <a:defRPr sz="1400">
                <a:solidFill>
                  <a:schemeClr val="bg2"/>
                </a:solidFill>
                <a:latin typeface="Vinci Sans" pitchFamily="2" charset="0"/>
                <a:ea typeface="MS PGothic" panose="020B0600070205080204" pitchFamily="34" charset="-128"/>
              </a:defRPr>
            </a:lvl5pPr>
            <a:lvl6pPr marL="2514600" indent="-228600" eaLnBrk="0" fontAlgn="base" hangingPunct="0">
              <a:spcBef>
                <a:spcPct val="10000"/>
              </a:spcBef>
              <a:spcAft>
                <a:spcPct val="0"/>
              </a:spcAft>
              <a:buClr>
                <a:srgbClr val="0D3777"/>
              </a:buClr>
              <a:buSzPct val="55000"/>
              <a:buFont typeface="Wingdings" panose="05000000000000000000" pitchFamily="2" charset="2"/>
              <a:buChar char="n"/>
              <a:defRPr sz="1400">
                <a:solidFill>
                  <a:schemeClr val="bg2"/>
                </a:solidFill>
                <a:latin typeface="Vinci Sans" pitchFamily="2" charset="0"/>
                <a:ea typeface="MS PGothic" panose="020B0600070205080204" pitchFamily="34" charset="-128"/>
              </a:defRPr>
            </a:lvl6pPr>
            <a:lvl7pPr marL="2971800" indent="-228600" eaLnBrk="0" fontAlgn="base" hangingPunct="0">
              <a:spcBef>
                <a:spcPct val="10000"/>
              </a:spcBef>
              <a:spcAft>
                <a:spcPct val="0"/>
              </a:spcAft>
              <a:buClr>
                <a:srgbClr val="0D3777"/>
              </a:buClr>
              <a:buSzPct val="55000"/>
              <a:buFont typeface="Wingdings" panose="05000000000000000000" pitchFamily="2" charset="2"/>
              <a:buChar char="n"/>
              <a:defRPr sz="1400">
                <a:solidFill>
                  <a:schemeClr val="bg2"/>
                </a:solidFill>
                <a:latin typeface="Vinci Sans" pitchFamily="2" charset="0"/>
                <a:ea typeface="MS PGothic" panose="020B0600070205080204" pitchFamily="34" charset="-128"/>
              </a:defRPr>
            </a:lvl7pPr>
            <a:lvl8pPr marL="3429000" indent="-228600" eaLnBrk="0" fontAlgn="base" hangingPunct="0">
              <a:spcBef>
                <a:spcPct val="10000"/>
              </a:spcBef>
              <a:spcAft>
                <a:spcPct val="0"/>
              </a:spcAft>
              <a:buClr>
                <a:srgbClr val="0D3777"/>
              </a:buClr>
              <a:buSzPct val="55000"/>
              <a:buFont typeface="Wingdings" panose="05000000000000000000" pitchFamily="2" charset="2"/>
              <a:buChar char="n"/>
              <a:defRPr sz="1400">
                <a:solidFill>
                  <a:schemeClr val="bg2"/>
                </a:solidFill>
                <a:latin typeface="Vinci Sans" pitchFamily="2" charset="0"/>
                <a:ea typeface="MS PGothic" panose="020B0600070205080204" pitchFamily="34" charset="-128"/>
              </a:defRPr>
            </a:lvl8pPr>
            <a:lvl9pPr marL="3886200" indent="-228600" eaLnBrk="0" fontAlgn="base" hangingPunct="0">
              <a:spcBef>
                <a:spcPct val="10000"/>
              </a:spcBef>
              <a:spcAft>
                <a:spcPct val="0"/>
              </a:spcAft>
              <a:buClr>
                <a:srgbClr val="0D3777"/>
              </a:buClr>
              <a:buSzPct val="55000"/>
              <a:buFont typeface="Wingdings" panose="05000000000000000000" pitchFamily="2" charset="2"/>
              <a:buChar char="n"/>
              <a:defRPr sz="1400">
                <a:solidFill>
                  <a:schemeClr val="bg2"/>
                </a:solidFill>
                <a:latin typeface="Vinci Sans" pitchFamily="2" charset="0"/>
                <a:ea typeface="MS PGothic" panose="020B0600070205080204" pitchFamily="34" charset="-128"/>
              </a:defRPr>
            </a:lvl9pPr>
          </a:lstStyle>
          <a:p>
            <a:pPr>
              <a:lnSpc>
                <a:spcPct val="100000"/>
              </a:lnSpc>
              <a:spcBef>
                <a:spcPct val="0"/>
              </a:spcBef>
              <a:spcAft>
                <a:spcPct val="0"/>
              </a:spcAft>
              <a:buClrTx/>
              <a:buSzTx/>
              <a:buFontTx/>
              <a:buNone/>
            </a:pPr>
            <a:r>
              <a:rPr lang="fr-FR" altLang="fr-FR" sz="1400" dirty="0">
                <a:solidFill>
                  <a:schemeClr val="tx1"/>
                </a:solidFill>
                <a:latin typeface="Arial" panose="020B0604020202020204" pitchFamily="34" charset="0"/>
                <a:cs typeface="Arial" panose="020B0604020202020204" pitchFamily="34" charset="0"/>
              </a:rPr>
              <a:t>Qualification / maturité des partenaires</a:t>
            </a:r>
          </a:p>
        </p:txBody>
      </p:sp>
      <p:sp>
        <p:nvSpPr>
          <p:cNvPr id="2" name="Rectangle 1">
            <a:extLst>
              <a:ext uri="{FF2B5EF4-FFF2-40B4-BE49-F238E27FC236}">
                <a16:creationId xmlns:a16="http://schemas.microsoft.com/office/drawing/2014/main" id="{113EA169-95F0-41CA-9D36-158D0D67D901}"/>
              </a:ext>
            </a:extLst>
          </p:cNvPr>
          <p:cNvSpPr/>
          <p:nvPr/>
        </p:nvSpPr>
        <p:spPr>
          <a:xfrm>
            <a:off x="181668" y="5643716"/>
            <a:ext cx="8811519" cy="754291"/>
          </a:xfrm>
          <a:prstGeom prst="rect">
            <a:avLst/>
          </a:prstGeom>
          <a:noFill/>
          <a:ln w="762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grpSp>
        <p:nvGrpSpPr>
          <p:cNvPr id="44" name="Groupe 43">
            <a:extLst>
              <a:ext uri="{FF2B5EF4-FFF2-40B4-BE49-F238E27FC236}">
                <a16:creationId xmlns:a16="http://schemas.microsoft.com/office/drawing/2014/main" id="{B35AC1B6-CAE8-42C3-A210-00730ACB622E}"/>
              </a:ext>
            </a:extLst>
          </p:cNvPr>
          <p:cNvGrpSpPr/>
          <p:nvPr/>
        </p:nvGrpSpPr>
        <p:grpSpPr>
          <a:xfrm>
            <a:off x="7564582" y="0"/>
            <a:ext cx="1579418" cy="1384769"/>
            <a:chOff x="10612583" y="164692"/>
            <a:chExt cx="1579418" cy="1384769"/>
          </a:xfrm>
        </p:grpSpPr>
        <p:pic>
          <p:nvPicPr>
            <p:cNvPr id="48" name="Image 47">
              <a:extLst>
                <a:ext uri="{FF2B5EF4-FFF2-40B4-BE49-F238E27FC236}">
                  <a16:creationId xmlns:a16="http://schemas.microsoft.com/office/drawing/2014/main" id="{53AFFC6C-5E53-4876-A0E3-145F657590F9}"/>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612583" y="164692"/>
              <a:ext cx="1579418" cy="958689"/>
            </a:xfrm>
            <a:prstGeom prst="rect">
              <a:avLst/>
            </a:prstGeom>
            <a:noFill/>
            <a:ln>
              <a:noFill/>
            </a:ln>
          </p:spPr>
        </p:pic>
        <p:pic>
          <p:nvPicPr>
            <p:cNvPr id="49" name="Image 48" descr="Une image contenant texte, clipart&#10;&#10;Description générée automatiquement">
              <a:extLst>
                <a:ext uri="{FF2B5EF4-FFF2-40B4-BE49-F238E27FC236}">
                  <a16:creationId xmlns:a16="http://schemas.microsoft.com/office/drawing/2014/main" id="{DDE0ECF8-5101-4285-A0B9-B7753DEF284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729515" y="1071574"/>
              <a:ext cx="1242983" cy="477887"/>
            </a:xfrm>
            <a:prstGeom prst="rect">
              <a:avLst/>
            </a:prstGeom>
          </p:spPr>
        </p:pic>
      </p:grpSp>
      <p:pic>
        <p:nvPicPr>
          <p:cNvPr id="3" name="Image 2">
            <a:extLst>
              <a:ext uri="{FF2B5EF4-FFF2-40B4-BE49-F238E27FC236}">
                <a16:creationId xmlns:a16="http://schemas.microsoft.com/office/drawing/2014/main" id="{862A3190-BB96-E060-4F6D-D7D59C19B9B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6581" y="32386"/>
            <a:ext cx="565682" cy="529317"/>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a:extLst>
              <a:ext uri="{FF2B5EF4-FFF2-40B4-BE49-F238E27FC236}">
                <a16:creationId xmlns:a16="http://schemas.microsoft.com/office/drawing/2014/main" id="{AA6CFD45-1DD6-44D1-9A22-1E50C3376D2D}"/>
              </a:ext>
            </a:extLst>
          </p:cNvPr>
          <p:cNvGrpSpPr/>
          <p:nvPr/>
        </p:nvGrpSpPr>
        <p:grpSpPr>
          <a:xfrm>
            <a:off x="7564582" y="0"/>
            <a:ext cx="1579418" cy="1384769"/>
            <a:chOff x="10612583" y="164692"/>
            <a:chExt cx="1579418" cy="1384769"/>
          </a:xfrm>
        </p:grpSpPr>
        <p:pic>
          <p:nvPicPr>
            <p:cNvPr id="5" name="Image 4">
              <a:extLst>
                <a:ext uri="{FF2B5EF4-FFF2-40B4-BE49-F238E27FC236}">
                  <a16:creationId xmlns:a16="http://schemas.microsoft.com/office/drawing/2014/main" id="{9E1CC04C-EB5B-4D29-B3EF-A463934B07A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12583" y="164692"/>
              <a:ext cx="1579418" cy="958689"/>
            </a:xfrm>
            <a:prstGeom prst="rect">
              <a:avLst/>
            </a:prstGeom>
            <a:noFill/>
            <a:ln>
              <a:noFill/>
            </a:ln>
          </p:spPr>
        </p:pic>
        <p:pic>
          <p:nvPicPr>
            <p:cNvPr id="6" name="Image 5" descr="Une image contenant texte, clipart&#10;&#10;Description générée automatiquement">
              <a:extLst>
                <a:ext uri="{FF2B5EF4-FFF2-40B4-BE49-F238E27FC236}">
                  <a16:creationId xmlns:a16="http://schemas.microsoft.com/office/drawing/2014/main" id="{E77A0DB2-015B-4511-8B2E-3F2E330D92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9515" y="1071574"/>
              <a:ext cx="1242983" cy="477887"/>
            </a:xfrm>
            <a:prstGeom prst="rect">
              <a:avLst/>
            </a:prstGeom>
          </p:spPr>
        </p:pic>
      </p:grpSp>
      <p:sp>
        <p:nvSpPr>
          <p:cNvPr id="7" name="Espace réservé de la date 6">
            <a:extLst>
              <a:ext uri="{FF2B5EF4-FFF2-40B4-BE49-F238E27FC236}">
                <a16:creationId xmlns:a16="http://schemas.microsoft.com/office/drawing/2014/main" id="{CB5673E1-CCE9-4F1C-80A2-493C676A1733}"/>
              </a:ext>
            </a:extLst>
          </p:cNvPr>
          <p:cNvSpPr>
            <a:spLocks noGrp="1"/>
          </p:cNvSpPr>
          <p:nvPr>
            <p:ph type="dt" sz="half" idx="10"/>
          </p:nvPr>
        </p:nvSpPr>
        <p:spPr/>
        <p:txBody>
          <a:bodyPr/>
          <a:lstStyle/>
          <a:p>
            <a:fld id="{165DD954-2590-4BD1-B25F-4434DCD53D1E}" type="datetime1">
              <a:rPr lang="fr-FR" smtClean="0"/>
              <a:t>31/05/2023</a:t>
            </a:fld>
            <a:endParaRPr lang="fr-FR"/>
          </a:p>
        </p:txBody>
      </p:sp>
      <p:sp>
        <p:nvSpPr>
          <p:cNvPr id="8" name="Espace réservé du numéro de diapositive 7">
            <a:extLst>
              <a:ext uri="{FF2B5EF4-FFF2-40B4-BE49-F238E27FC236}">
                <a16:creationId xmlns:a16="http://schemas.microsoft.com/office/drawing/2014/main" id="{0CE06691-DAB2-4AA6-B9AC-D6FBCB026CCC}"/>
              </a:ext>
            </a:extLst>
          </p:cNvPr>
          <p:cNvSpPr>
            <a:spLocks noGrp="1"/>
          </p:cNvSpPr>
          <p:nvPr>
            <p:ph type="sldNum" sz="quarter" idx="12"/>
          </p:nvPr>
        </p:nvSpPr>
        <p:spPr/>
        <p:txBody>
          <a:bodyPr/>
          <a:lstStyle/>
          <a:p>
            <a:fld id="{161ECF3D-F8DC-4A87-BECB-28B708B64DAD}" type="slidenum">
              <a:rPr lang="fr-FR" smtClean="0"/>
              <a:t>28</a:t>
            </a:fld>
            <a:endParaRPr lang="fr-FR"/>
          </a:p>
        </p:txBody>
      </p:sp>
      <p:sp>
        <p:nvSpPr>
          <p:cNvPr id="9" name="Titre 1">
            <a:extLst>
              <a:ext uri="{FF2B5EF4-FFF2-40B4-BE49-F238E27FC236}">
                <a16:creationId xmlns:a16="http://schemas.microsoft.com/office/drawing/2014/main" id="{23C40A85-6683-4637-A9CD-388A8BB8A7A5}"/>
              </a:ext>
            </a:extLst>
          </p:cNvPr>
          <p:cNvSpPr txBox="1">
            <a:spLocks/>
          </p:cNvSpPr>
          <p:nvPr/>
        </p:nvSpPr>
        <p:spPr>
          <a:xfrm>
            <a:off x="685800" y="2235200"/>
            <a:ext cx="7772400" cy="238760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b="1" dirty="0"/>
              <a:t>Conclusion                </a:t>
            </a:r>
          </a:p>
        </p:txBody>
      </p:sp>
      <p:pic>
        <p:nvPicPr>
          <p:cNvPr id="2" name="Image 1">
            <a:extLst>
              <a:ext uri="{FF2B5EF4-FFF2-40B4-BE49-F238E27FC236}">
                <a16:creationId xmlns:a16="http://schemas.microsoft.com/office/drawing/2014/main" id="{CCD36B76-E0C1-428C-9D5D-C8B992FEAE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581" y="32386"/>
            <a:ext cx="565682" cy="529317"/>
          </a:xfrm>
          <a:prstGeom prst="rect">
            <a:avLst/>
          </a:prstGeom>
        </p:spPr>
      </p:pic>
    </p:spTree>
    <p:extLst>
      <p:ext uri="{BB962C8B-B14F-4D97-AF65-F5344CB8AC3E}">
        <p14:creationId xmlns:p14="http://schemas.microsoft.com/office/powerpoint/2010/main" val="29183011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A575CE-08E4-4196-A6BF-4D37EEAE01AF}"/>
              </a:ext>
            </a:extLst>
          </p:cNvPr>
          <p:cNvSpPr>
            <a:spLocks noGrp="1"/>
          </p:cNvSpPr>
          <p:nvPr>
            <p:ph type="title"/>
          </p:nvPr>
        </p:nvSpPr>
        <p:spPr/>
        <p:txBody>
          <a:bodyPr/>
          <a:lstStyle/>
          <a:p>
            <a:r>
              <a:rPr lang="fr-FR" b="1" dirty="0"/>
              <a:t>Ce qu’il faut retenir </a:t>
            </a:r>
          </a:p>
        </p:txBody>
      </p:sp>
      <p:sp>
        <p:nvSpPr>
          <p:cNvPr id="4" name="Espace réservé de la date 3">
            <a:extLst>
              <a:ext uri="{FF2B5EF4-FFF2-40B4-BE49-F238E27FC236}">
                <a16:creationId xmlns:a16="http://schemas.microsoft.com/office/drawing/2014/main" id="{E2BF019D-BFDA-4F63-A546-09949914EFE8}"/>
              </a:ext>
            </a:extLst>
          </p:cNvPr>
          <p:cNvSpPr>
            <a:spLocks noGrp="1"/>
          </p:cNvSpPr>
          <p:nvPr>
            <p:ph type="dt" sz="half" idx="10"/>
          </p:nvPr>
        </p:nvSpPr>
        <p:spPr/>
        <p:txBody>
          <a:bodyPr/>
          <a:lstStyle/>
          <a:p>
            <a:fld id="{4AE5049B-6F74-41BC-976A-A82CFE75096E}" type="datetime1">
              <a:rPr lang="fr-FR" smtClean="0"/>
              <a:t>31/05/2023</a:t>
            </a:fld>
            <a:endParaRPr lang="fr-FR"/>
          </a:p>
        </p:txBody>
      </p:sp>
      <p:sp>
        <p:nvSpPr>
          <p:cNvPr id="5" name="Espace réservé du numéro de diapositive 4">
            <a:extLst>
              <a:ext uri="{FF2B5EF4-FFF2-40B4-BE49-F238E27FC236}">
                <a16:creationId xmlns:a16="http://schemas.microsoft.com/office/drawing/2014/main" id="{D017F833-7DAF-4479-9544-57C77406D45C}"/>
              </a:ext>
            </a:extLst>
          </p:cNvPr>
          <p:cNvSpPr>
            <a:spLocks noGrp="1"/>
          </p:cNvSpPr>
          <p:nvPr>
            <p:ph type="sldNum" sz="quarter" idx="12"/>
          </p:nvPr>
        </p:nvSpPr>
        <p:spPr/>
        <p:txBody>
          <a:bodyPr/>
          <a:lstStyle/>
          <a:p>
            <a:fld id="{161ECF3D-F8DC-4A87-BECB-28B708B64DAD}" type="slidenum">
              <a:rPr lang="fr-FR" smtClean="0"/>
              <a:t>29</a:t>
            </a:fld>
            <a:endParaRPr lang="fr-FR"/>
          </a:p>
        </p:txBody>
      </p:sp>
      <p:grpSp>
        <p:nvGrpSpPr>
          <p:cNvPr id="6" name="Groupe 5">
            <a:extLst>
              <a:ext uri="{FF2B5EF4-FFF2-40B4-BE49-F238E27FC236}">
                <a16:creationId xmlns:a16="http://schemas.microsoft.com/office/drawing/2014/main" id="{05748B7A-77B3-4F3F-9AD9-98EAEFE1A70D}"/>
              </a:ext>
            </a:extLst>
          </p:cNvPr>
          <p:cNvGrpSpPr/>
          <p:nvPr/>
        </p:nvGrpSpPr>
        <p:grpSpPr>
          <a:xfrm>
            <a:off x="7564582" y="0"/>
            <a:ext cx="1579418" cy="1384769"/>
            <a:chOff x="10612583" y="164692"/>
            <a:chExt cx="1579418" cy="1384769"/>
          </a:xfrm>
        </p:grpSpPr>
        <p:pic>
          <p:nvPicPr>
            <p:cNvPr id="7" name="Image 6">
              <a:extLst>
                <a:ext uri="{FF2B5EF4-FFF2-40B4-BE49-F238E27FC236}">
                  <a16:creationId xmlns:a16="http://schemas.microsoft.com/office/drawing/2014/main" id="{A1592FF9-3009-4EE9-AFB3-3E58AAA2AE1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12583" y="164692"/>
              <a:ext cx="1579418" cy="958689"/>
            </a:xfrm>
            <a:prstGeom prst="rect">
              <a:avLst/>
            </a:prstGeom>
            <a:noFill/>
            <a:ln>
              <a:noFill/>
            </a:ln>
          </p:spPr>
        </p:pic>
        <p:pic>
          <p:nvPicPr>
            <p:cNvPr id="8" name="Image 7" descr="Une image contenant texte, clipart&#10;&#10;Description générée automatiquement">
              <a:extLst>
                <a:ext uri="{FF2B5EF4-FFF2-40B4-BE49-F238E27FC236}">
                  <a16:creationId xmlns:a16="http://schemas.microsoft.com/office/drawing/2014/main" id="{A558C1DC-8AFC-4618-82B9-24FE67977D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9515" y="1071574"/>
              <a:ext cx="1242983" cy="477887"/>
            </a:xfrm>
            <a:prstGeom prst="rect">
              <a:avLst/>
            </a:prstGeom>
          </p:spPr>
        </p:pic>
      </p:grpSp>
      <p:sp>
        <p:nvSpPr>
          <p:cNvPr id="9" name="Espace réservé du contenu 2">
            <a:extLst>
              <a:ext uri="{FF2B5EF4-FFF2-40B4-BE49-F238E27FC236}">
                <a16:creationId xmlns:a16="http://schemas.microsoft.com/office/drawing/2014/main" id="{E6540080-E298-45A3-A310-FDBBE5D50E37}"/>
              </a:ext>
            </a:extLst>
          </p:cNvPr>
          <p:cNvSpPr txBox="1">
            <a:spLocks/>
          </p:cNvSpPr>
          <p:nvPr/>
        </p:nvSpPr>
        <p:spPr>
          <a:xfrm>
            <a:off x="4705165" y="1825625"/>
            <a:ext cx="4438835"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r-FR" sz="2000" dirty="0"/>
          </a:p>
        </p:txBody>
      </p:sp>
      <p:pic>
        <p:nvPicPr>
          <p:cNvPr id="11" name="Image 10">
            <a:extLst>
              <a:ext uri="{FF2B5EF4-FFF2-40B4-BE49-F238E27FC236}">
                <a16:creationId xmlns:a16="http://schemas.microsoft.com/office/drawing/2014/main" id="{778C1134-D6CB-4DC6-AE11-599EB60AD08B}"/>
              </a:ext>
            </a:extLst>
          </p:cNvPr>
          <p:cNvPicPr>
            <a:picLocks noChangeAspect="1"/>
          </p:cNvPicPr>
          <p:nvPr/>
        </p:nvPicPr>
        <p:blipFill>
          <a:blip r:embed="rId4"/>
          <a:stretch>
            <a:fillRect/>
          </a:stretch>
        </p:blipFill>
        <p:spPr>
          <a:xfrm>
            <a:off x="326808" y="1719498"/>
            <a:ext cx="8188541" cy="4749994"/>
          </a:xfrm>
          <a:prstGeom prst="rect">
            <a:avLst/>
          </a:prstGeom>
        </p:spPr>
      </p:pic>
      <p:pic>
        <p:nvPicPr>
          <p:cNvPr id="3" name="Image 2">
            <a:extLst>
              <a:ext uri="{FF2B5EF4-FFF2-40B4-BE49-F238E27FC236}">
                <a16:creationId xmlns:a16="http://schemas.microsoft.com/office/drawing/2014/main" id="{120EC719-4B05-BE6D-6E08-095BAD293F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581" y="32386"/>
            <a:ext cx="565682" cy="529317"/>
          </a:xfrm>
          <a:prstGeom prst="rect">
            <a:avLst/>
          </a:prstGeom>
        </p:spPr>
      </p:pic>
    </p:spTree>
    <p:extLst>
      <p:ext uri="{BB962C8B-B14F-4D97-AF65-F5344CB8AC3E}">
        <p14:creationId xmlns:p14="http://schemas.microsoft.com/office/powerpoint/2010/main" val="4154774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A575CE-08E4-4196-A6BF-4D37EEAE01AF}"/>
              </a:ext>
            </a:extLst>
          </p:cNvPr>
          <p:cNvSpPr>
            <a:spLocks noGrp="1"/>
          </p:cNvSpPr>
          <p:nvPr>
            <p:ph type="title"/>
          </p:nvPr>
        </p:nvSpPr>
        <p:spPr/>
        <p:txBody>
          <a:bodyPr/>
          <a:lstStyle/>
          <a:p>
            <a:r>
              <a:rPr lang="fr-FR" b="1" dirty="0"/>
              <a:t>Les étapes de l’ACV</a:t>
            </a:r>
          </a:p>
        </p:txBody>
      </p:sp>
      <p:sp>
        <p:nvSpPr>
          <p:cNvPr id="4" name="Espace réservé de la date 3">
            <a:extLst>
              <a:ext uri="{FF2B5EF4-FFF2-40B4-BE49-F238E27FC236}">
                <a16:creationId xmlns:a16="http://schemas.microsoft.com/office/drawing/2014/main" id="{E2BF019D-BFDA-4F63-A546-09949914EFE8}"/>
              </a:ext>
            </a:extLst>
          </p:cNvPr>
          <p:cNvSpPr>
            <a:spLocks noGrp="1"/>
          </p:cNvSpPr>
          <p:nvPr>
            <p:ph type="dt" sz="half" idx="10"/>
          </p:nvPr>
        </p:nvSpPr>
        <p:spPr/>
        <p:txBody>
          <a:bodyPr/>
          <a:lstStyle/>
          <a:p>
            <a:fld id="{4AE5049B-6F74-41BC-976A-A82CFE75096E}" type="datetime1">
              <a:rPr lang="fr-FR" smtClean="0"/>
              <a:t>31/05/2023</a:t>
            </a:fld>
            <a:endParaRPr lang="fr-FR"/>
          </a:p>
        </p:txBody>
      </p:sp>
      <p:sp>
        <p:nvSpPr>
          <p:cNvPr id="5" name="Espace réservé du numéro de diapositive 4">
            <a:extLst>
              <a:ext uri="{FF2B5EF4-FFF2-40B4-BE49-F238E27FC236}">
                <a16:creationId xmlns:a16="http://schemas.microsoft.com/office/drawing/2014/main" id="{D017F833-7DAF-4479-9544-57C77406D45C}"/>
              </a:ext>
            </a:extLst>
          </p:cNvPr>
          <p:cNvSpPr>
            <a:spLocks noGrp="1"/>
          </p:cNvSpPr>
          <p:nvPr>
            <p:ph type="sldNum" sz="quarter" idx="12"/>
          </p:nvPr>
        </p:nvSpPr>
        <p:spPr/>
        <p:txBody>
          <a:bodyPr/>
          <a:lstStyle/>
          <a:p>
            <a:fld id="{161ECF3D-F8DC-4A87-BECB-28B708B64DAD}" type="slidenum">
              <a:rPr lang="fr-FR" smtClean="0"/>
              <a:t>3</a:t>
            </a:fld>
            <a:endParaRPr lang="fr-FR"/>
          </a:p>
        </p:txBody>
      </p:sp>
      <p:grpSp>
        <p:nvGrpSpPr>
          <p:cNvPr id="6" name="Groupe 5">
            <a:extLst>
              <a:ext uri="{FF2B5EF4-FFF2-40B4-BE49-F238E27FC236}">
                <a16:creationId xmlns:a16="http://schemas.microsoft.com/office/drawing/2014/main" id="{05748B7A-77B3-4F3F-9AD9-98EAEFE1A70D}"/>
              </a:ext>
            </a:extLst>
          </p:cNvPr>
          <p:cNvGrpSpPr/>
          <p:nvPr/>
        </p:nvGrpSpPr>
        <p:grpSpPr>
          <a:xfrm>
            <a:off x="7564582" y="0"/>
            <a:ext cx="1579418" cy="1384769"/>
            <a:chOff x="10612583" y="164692"/>
            <a:chExt cx="1579418" cy="1384769"/>
          </a:xfrm>
        </p:grpSpPr>
        <p:pic>
          <p:nvPicPr>
            <p:cNvPr id="7" name="Image 6">
              <a:extLst>
                <a:ext uri="{FF2B5EF4-FFF2-40B4-BE49-F238E27FC236}">
                  <a16:creationId xmlns:a16="http://schemas.microsoft.com/office/drawing/2014/main" id="{A1592FF9-3009-4EE9-AFB3-3E58AAA2AE1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12583" y="164692"/>
              <a:ext cx="1579418" cy="958689"/>
            </a:xfrm>
            <a:prstGeom prst="rect">
              <a:avLst/>
            </a:prstGeom>
            <a:noFill/>
            <a:ln>
              <a:noFill/>
            </a:ln>
          </p:spPr>
        </p:pic>
        <p:pic>
          <p:nvPicPr>
            <p:cNvPr id="8" name="Image 7" descr="Une image contenant texte, clipart&#10;&#10;Description générée automatiquement">
              <a:extLst>
                <a:ext uri="{FF2B5EF4-FFF2-40B4-BE49-F238E27FC236}">
                  <a16:creationId xmlns:a16="http://schemas.microsoft.com/office/drawing/2014/main" id="{A558C1DC-8AFC-4618-82B9-24FE67977D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9515" y="1071574"/>
              <a:ext cx="1242983" cy="477887"/>
            </a:xfrm>
            <a:prstGeom prst="rect">
              <a:avLst/>
            </a:prstGeom>
          </p:spPr>
        </p:pic>
      </p:grpSp>
      <p:pic>
        <p:nvPicPr>
          <p:cNvPr id="10" name="Image 9">
            <a:extLst>
              <a:ext uri="{FF2B5EF4-FFF2-40B4-BE49-F238E27FC236}">
                <a16:creationId xmlns:a16="http://schemas.microsoft.com/office/drawing/2014/main" id="{C745CD9E-A965-41B2-A7BF-1588FF188ECB}"/>
              </a:ext>
            </a:extLst>
          </p:cNvPr>
          <p:cNvPicPr>
            <a:picLocks noChangeAspect="1"/>
          </p:cNvPicPr>
          <p:nvPr/>
        </p:nvPicPr>
        <p:blipFill rotWithShape="1">
          <a:blip r:embed="rId4">
            <a:clrChange>
              <a:clrFrom>
                <a:srgbClr val="FFFFFF"/>
              </a:clrFrom>
              <a:clrTo>
                <a:srgbClr val="FFFFFF">
                  <a:alpha val="0"/>
                </a:srgbClr>
              </a:clrTo>
            </a:clrChange>
          </a:blip>
          <a:srcRect l="4870" t="2396" r="4679" b="3801"/>
          <a:stretch/>
        </p:blipFill>
        <p:spPr>
          <a:xfrm>
            <a:off x="1883613" y="1626559"/>
            <a:ext cx="4386073" cy="4486016"/>
          </a:xfrm>
          <a:prstGeom prst="ellipse">
            <a:avLst/>
          </a:prstGeom>
        </p:spPr>
      </p:pic>
      <p:sp>
        <p:nvSpPr>
          <p:cNvPr id="12" name="ZoneTexte 11">
            <a:extLst>
              <a:ext uri="{FF2B5EF4-FFF2-40B4-BE49-F238E27FC236}">
                <a16:creationId xmlns:a16="http://schemas.microsoft.com/office/drawing/2014/main" id="{B55CD3C1-0160-4F8C-BE50-58013632463C}"/>
              </a:ext>
            </a:extLst>
          </p:cNvPr>
          <p:cNvSpPr txBox="1"/>
          <p:nvPr/>
        </p:nvSpPr>
        <p:spPr>
          <a:xfrm>
            <a:off x="5120381" y="1430790"/>
            <a:ext cx="3233910" cy="923330"/>
          </a:xfrm>
          <a:prstGeom prst="rect">
            <a:avLst/>
          </a:prstGeom>
          <a:noFill/>
        </p:spPr>
        <p:txBody>
          <a:bodyPr wrap="square" rtlCol="0">
            <a:spAutoFit/>
          </a:bodyPr>
          <a:lstStyle/>
          <a:p>
            <a:r>
              <a:rPr lang="fr-FR" dirty="0"/>
              <a:t>Production  (Extraction des matières premières, fabrication des matériaux)</a:t>
            </a:r>
          </a:p>
        </p:txBody>
      </p:sp>
      <p:sp>
        <p:nvSpPr>
          <p:cNvPr id="13" name="ZoneTexte 12">
            <a:extLst>
              <a:ext uri="{FF2B5EF4-FFF2-40B4-BE49-F238E27FC236}">
                <a16:creationId xmlns:a16="http://schemas.microsoft.com/office/drawing/2014/main" id="{95A6B4D5-8332-4D97-850A-4785A56B5FA5}"/>
              </a:ext>
            </a:extLst>
          </p:cNvPr>
          <p:cNvSpPr txBox="1"/>
          <p:nvPr/>
        </p:nvSpPr>
        <p:spPr>
          <a:xfrm>
            <a:off x="6064559" y="3246751"/>
            <a:ext cx="3233910" cy="646331"/>
          </a:xfrm>
          <a:prstGeom prst="rect">
            <a:avLst/>
          </a:prstGeom>
          <a:noFill/>
        </p:spPr>
        <p:txBody>
          <a:bodyPr wrap="square" rtlCol="0">
            <a:spAutoFit/>
          </a:bodyPr>
          <a:lstStyle/>
          <a:p>
            <a:r>
              <a:rPr lang="fr-FR" dirty="0"/>
              <a:t>Construction (transport et mise en œuvre)</a:t>
            </a:r>
          </a:p>
        </p:txBody>
      </p:sp>
      <p:sp>
        <p:nvSpPr>
          <p:cNvPr id="16" name="ZoneTexte 15">
            <a:extLst>
              <a:ext uri="{FF2B5EF4-FFF2-40B4-BE49-F238E27FC236}">
                <a16:creationId xmlns:a16="http://schemas.microsoft.com/office/drawing/2014/main" id="{09CC16D2-4902-4CBD-A45E-0544A596A751}"/>
              </a:ext>
            </a:extLst>
          </p:cNvPr>
          <p:cNvSpPr txBox="1"/>
          <p:nvPr/>
        </p:nvSpPr>
        <p:spPr>
          <a:xfrm>
            <a:off x="4652731" y="6025023"/>
            <a:ext cx="3233910" cy="369332"/>
          </a:xfrm>
          <a:prstGeom prst="rect">
            <a:avLst/>
          </a:prstGeom>
          <a:noFill/>
        </p:spPr>
        <p:txBody>
          <a:bodyPr wrap="square" rtlCol="0">
            <a:spAutoFit/>
          </a:bodyPr>
          <a:lstStyle/>
          <a:p>
            <a:r>
              <a:rPr lang="fr-FR" dirty="0"/>
              <a:t>Utilisation</a:t>
            </a:r>
          </a:p>
        </p:txBody>
      </p:sp>
      <p:sp>
        <p:nvSpPr>
          <p:cNvPr id="17" name="ZoneTexte 16">
            <a:extLst>
              <a:ext uri="{FF2B5EF4-FFF2-40B4-BE49-F238E27FC236}">
                <a16:creationId xmlns:a16="http://schemas.microsoft.com/office/drawing/2014/main" id="{B1E5C194-D9F7-45F2-AD19-F0E48B7A082C}"/>
              </a:ext>
            </a:extLst>
          </p:cNvPr>
          <p:cNvSpPr txBox="1"/>
          <p:nvPr/>
        </p:nvSpPr>
        <p:spPr>
          <a:xfrm>
            <a:off x="111416" y="5840357"/>
            <a:ext cx="3233910" cy="369332"/>
          </a:xfrm>
          <a:prstGeom prst="rect">
            <a:avLst/>
          </a:prstGeom>
          <a:noFill/>
        </p:spPr>
        <p:txBody>
          <a:bodyPr wrap="square" rtlCol="0">
            <a:spAutoFit/>
          </a:bodyPr>
          <a:lstStyle/>
          <a:p>
            <a:r>
              <a:rPr lang="fr-FR" dirty="0"/>
              <a:t>Fin de vie – déconstruction </a:t>
            </a:r>
          </a:p>
        </p:txBody>
      </p:sp>
      <p:sp>
        <p:nvSpPr>
          <p:cNvPr id="3" name="ZoneTexte 2">
            <a:extLst>
              <a:ext uri="{FF2B5EF4-FFF2-40B4-BE49-F238E27FC236}">
                <a16:creationId xmlns:a16="http://schemas.microsoft.com/office/drawing/2014/main" id="{1A81FE06-1AE1-8950-949C-98C340F9E8ED}"/>
              </a:ext>
            </a:extLst>
          </p:cNvPr>
          <p:cNvSpPr txBox="1"/>
          <p:nvPr/>
        </p:nvSpPr>
        <p:spPr>
          <a:xfrm>
            <a:off x="3226334" y="3659546"/>
            <a:ext cx="1700629" cy="923330"/>
          </a:xfrm>
          <a:prstGeom prst="rect">
            <a:avLst/>
          </a:prstGeom>
          <a:noFill/>
        </p:spPr>
        <p:txBody>
          <a:bodyPr wrap="square" rtlCol="0">
            <a:spAutoFit/>
          </a:bodyPr>
          <a:lstStyle/>
          <a:p>
            <a:r>
              <a:rPr lang="fr-FR" b="1" dirty="0"/>
              <a:t>Durée de vie d’un bâtiment : 50 ans</a:t>
            </a:r>
          </a:p>
        </p:txBody>
      </p:sp>
      <p:pic>
        <p:nvPicPr>
          <p:cNvPr id="9" name="Image 8">
            <a:extLst>
              <a:ext uri="{FF2B5EF4-FFF2-40B4-BE49-F238E27FC236}">
                <a16:creationId xmlns:a16="http://schemas.microsoft.com/office/drawing/2014/main" id="{D409B7C1-F404-D96B-9E4A-697409C1DE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581" y="32386"/>
            <a:ext cx="565682" cy="529317"/>
          </a:xfrm>
          <a:prstGeom prst="rect">
            <a:avLst/>
          </a:prstGeom>
        </p:spPr>
      </p:pic>
    </p:spTree>
    <p:extLst>
      <p:ext uri="{BB962C8B-B14F-4D97-AF65-F5344CB8AC3E}">
        <p14:creationId xmlns:p14="http://schemas.microsoft.com/office/powerpoint/2010/main" val="16224760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A575CE-08E4-4196-A6BF-4D37EEAE01AF}"/>
              </a:ext>
            </a:extLst>
          </p:cNvPr>
          <p:cNvSpPr>
            <a:spLocks noGrp="1"/>
          </p:cNvSpPr>
          <p:nvPr>
            <p:ph type="title"/>
          </p:nvPr>
        </p:nvSpPr>
        <p:spPr>
          <a:xfrm>
            <a:off x="628650" y="376075"/>
            <a:ext cx="7886700" cy="1325563"/>
          </a:xfrm>
        </p:spPr>
        <p:txBody>
          <a:bodyPr/>
          <a:lstStyle/>
          <a:p>
            <a:r>
              <a:rPr lang="fr-FR" b="1" dirty="0"/>
              <a:t>Perspectives – Label RE2020</a:t>
            </a:r>
            <a:br>
              <a:rPr lang="fr-FR" b="1" dirty="0"/>
            </a:br>
            <a:r>
              <a:rPr lang="fr-FR" b="1" dirty="0"/>
              <a:t>et rénovations</a:t>
            </a:r>
          </a:p>
        </p:txBody>
      </p:sp>
      <p:sp>
        <p:nvSpPr>
          <p:cNvPr id="4" name="Espace réservé de la date 3">
            <a:extLst>
              <a:ext uri="{FF2B5EF4-FFF2-40B4-BE49-F238E27FC236}">
                <a16:creationId xmlns:a16="http://schemas.microsoft.com/office/drawing/2014/main" id="{E2BF019D-BFDA-4F63-A546-09949914EFE8}"/>
              </a:ext>
            </a:extLst>
          </p:cNvPr>
          <p:cNvSpPr>
            <a:spLocks noGrp="1"/>
          </p:cNvSpPr>
          <p:nvPr>
            <p:ph type="dt" sz="half" idx="10"/>
          </p:nvPr>
        </p:nvSpPr>
        <p:spPr/>
        <p:txBody>
          <a:bodyPr/>
          <a:lstStyle/>
          <a:p>
            <a:fld id="{4AE5049B-6F74-41BC-976A-A82CFE75096E}" type="datetime1">
              <a:rPr lang="fr-FR" smtClean="0"/>
              <a:t>31/05/2023</a:t>
            </a:fld>
            <a:endParaRPr lang="fr-FR"/>
          </a:p>
        </p:txBody>
      </p:sp>
      <p:sp>
        <p:nvSpPr>
          <p:cNvPr id="5" name="Espace réservé du numéro de diapositive 4">
            <a:extLst>
              <a:ext uri="{FF2B5EF4-FFF2-40B4-BE49-F238E27FC236}">
                <a16:creationId xmlns:a16="http://schemas.microsoft.com/office/drawing/2014/main" id="{D017F833-7DAF-4479-9544-57C77406D45C}"/>
              </a:ext>
            </a:extLst>
          </p:cNvPr>
          <p:cNvSpPr>
            <a:spLocks noGrp="1"/>
          </p:cNvSpPr>
          <p:nvPr>
            <p:ph type="sldNum" sz="quarter" idx="12"/>
          </p:nvPr>
        </p:nvSpPr>
        <p:spPr/>
        <p:txBody>
          <a:bodyPr/>
          <a:lstStyle/>
          <a:p>
            <a:fld id="{161ECF3D-F8DC-4A87-BECB-28B708B64DAD}" type="slidenum">
              <a:rPr lang="fr-FR" smtClean="0"/>
              <a:t>30</a:t>
            </a:fld>
            <a:endParaRPr lang="fr-FR"/>
          </a:p>
        </p:txBody>
      </p:sp>
      <p:grpSp>
        <p:nvGrpSpPr>
          <p:cNvPr id="6" name="Groupe 5">
            <a:extLst>
              <a:ext uri="{FF2B5EF4-FFF2-40B4-BE49-F238E27FC236}">
                <a16:creationId xmlns:a16="http://schemas.microsoft.com/office/drawing/2014/main" id="{05748B7A-77B3-4F3F-9AD9-98EAEFE1A70D}"/>
              </a:ext>
            </a:extLst>
          </p:cNvPr>
          <p:cNvGrpSpPr/>
          <p:nvPr/>
        </p:nvGrpSpPr>
        <p:grpSpPr>
          <a:xfrm>
            <a:off x="7564582" y="0"/>
            <a:ext cx="1579418" cy="1384769"/>
            <a:chOff x="10612583" y="164692"/>
            <a:chExt cx="1579418" cy="1384769"/>
          </a:xfrm>
        </p:grpSpPr>
        <p:pic>
          <p:nvPicPr>
            <p:cNvPr id="7" name="Image 6">
              <a:extLst>
                <a:ext uri="{FF2B5EF4-FFF2-40B4-BE49-F238E27FC236}">
                  <a16:creationId xmlns:a16="http://schemas.microsoft.com/office/drawing/2014/main" id="{A1592FF9-3009-4EE9-AFB3-3E58AAA2AE1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12583" y="164692"/>
              <a:ext cx="1579418" cy="958689"/>
            </a:xfrm>
            <a:prstGeom prst="rect">
              <a:avLst/>
            </a:prstGeom>
            <a:noFill/>
            <a:ln>
              <a:noFill/>
            </a:ln>
          </p:spPr>
        </p:pic>
        <p:pic>
          <p:nvPicPr>
            <p:cNvPr id="8" name="Image 7" descr="Une image contenant texte, clipart&#10;&#10;Description générée automatiquement">
              <a:extLst>
                <a:ext uri="{FF2B5EF4-FFF2-40B4-BE49-F238E27FC236}">
                  <a16:creationId xmlns:a16="http://schemas.microsoft.com/office/drawing/2014/main" id="{A558C1DC-8AFC-4618-82B9-24FE67977D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9515" y="1071574"/>
              <a:ext cx="1242983" cy="477887"/>
            </a:xfrm>
            <a:prstGeom prst="rect">
              <a:avLst/>
            </a:prstGeom>
          </p:spPr>
        </p:pic>
      </p:grpSp>
      <p:sp>
        <p:nvSpPr>
          <p:cNvPr id="9" name="Espace réservé du contenu 2">
            <a:extLst>
              <a:ext uri="{FF2B5EF4-FFF2-40B4-BE49-F238E27FC236}">
                <a16:creationId xmlns:a16="http://schemas.microsoft.com/office/drawing/2014/main" id="{E6540080-E298-45A3-A310-FDBBE5D50E37}"/>
              </a:ext>
            </a:extLst>
          </p:cNvPr>
          <p:cNvSpPr txBox="1">
            <a:spLocks/>
          </p:cNvSpPr>
          <p:nvPr/>
        </p:nvSpPr>
        <p:spPr>
          <a:xfrm>
            <a:off x="4705164" y="1858060"/>
            <a:ext cx="4438835"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r-FR" sz="2000" dirty="0"/>
          </a:p>
        </p:txBody>
      </p:sp>
      <p:sp>
        <p:nvSpPr>
          <p:cNvPr id="11" name="ZoneTexte 10">
            <a:extLst>
              <a:ext uri="{FF2B5EF4-FFF2-40B4-BE49-F238E27FC236}">
                <a16:creationId xmlns:a16="http://schemas.microsoft.com/office/drawing/2014/main" id="{30226D0A-D05B-B91B-6AFA-CA38B70B9BDF}"/>
              </a:ext>
            </a:extLst>
          </p:cNvPr>
          <p:cNvSpPr txBox="1"/>
          <p:nvPr/>
        </p:nvSpPr>
        <p:spPr>
          <a:xfrm>
            <a:off x="422181" y="2671445"/>
            <a:ext cx="6502400" cy="646331"/>
          </a:xfrm>
          <a:prstGeom prst="rect">
            <a:avLst/>
          </a:prstGeom>
          <a:noFill/>
        </p:spPr>
        <p:txBody>
          <a:bodyPr wrap="square">
            <a:spAutoFit/>
          </a:bodyPr>
          <a:lstStyle/>
          <a:p>
            <a:r>
              <a:rPr lang="fr-FR" dirty="0"/>
              <a:t>https://www.cerema.fr/fr/actualites/batiment-quelles-consequences-re2020-collectivites</a:t>
            </a:r>
          </a:p>
        </p:txBody>
      </p:sp>
      <p:sp>
        <p:nvSpPr>
          <p:cNvPr id="13" name="ZoneTexte 12">
            <a:extLst>
              <a:ext uri="{FF2B5EF4-FFF2-40B4-BE49-F238E27FC236}">
                <a16:creationId xmlns:a16="http://schemas.microsoft.com/office/drawing/2014/main" id="{81482C00-FFBA-C2F2-4012-4C91D3B2AA07}"/>
              </a:ext>
            </a:extLst>
          </p:cNvPr>
          <p:cNvSpPr txBox="1"/>
          <p:nvPr/>
        </p:nvSpPr>
        <p:spPr>
          <a:xfrm>
            <a:off x="422181" y="5142114"/>
            <a:ext cx="4572000" cy="646331"/>
          </a:xfrm>
          <a:prstGeom prst="rect">
            <a:avLst/>
          </a:prstGeom>
          <a:noFill/>
        </p:spPr>
        <p:txBody>
          <a:bodyPr wrap="square">
            <a:spAutoFit/>
          </a:bodyPr>
          <a:lstStyle/>
          <a:p>
            <a:r>
              <a:rPr lang="fr-FR" dirty="0"/>
              <a:t>https://www.batimentbascarbone.org/renovation-bas-carbone/</a:t>
            </a:r>
          </a:p>
        </p:txBody>
      </p:sp>
      <p:pic>
        <p:nvPicPr>
          <p:cNvPr id="15" name="Image 14">
            <a:extLst>
              <a:ext uri="{FF2B5EF4-FFF2-40B4-BE49-F238E27FC236}">
                <a16:creationId xmlns:a16="http://schemas.microsoft.com/office/drawing/2014/main" id="{FA4E15D9-2A1E-1B60-D7E8-C866A8611801}"/>
              </a:ext>
            </a:extLst>
          </p:cNvPr>
          <p:cNvPicPr>
            <a:picLocks noChangeAspect="1"/>
          </p:cNvPicPr>
          <p:nvPr/>
        </p:nvPicPr>
        <p:blipFill>
          <a:blip r:embed="rId4"/>
          <a:stretch>
            <a:fillRect/>
          </a:stretch>
        </p:blipFill>
        <p:spPr>
          <a:xfrm>
            <a:off x="5531289" y="5094965"/>
            <a:ext cx="1577477" cy="1386960"/>
          </a:xfrm>
          <a:prstGeom prst="rect">
            <a:avLst/>
          </a:prstGeom>
        </p:spPr>
      </p:pic>
      <p:pic>
        <p:nvPicPr>
          <p:cNvPr id="17" name="Image 16">
            <a:extLst>
              <a:ext uri="{FF2B5EF4-FFF2-40B4-BE49-F238E27FC236}">
                <a16:creationId xmlns:a16="http://schemas.microsoft.com/office/drawing/2014/main" id="{027A093A-A64A-5241-4B78-86E2D73B813F}"/>
              </a:ext>
            </a:extLst>
          </p:cNvPr>
          <p:cNvPicPr>
            <a:picLocks noChangeAspect="1"/>
          </p:cNvPicPr>
          <p:nvPr/>
        </p:nvPicPr>
        <p:blipFill>
          <a:blip r:embed="rId5"/>
          <a:stretch>
            <a:fillRect/>
          </a:stretch>
        </p:blipFill>
        <p:spPr>
          <a:xfrm>
            <a:off x="5863000" y="2341797"/>
            <a:ext cx="2674852" cy="967824"/>
          </a:xfrm>
          <a:prstGeom prst="rect">
            <a:avLst/>
          </a:prstGeom>
        </p:spPr>
      </p:pic>
      <p:sp>
        <p:nvSpPr>
          <p:cNvPr id="19" name="ZoneTexte 18">
            <a:extLst>
              <a:ext uri="{FF2B5EF4-FFF2-40B4-BE49-F238E27FC236}">
                <a16:creationId xmlns:a16="http://schemas.microsoft.com/office/drawing/2014/main" id="{6FA79155-2E15-A3ED-A6FF-739F6374D6F5}"/>
              </a:ext>
            </a:extLst>
          </p:cNvPr>
          <p:cNvSpPr txBox="1"/>
          <p:nvPr/>
        </p:nvSpPr>
        <p:spPr>
          <a:xfrm>
            <a:off x="422181" y="3958164"/>
            <a:ext cx="4572000" cy="369332"/>
          </a:xfrm>
          <a:prstGeom prst="rect">
            <a:avLst/>
          </a:prstGeom>
          <a:noFill/>
        </p:spPr>
        <p:txBody>
          <a:bodyPr wrap="square">
            <a:spAutoFit/>
          </a:bodyPr>
          <a:lstStyle/>
          <a:p>
            <a:r>
              <a:rPr lang="fr-FR" dirty="0"/>
              <a:t>https://www.batylab.bzh/actualites</a:t>
            </a:r>
          </a:p>
        </p:txBody>
      </p:sp>
      <p:pic>
        <p:nvPicPr>
          <p:cNvPr id="21" name="Image 20">
            <a:extLst>
              <a:ext uri="{FF2B5EF4-FFF2-40B4-BE49-F238E27FC236}">
                <a16:creationId xmlns:a16="http://schemas.microsoft.com/office/drawing/2014/main" id="{6A272B4C-FB1D-30C6-0083-96FE4AEA45B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05593" y="3592020"/>
            <a:ext cx="1578415" cy="1230418"/>
          </a:xfrm>
          <a:prstGeom prst="rect">
            <a:avLst/>
          </a:prstGeom>
        </p:spPr>
      </p:pic>
      <p:pic>
        <p:nvPicPr>
          <p:cNvPr id="23" name="Image 22">
            <a:extLst>
              <a:ext uri="{FF2B5EF4-FFF2-40B4-BE49-F238E27FC236}">
                <a16:creationId xmlns:a16="http://schemas.microsoft.com/office/drawing/2014/main" id="{23C5D1D8-3F84-94B9-4E2E-5EEF82995E6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581" y="32386"/>
            <a:ext cx="565682" cy="529317"/>
          </a:xfrm>
          <a:prstGeom prst="rect">
            <a:avLst/>
          </a:prstGeom>
        </p:spPr>
      </p:pic>
    </p:spTree>
    <p:extLst>
      <p:ext uri="{BB962C8B-B14F-4D97-AF65-F5344CB8AC3E}">
        <p14:creationId xmlns:p14="http://schemas.microsoft.com/office/powerpoint/2010/main" val="26940711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a:extLst>
              <a:ext uri="{FF2B5EF4-FFF2-40B4-BE49-F238E27FC236}">
                <a16:creationId xmlns:a16="http://schemas.microsoft.com/office/drawing/2014/main" id="{AA6CFD45-1DD6-44D1-9A22-1E50C3376D2D}"/>
              </a:ext>
            </a:extLst>
          </p:cNvPr>
          <p:cNvGrpSpPr/>
          <p:nvPr/>
        </p:nvGrpSpPr>
        <p:grpSpPr>
          <a:xfrm>
            <a:off x="7564582" y="0"/>
            <a:ext cx="1579418" cy="1384769"/>
            <a:chOff x="10612583" y="164692"/>
            <a:chExt cx="1579418" cy="1384769"/>
          </a:xfrm>
        </p:grpSpPr>
        <p:pic>
          <p:nvPicPr>
            <p:cNvPr id="5" name="Image 4">
              <a:extLst>
                <a:ext uri="{FF2B5EF4-FFF2-40B4-BE49-F238E27FC236}">
                  <a16:creationId xmlns:a16="http://schemas.microsoft.com/office/drawing/2014/main" id="{9E1CC04C-EB5B-4D29-B3EF-A463934B07A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12583" y="164692"/>
              <a:ext cx="1579418" cy="958689"/>
            </a:xfrm>
            <a:prstGeom prst="rect">
              <a:avLst/>
            </a:prstGeom>
            <a:noFill/>
            <a:ln>
              <a:noFill/>
            </a:ln>
          </p:spPr>
        </p:pic>
        <p:pic>
          <p:nvPicPr>
            <p:cNvPr id="6" name="Image 5" descr="Une image contenant texte, clipart&#10;&#10;Description générée automatiquement">
              <a:extLst>
                <a:ext uri="{FF2B5EF4-FFF2-40B4-BE49-F238E27FC236}">
                  <a16:creationId xmlns:a16="http://schemas.microsoft.com/office/drawing/2014/main" id="{E77A0DB2-015B-4511-8B2E-3F2E330D92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9515" y="1071574"/>
              <a:ext cx="1242983" cy="477887"/>
            </a:xfrm>
            <a:prstGeom prst="rect">
              <a:avLst/>
            </a:prstGeom>
          </p:spPr>
        </p:pic>
      </p:grpSp>
      <p:sp>
        <p:nvSpPr>
          <p:cNvPr id="7" name="Espace réservé de la date 6">
            <a:extLst>
              <a:ext uri="{FF2B5EF4-FFF2-40B4-BE49-F238E27FC236}">
                <a16:creationId xmlns:a16="http://schemas.microsoft.com/office/drawing/2014/main" id="{CB5673E1-CCE9-4F1C-80A2-493C676A1733}"/>
              </a:ext>
            </a:extLst>
          </p:cNvPr>
          <p:cNvSpPr>
            <a:spLocks noGrp="1"/>
          </p:cNvSpPr>
          <p:nvPr>
            <p:ph type="dt" sz="half" idx="10"/>
          </p:nvPr>
        </p:nvSpPr>
        <p:spPr/>
        <p:txBody>
          <a:bodyPr/>
          <a:lstStyle/>
          <a:p>
            <a:fld id="{165DD954-2590-4BD1-B25F-4434DCD53D1E}" type="datetime1">
              <a:rPr lang="fr-FR" smtClean="0"/>
              <a:t>31/05/2023</a:t>
            </a:fld>
            <a:endParaRPr lang="fr-FR"/>
          </a:p>
        </p:txBody>
      </p:sp>
      <p:sp>
        <p:nvSpPr>
          <p:cNvPr id="9" name="Titre 1">
            <a:extLst>
              <a:ext uri="{FF2B5EF4-FFF2-40B4-BE49-F238E27FC236}">
                <a16:creationId xmlns:a16="http://schemas.microsoft.com/office/drawing/2014/main" id="{23C40A85-6683-4637-A9CD-388A8BB8A7A5}"/>
              </a:ext>
            </a:extLst>
          </p:cNvPr>
          <p:cNvSpPr txBox="1">
            <a:spLocks/>
          </p:cNvSpPr>
          <p:nvPr/>
        </p:nvSpPr>
        <p:spPr>
          <a:xfrm>
            <a:off x="685800" y="2235200"/>
            <a:ext cx="7772400" cy="238760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b="1" dirty="0"/>
              <a:t>Merci de votre attention              </a:t>
            </a:r>
          </a:p>
        </p:txBody>
      </p:sp>
      <p:pic>
        <p:nvPicPr>
          <p:cNvPr id="2" name="Image 1">
            <a:extLst>
              <a:ext uri="{FF2B5EF4-FFF2-40B4-BE49-F238E27FC236}">
                <a16:creationId xmlns:a16="http://schemas.microsoft.com/office/drawing/2014/main" id="{CCD36B76-E0C1-428C-9D5D-C8B992FEAE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581" y="32386"/>
            <a:ext cx="565682" cy="529317"/>
          </a:xfrm>
          <a:prstGeom prst="rect">
            <a:avLst/>
          </a:prstGeom>
        </p:spPr>
      </p:pic>
      <p:sp>
        <p:nvSpPr>
          <p:cNvPr id="3" name="ZoneTexte 2">
            <a:extLst>
              <a:ext uri="{FF2B5EF4-FFF2-40B4-BE49-F238E27FC236}">
                <a16:creationId xmlns:a16="http://schemas.microsoft.com/office/drawing/2014/main" id="{9F0869DB-E067-B9CA-A0CA-AA1C6DC55E34}"/>
              </a:ext>
            </a:extLst>
          </p:cNvPr>
          <p:cNvSpPr txBox="1"/>
          <p:nvPr/>
        </p:nvSpPr>
        <p:spPr>
          <a:xfrm>
            <a:off x="821079" y="5737671"/>
            <a:ext cx="5636871" cy="646331"/>
          </a:xfrm>
          <a:prstGeom prst="rect">
            <a:avLst/>
          </a:prstGeom>
          <a:noFill/>
        </p:spPr>
        <p:txBody>
          <a:bodyPr wrap="square" rtlCol="0">
            <a:spAutoFit/>
          </a:bodyPr>
          <a:lstStyle/>
          <a:p>
            <a:r>
              <a:rPr lang="fr-FR" b="1" dirty="0">
                <a:solidFill>
                  <a:srgbClr val="002060"/>
                </a:solidFill>
              </a:rPr>
              <a:t>Marine Le </a:t>
            </a:r>
            <a:r>
              <a:rPr lang="fr-FR" b="1" dirty="0" err="1">
                <a:solidFill>
                  <a:srgbClr val="002060"/>
                </a:solidFill>
              </a:rPr>
              <a:t>Bouedec</a:t>
            </a:r>
            <a:r>
              <a:rPr lang="fr-FR" b="1" dirty="0">
                <a:solidFill>
                  <a:srgbClr val="002060"/>
                </a:solidFill>
              </a:rPr>
              <a:t> – Ingénieure Bâtiment Durable</a:t>
            </a:r>
          </a:p>
          <a:p>
            <a:r>
              <a:rPr lang="fr-FR" b="1" dirty="0">
                <a:solidFill>
                  <a:srgbClr val="002060"/>
                </a:solidFill>
              </a:rPr>
              <a:t>marine.le-bouedec@ens-rennes.fr</a:t>
            </a:r>
          </a:p>
        </p:txBody>
      </p:sp>
    </p:spTree>
    <p:extLst>
      <p:ext uri="{BB962C8B-B14F-4D97-AF65-F5344CB8AC3E}">
        <p14:creationId xmlns:p14="http://schemas.microsoft.com/office/powerpoint/2010/main" val="14823204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BAC53A-DF14-4F96-99C4-20CF2E4750FA}"/>
              </a:ext>
            </a:extLst>
          </p:cNvPr>
          <p:cNvSpPr>
            <a:spLocks noGrp="1"/>
          </p:cNvSpPr>
          <p:nvPr>
            <p:ph type="ctrTitle"/>
          </p:nvPr>
        </p:nvSpPr>
        <p:spPr/>
        <p:txBody>
          <a:bodyPr anchor="ctr"/>
          <a:lstStyle/>
          <a:p>
            <a:r>
              <a:rPr lang="fr-FR" b="1" dirty="0"/>
              <a:t>Contexte et enjeu de la RE2020</a:t>
            </a:r>
          </a:p>
        </p:txBody>
      </p:sp>
      <p:sp>
        <p:nvSpPr>
          <p:cNvPr id="3" name="Sous-titre 2">
            <a:extLst>
              <a:ext uri="{FF2B5EF4-FFF2-40B4-BE49-F238E27FC236}">
                <a16:creationId xmlns:a16="http://schemas.microsoft.com/office/drawing/2014/main" id="{E42EB4A2-30F4-4DC1-BB10-6A0DE9BE79EF}"/>
              </a:ext>
            </a:extLst>
          </p:cNvPr>
          <p:cNvSpPr>
            <a:spLocks noGrp="1"/>
          </p:cNvSpPr>
          <p:nvPr>
            <p:ph type="subTitle" idx="1"/>
          </p:nvPr>
        </p:nvSpPr>
        <p:spPr/>
        <p:txBody>
          <a:bodyPr/>
          <a:lstStyle/>
          <a:p>
            <a:r>
              <a:rPr lang="fr-FR" dirty="0"/>
              <a:t>Contexte et enjeux</a:t>
            </a:r>
          </a:p>
          <a:p>
            <a:r>
              <a:rPr lang="fr-FR" dirty="0"/>
              <a:t>Calendrier d’application</a:t>
            </a:r>
          </a:p>
          <a:p>
            <a:r>
              <a:rPr lang="fr-FR" dirty="0"/>
              <a:t>Obligations réglementaires et pièces justificatives</a:t>
            </a:r>
          </a:p>
        </p:txBody>
      </p:sp>
      <p:grpSp>
        <p:nvGrpSpPr>
          <p:cNvPr id="4" name="Groupe 3">
            <a:extLst>
              <a:ext uri="{FF2B5EF4-FFF2-40B4-BE49-F238E27FC236}">
                <a16:creationId xmlns:a16="http://schemas.microsoft.com/office/drawing/2014/main" id="{AA6CFD45-1DD6-44D1-9A22-1E50C3376D2D}"/>
              </a:ext>
            </a:extLst>
          </p:cNvPr>
          <p:cNvGrpSpPr/>
          <p:nvPr/>
        </p:nvGrpSpPr>
        <p:grpSpPr>
          <a:xfrm>
            <a:off x="7564582" y="0"/>
            <a:ext cx="1579418" cy="1384769"/>
            <a:chOff x="10612583" y="164692"/>
            <a:chExt cx="1579418" cy="1384769"/>
          </a:xfrm>
        </p:grpSpPr>
        <p:pic>
          <p:nvPicPr>
            <p:cNvPr id="5" name="Image 4">
              <a:extLst>
                <a:ext uri="{FF2B5EF4-FFF2-40B4-BE49-F238E27FC236}">
                  <a16:creationId xmlns:a16="http://schemas.microsoft.com/office/drawing/2014/main" id="{9E1CC04C-EB5B-4D29-B3EF-A463934B07A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12583" y="164692"/>
              <a:ext cx="1579418" cy="958689"/>
            </a:xfrm>
            <a:prstGeom prst="rect">
              <a:avLst/>
            </a:prstGeom>
            <a:noFill/>
            <a:ln>
              <a:noFill/>
            </a:ln>
          </p:spPr>
        </p:pic>
        <p:pic>
          <p:nvPicPr>
            <p:cNvPr id="6" name="Image 5" descr="Une image contenant texte, clipart&#10;&#10;Description générée automatiquement">
              <a:extLst>
                <a:ext uri="{FF2B5EF4-FFF2-40B4-BE49-F238E27FC236}">
                  <a16:creationId xmlns:a16="http://schemas.microsoft.com/office/drawing/2014/main" id="{E77A0DB2-015B-4511-8B2E-3F2E330D92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9515" y="1071574"/>
              <a:ext cx="1242983" cy="477887"/>
            </a:xfrm>
            <a:prstGeom prst="rect">
              <a:avLst/>
            </a:prstGeom>
          </p:spPr>
        </p:pic>
      </p:grpSp>
      <p:sp>
        <p:nvSpPr>
          <p:cNvPr id="7" name="Espace réservé de la date 6">
            <a:extLst>
              <a:ext uri="{FF2B5EF4-FFF2-40B4-BE49-F238E27FC236}">
                <a16:creationId xmlns:a16="http://schemas.microsoft.com/office/drawing/2014/main" id="{CB5673E1-CCE9-4F1C-80A2-493C676A1733}"/>
              </a:ext>
            </a:extLst>
          </p:cNvPr>
          <p:cNvSpPr>
            <a:spLocks noGrp="1"/>
          </p:cNvSpPr>
          <p:nvPr>
            <p:ph type="dt" sz="half" idx="10"/>
          </p:nvPr>
        </p:nvSpPr>
        <p:spPr/>
        <p:txBody>
          <a:bodyPr/>
          <a:lstStyle/>
          <a:p>
            <a:fld id="{165DD954-2590-4BD1-B25F-4434DCD53D1E}" type="datetime1">
              <a:rPr lang="fr-FR" smtClean="0"/>
              <a:t>31/05/2023</a:t>
            </a:fld>
            <a:endParaRPr lang="fr-FR"/>
          </a:p>
        </p:txBody>
      </p:sp>
      <p:sp>
        <p:nvSpPr>
          <p:cNvPr id="8" name="Espace réservé du numéro de diapositive 7">
            <a:extLst>
              <a:ext uri="{FF2B5EF4-FFF2-40B4-BE49-F238E27FC236}">
                <a16:creationId xmlns:a16="http://schemas.microsoft.com/office/drawing/2014/main" id="{0CE06691-DAB2-4AA6-B9AC-D6FBCB026CCC}"/>
              </a:ext>
            </a:extLst>
          </p:cNvPr>
          <p:cNvSpPr>
            <a:spLocks noGrp="1"/>
          </p:cNvSpPr>
          <p:nvPr>
            <p:ph type="sldNum" sz="quarter" idx="12"/>
          </p:nvPr>
        </p:nvSpPr>
        <p:spPr/>
        <p:txBody>
          <a:bodyPr/>
          <a:lstStyle/>
          <a:p>
            <a:fld id="{161ECF3D-F8DC-4A87-BECB-28B708B64DAD}" type="slidenum">
              <a:rPr lang="fr-FR" smtClean="0"/>
              <a:t>4</a:t>
            </a:fld>
            <a:endParaRPr lang="fr-FR"/>
          </a:p>
        </p:txBody>
      </p:sp>
      <p:pic>
        <p:nvPicPr>
          <p:cNvPr id="9" name="Image 8">
            <a:extLst>
              <a:ext uri="{FF2B5EF4-FFF2-40B4-BE49-F238E27FC236}">
                <a16:creationId xmlns:a16="http://schemas.microsoft.com/office/drawing/2014/main" id="{BE720CCE-4C97-DB62-18FA-937CAD6CA5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581" y="32386"/>
            <a:ext cx="565682" cy="529317"/>
          </a:xfrm>
          <a:prstGeom prst="rect">
            <a:avLst/>
          </a:prstGeom>
        </p:spPr>
      </p:pic>
    </p:spTree>
    <p:extLst>
      <p:ext uri="{BB962C8B-B14F-4D97-AF65-F5344CB8AC3E}">
        <p14:creationId xmlns:p14="http://schemas.microsoft.com/office/powerpoint/2010/main" val="8545217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A575CE-08E4-4196-A6BF-4D37EEAE01AF}"/>
              </a:ext>
            </a:extLst>
          </p:cNvPr>
          <p:cNvSpPr>
            <a:spLocks noGrp="1"/>
          </p:cNvSpPr>
          <p:nvPr>
            <p:ph type="title"/>
          </p:nvPr>
        </p:nvSpPr>
        <p:spPr/>
        <p:txBody>
          <a:bodyPr/>
          <a:lstStyle/>
          <a:p>
            <a:r>
              <a:rPr lang="fr-FR" b="1" dirty="0"/>
              <a:t>Contexte et enjeux</a:t>
            </a:r>
          </a:p>
        </p:txBody>
      </p:sp>
      <p:sp>
        <p:nvSpPr>
          <p:cNvPr id="4" name="Espace réservé de la date 3">
            <a:extLst>
              <a:ext uri="{FF2B5EF4-FFF2-40B4-BE49-F238E27FC236}">
                <a16:creationId xmlns:a16="http://schemas.microsoft.com/office/drawing/2014/main" id="{E2BF019D-BFDA-4F63-A546-09949914EFE8}"/>
              </a:ext>
            </a:extLst>
          </p:cNvPr>
          <p:cNvSpPr>
            <a:spLocks noGrp="1"/>
          </p:cNvSpPr>
          <p:nvPr>
            <p:ph type="dt" sz="half" idx="10"/>
          </p:nvPr>
        </p:nvSpPr>
        <p:spPr/>
        <p:txBody>
          <a:bodyPr/>
          <a:lstStyle/>
          <a:p>
            <a:fld id="{4AE5049B-6F74-41BC-976A-A82CFE75096E}" type="datetime1">
              <a:rPr lang="fr-FR" smtClean="0"/>
              <a:t>31/05/2023</a:t>
            </a:fld>
            <a:endParaRPr lang="fr-FR"/>
          </a:p>
        </p:txBody>
      </p:sp>
      <p:sp>
        <p:nvSpPr>
          <p:cNvPr id="5" name="Espace réservé du numéro de diapositive 4">
            <a:extLst>
              <a:ext uri="{FF2B5EF4-FFF2-40B4-BE49-F238E27FC236}">
                <a16:creationId xmlns:a16="http://schemas.microsoft.com/office/drawing/2014/main" id="{D017F833-7DAF-4479-9544-57C77406D45C}"/>
              </a:ext>
            </a:extLst>
          </p:cNvPr>
          <p:cNvSpPr>
            <a:spLocks noGrp="1"/>
          </p:cNvSpPr>
          <p:nvPr>
            <p:ph type="sldNum" sz="quarter" idx="12"/>
          </p:nvPr>
        </p:nvSpPr>
        <p:spPr/>
        <p:txBody>
          <a:bodyPr/>
          <a:lstStyle/>
          <a:p>
            <a:fld id="{161ECF3D-F8DC-4A87-BECB-28B708B64DAD}" type="slidenum">
              <a:rPr lang="fr-FR" smtClean="0"/>
              <a:t>5</a:t>
            </a:fld>
            <a:endParaRPr lang="fr-FR"/>
          </a:p>
        </p:txBody>
      </p:sp>
      <p:grpSp>
        <p:nvGrpSpPr>
          <p:cNvPr id="6" name="Groupe 5">
            <a:extLst>
              <a:ext uri="{FF2B5EF4-FFF2-40B4-BE49-F238E27FC236}">
                <a16:creationId xmlns:a16="http://schemas.microsoft.com/office/drawing/2014/main" id="{05748B7A-77B3-4F3F-9AD9-98EAEFE1A70D}"/>
              </a:ext>
            </a:extLst>
          </p:cNvPr>
          <p:cNvGrpSpPr/>
          <p:nvPr/>
        </p:nvGrpSpPr>
        <p:grpSpPr>
          <a:xfrm>
            <a:off x="7564582" y="0"/>
            <a:ext cx="1579418" cy="1384769"/>
            <a:chOff x="10612583" y="164692"/>
            <a:chExt cx="1579418" cy="1384769"/>
          </a:xfrm>
        </p:grpSpPr>
        <p:pic>
          <p:nvPicPr>
            <p:cNvPr id="7" name="Image 6">
              <a:extLst>
                <a:ext uri="{FF2B5EF4-FFF2-40B4-BE49-F238E27FC236}">
                  <a16:creationId xmlns:a16="http://schemas.microsoft.com/office/drawing/2014/main" id="{A1592FF9-3009-4EE9-AFB3-3E58AAA2AE1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2583" y="164692"/>
              <a:ext cx="1579418" cy="958689"/>
            </a:xfrm>
            <a:prstGeom prst="rect">
              <a:avLst/>
            </a:prstGeom>
            <a:noFill/>
            <a:ln>
              <a:noFill/>
            </a:ln>
          </p:spPr>
        </p:pic>
        <p:pic>
          <p:nvPicPr>
            <p:cNvPr id="8" name="Image 7" descr="Une image contenant texte, clipart&#10;&#10;Description générée automatiquement">
              <a:extLst>
                <a:ext uri="{FF2B5EF4-FFF2-40B4-BE49-F238E27FC236}">
                  <a16:creationId xmlns:a16="http://schemas.microsoft.com/office/drawing/2014/main" id="{A558C1DC-8AFC-4618-82B9-24FE67977D1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29515" y="1071574"/>
              <a:ext cx="1242983" cy="477887"/>
            </a:xfrm>
            <a:prstGeom prst="rect">
              <a:avLst/>
            </a:prstGeom>
          </p:spPr>
        </p:pic>
      </p:grpSp>
      <p:sp>
        <p:nvSpPr>
          <p:cNvPr id="9" name="Espace réservé du contenu 2">
            <a:extLst>
              <a:ext uri="{FF2B5EF4-FFF2-40B4-BE49-F238E27FC236}">
                <a16:creationId xmlns:a16="http://schemas.microsoft.com/office/drawing/2014/main" id="{E6540080-E298-45A3-A310-FDBBE5D50E37}"/>
              </a:ext>
            </a:extLst>
          </p:cNvPr>
          <p:cNvSpPr txBox="1">
            <a:spLocks/>
          </p:cNvSpPr>
          <p:nvPr/>
        </p:nvSpPr>
        <p:spPr>
          <a:xfrm>
            <a:off x="4705165" y="1825625"/>
            <a:ext cx="4438835"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r-FR" sz="2000" dirty="0"/>
          </a:p>
        </p:txBody>
      </p:sp>
      <p:grpSp>
        <p:nvGrpSpPr>
          <p:cNvPr id="70" name="Groupe 16">
            <a:extLst>
              <a:ext uri="{FF2B5EF4-FFF2-40B4-BE49-F238E27FC236}">
                <a16:creationId xmlns:a16="http://schemas.microsoft.com/office/drawing/2014/main" id="{A73BB189-BFF5-41BF-BF5E-DD59BB92AA50}"/>
              </a:ext>
            </a:extLst>
          </p:cNvPr>
          <p:cNvGrpSpPr>
            <a:grpSpLocks/>
          </p:cNvGrpSpPr>
          <p:nvPr/>
        </p:nvGrpSpPr>
        <p:grpSpPr bwMode="auto">
          <a:xfrm>
            <a:off x="324829" y="1783241"/>
            <a:ext cx="8228013" cy="4102101"/>
            <a:chOff x="894720" y="1315197"/>
            <a:chExt cx="7428994" cy="3722031"/>
          </a:xfrm>
        </p:grpSpPr>
        <p:pic>
          <p:nvPicPr>
            <p:cNvPr id="71" name="Graphique 17" descr="Domicile">
              <a:extLst>
                <a:ext uri="{FF2B5EF4-FFF2-40B4-BE49-F238E27FC236}">
                  <a16:creationId xmlns:a16="http://schemas.microsoft.com/office/drawing/2014/main" id="{F800CBD5-90CE-4071-B2C9-4C0708E089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0321" y="1691146"/>
              <a:ext cx="914470" cy="91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2" name="Groupe 18">
              <a:extLst>
                <a:ext uri="{FF2B5EF4-FFF2-40B4-BE49-F238E27FC236}">
                  <a16:creationId xmlns:a16="http://schemas.microsoft.com/office/drawing/2014/main" id="{3FADCE8A-B4C4-4AD2-B866-F272077090F3}"/>
                </a:ext>
              </a:extLst>
            </p:cNvPr>
            <p:cNvGrpSpPr>
              <a:grpSpLocks/>
            </p:cNvGrpSpPr>
            <p:nvPr/>
          </p:nvGrpSpPr>
          <p:grpSpPr bwMode="auto">
            <a:xfrm>
              <a:off x="894720" y="1315197"/>
              <a:ext cx="7428994" cy="3722031"/>
              <a:chOff x="894720" y="1315197"/>
              <a:chExt cx="7428994" cy="3722031"/>
            </a:xfrm>
          </p:grpSpPr>
          <p:grpSp>
            <p:nvGrpSpPr>
              <p:cNvPr id="73" name="Groupe 2">
                <a:extLst>
                  <a:ext uri="{FF2B5EF4-FFF2-40B4-BE49-F238E27FC236}">
                    <a16:creationId xmlns:a16="http://schemas.microsoft.com/office/drawing/2014/main" id="{146B1CB9-6F5D-4DC7-92D4-6C2D75CA6A8C}"/>
                  </a:ext>
                </a:extLst>
              </p:cNvPr>
              <p:cNvGrpSpPr>
                <a:grpSpLocks/>
              </p:cNvGrpSpPr>
              <p:nvPr/>
            </p:nvGrpSpPr>
            <p:grpSpPr bwMode="auto">
              <a:xfrm>
                <a:off x="1057013" y="3123012"/>
                <a:ext cx="7266701" cy="1914216"/>
                <a:chOff x="1388622" y="2301480"/>
                <a:chExt cx="6647907" cy="1779465"/>
              </a:xfrm>
            </p:grpSpPr>
            <p:grpSp>
              <p:nvGrpSpPr>
                <p:cNvPr id="89" name="Groupe 15">
                  <a:extLst>
                    <a:ext uri="{FF2B5EF4-FFF2-40B4-BE49-F238E27FC236}">
                      <a16:creationId xmlns:a16="http://schemas.microsoft.com/office/drawing/2014/main" id="{5102003C-7B7C-4249-A584-1F6E792FFFAF}"/>
                    </a:ext>
                  </a:extLst>
                </p:cNvPr>
                <p:cNvGrpSpPr>
                  <a:grpSpLocks/>
                </p:cNvGrpSpPr>
                <p:nvPr/>
              </p:nvGrpSpPr>
              <p:grpSpPr bwMode="auto">
                <a:xfrm>
                  <a:off x="1388622" y="2301480"/>
                  <a:ext cx="6647907" cy="808437"/>
                  <a:chOff x="233800" y="3971647"/>
                  <a:chExt cx="8860702" cy="1079693"/>
                </a:xfrm>
              </p:grpSpPr>
              <p:sp>
                <p:nvSpPr>
                  <p:cNvPr id="93" name="Flèche droite 40">
                    <a:extLst>
                      <a:ext uri="{FF2B5EF4-FFF2-40B4-BE49-F238E27FC236}">
                        <a16:creationId xmlns:a16="http://schemas.microsoft.com/office/drawing/2014/main" id="{FE914BB7-BF95-4208-B556-A3B0270CFEEB}"/>
                      </a:ext>
                    </a:extLst>
                  </p:cNvPr>
                  <p:cNvSpPr/>
                  <p:nvPr/>
                </p:nvSpPr>
                <p:spPr>
                  <a:xfrm>
                    <a:off x="233404" y="4257658"/>
                    <a:ext cx="8861098" cy="794005"/>
                  </a:xfrm>
                  <a:prstGeom prst="rightArrow">
                    <a:avLst/>
                  </a:prstGeom>
                  <a:solidFill>
                    <a:srgbClr val="003279"/>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fr-FR" sz="1100" b="0" i="0" u="none" strike="noStrike" kern="0" cap="none" spc="0" normalizeH="0" baseline="0" noProof="0">
                      <a:ln>
                        <a:noFill/>
                      </a:ln>
                      <a:solidFill>
                        <a:srgbClr val="5D5B7C"/>
                      </a:solidFill>
                      <a:effectLst/>
                      <a:uLnTx/>
                      <a:uFillTx/>
                      <a:latin typeface="Vinci Sans"/>
                      <a:ea typeface="+mn-ea"/>
                      <a:cs typeface="+mn-cs"/>
                    </a:endParaRPr>
                  </a:p>
                </p:txBody>
              </p:sp>
              <p:sp>
                <p:nvSpPr>
                  <p:cNvPr id="94" name="ZoneTexte 6">
                    <a:extLst>
                      <a:ext uri="{FF2B5EF4-FFF2-40B4-BE49-F238E27FC236}">
                        <a16:creationId xmlns:a16="http://schemas.microsoft.com/office/drawing/2014/main" id="{E08D771D-4CA6-486A-AFA6-01B28063066D}"/>
                      </a:ext>
                    </a:extLst>
                  </p:cNvPr>
                  <p:cNvSpPr txBox="1">
                    <a:spLocks noChangeArrowheads="1"/>
                  </p:cNvSpPr>
                  <p:nvPr/>
                </p:nvSpPr>
                <p:spPr bwMode="auto">
                  <a:xfrm>
                    <a:off x="744094" y="4477610"/>
                    <a:ext cx="849085" cy="346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45000"/>
                      </a:spcBef>
                      <a:spcAft>
                        <a:spcPct val="20000"/>
                      </a:spcAft>
                      <a:buClr>
                        <a:srgbClr val="0D3777"/>
                      </a:buClr>
                      <a:buSzPct val="85000"/>
                      <a:buFont typeface="Wingdings" panose="05000000000000000000" pitchFamily="2" charset="2"/>
                      <a:buBlip>
                        <a:blip r:embed="rId6"/>
                      </a:buBlip>
                      <a:defRPr sz="2000">
                        <a:solidFill>
                          <a:schemeClr val="bg2"/>
                        </a:solidFill>
                        <a:latin typeface="Vinci Sans" pitchFamily="2" charset="0"/>
                        <a:ea typeface="MS PGothic" panose="020B0600070205080204" pitchFamily="34" charset="-128"/>
                      </a:defRPr>
                    </a:lvl1pPr>
                    <a:lvl2pPr marL="742950" indent="-285750">
                      <a:lnSpc>
                        <a:spcPct val="90000"/>
                      </a:lnSpc>
                      <a:buClr>
                        <a:srgbClr val="0D3777"/>
                      </a:buClr>
                      <a:buSzPct val="75000"/>
                      <a:buFont typeface="Wingdings" panose="05000000000000000000" pitchFamily="2" charset="2"/>
                      <a:buBlip>
                        <a:blip r:embed="rId6"/>
                      </a:buBlip>
                      <a:defRPr>
                        <a:solidFill>
                          <a:schemeClr val="bg2"/>
                        </a:solidFill>
                        <a:latin typeface="Vinci Sans" pitchFamily="2" charset="0"/>
                        <a:ea typeface="MS PGothic" panose="020B0600070205080204" pitchFamily="34" charset="-128"/>
                      </a:defRPr>
                    </a:lvl2pPr>
                    <a:lvl3pPr marL="1143000" indent="-228600">
                      <a:spcBef>
                        <a:spcPct val="10000"/>
                      </a:spcBef>
                      <a:buClr>
                        <a:srgbClr val="0D3777"/>
                      </a:buClr>
                      <a:buSzPct val="65000"/>
                      <a:buFont typeface="Wingdings" panose="05000000000000000000" pitchFamily="2" charset="2"/>
                      <a:buBlip>
                        <a:blip r:embed="rId6"/>
                      </a:buBlip>
                      <a:defRPr sz="1600">
                        <a:solidFill>
                          <a:schemeClr val="bg2"/>
                        </a:solidFill>
                        <a:latin typeface="Vinci Sans" pitchFamily="2" charset="0"/>
                        <a:ea typeface="MS PGothic" panose="020B0600070205080204" pitchFamily="34" charset="-128"/>
                      </a:defRPr>
                    </a:lvl3pPr>
                    <a:lvl4pPr marL="1600200" indent="-228600">
                      <a:spcBef>
                        <a:spcPct val="10000"/>
                      </a:spcBef>
                      <a:buClr>
                        <a:srgbClr val="0D3777"/>
                      </a:buClr>
                      <a:buSzPct val="55000"/>
                      <a:buFont typeface="Wingdings" panose="05000000000000000000" pitchFamily="2" charset="2"/>
                      <a:buChar char="n"/>
                      <a:defRPr sz="1400">
                        <a:solidFill>
                          <a:schemeClr val="bg2"/>
                        </a:solidFill>
                        <a:latin typeface="Vinci Sans" pitchFamily="2" charset="0"/>
                        <a:ea typeface="MS PGothic" panose="020B0600070205080204" pitchFamily="34" charset="-128"/>
                      </a:defRPr>
                    </a:lvl4pPr>
                    <a:lvl5pPr marL="2057400" indent="-228600">
                      <a:spcBef>
                        <a:spcPct val="10000"/>
                      </a:spcBef>
                      <a:buClr>
                        <a:srgbClr val="0D3777"/>
                      </a:buClr>
                      <a:buSzPct val="55000"/>
                      <a:buFont typeface="Wingdings" panose="05000000000000000000" pitchFamily="2" charset="2"/>
                      <a:buChar char="n"/>
                      <a:defRPr sz="1400">
                        <a:solidFill>
                          <a:schemeClr val="bg2"/>
                        </a:solidFill>
                        <a:latin typeface="Vinci Sans" pitchFamily="2" charset="0"/>
                        <a:ea typeface="MS PGothic" panose="020B0600070205080204" pitchFamily="34" charset="-128"/>
                      </a:defRPr>
                    </a:lvl5pPr>
                    <a:lvl6pPr marL="2514600" indent="-228600" eaLnBrk="0" fontAlgn="base" hangingPunct="0">
                      <a:spcBef>
                        <a:spcPct val="10000"/>
                      </a:spcBef>
                      <a:spcAft>
                        <a:spcPct val="0"/>
                      </a:spcAft>
                      <a:buClr>
                        <a:srgbClr val="0D3777"/>
                      </a:buClr>
                      <a:buSzPct val="55000"/>
                      <a:buFont typeface="Wingdings" panose="05000000000000000000" pitchFamily="2" charset="2"/>
                      <a:buChar char="n"/>
                      <a:defRPr sz="1400">
                        <a:solidFill>
                          <a:schemeClr val="bg2"/>
                        </a:solidFill>
                        <a:latin typeface="Vinci Sans" pitchFamily="2" charset="0"/>
                        <a:ea typeface="MS PGothic" panose="020B0600070205080204" pitchFamily="34" charset="-128"/>
                      </a:defRPr>
                    </a:lvl6pPr>
                    <a:lvl7pPr marL="2971800" indent="-228600" eaLnBrk="0" fontAlgn="base" hangingPunct="0">
                      <a:spcBef>
                        <a:spcPct val="10000"/>
                      </a:spcBef>
                      <a:spcAft>
                        <a:spcPct val="0"/>
                      </a:spcAft>
                      <a:buClr>
                        <a:srgbClr val="0D3777"/>
                      </a:buClr>
                      <a:buSzPct val="55000"/>
                      <a:buFont typeface="Wingdings" panose="05000000000000000000" pitchFamily="2" charset="2"/>
                      <a:buChar char="n"/>
                      <a:defRPr sz="1400">
                        <a:solidFill>
                          <a:schemeClr val="bg2"/>
                        </a:solidFill>
                        <a:latin typeface="Vinci Sans" pitchFamily="2" charset="0"/>
                        <a:ea typeface="MS PGothic" panose="020B0600070205080204" pitchFamily="34" charset="-128"/>
                      </a:defRPr>
                    </a:lvl7pPr>
                    <a:lvl8pPr marL="3429000" indent="-228600" eaLnBrk="0" fontAlgn="base" hangingPunct="0">
                      <a:spcBef>
                        <a:spcPct val="10000"/>
                      </a:spcBef>
                      <a:spcAft>
                        <a:spcPct val="0"/>
                      </a:spcAft>
                      <a:buClr>
                        <a:srgbClr val="0D3777"/>
                      </a:buClr>
                      <a:buSzPct val="55000"/>
                      <a:buFont typeface="Wingdings" panose="05000000000000000000" pitchFamily="2" charset="2"/>
                      <a:buChar char="n"/>
                      <a:defRPr sz="1400">
                        <a:solidFill>
                          <a:schemeClr val="bg2"/>
                        </a:solidFill>
                        <a:latin typeface="Vinci Sans" pitchFamily="2" charset="0"/>
                        <a:ea typeface="MS PGothic" panose="020B0600070205080204" pitchFamily="34" charset="-128"/>
                      </a:defRPr>
                    </a:lvl8pPr>
                    <a:lvl9pPr marL="3886200" indent="-228600" eaLnBrk="0" fontAlgn="base" hangingPunct="0">
                      <a:spcBef>
                        <a:spcPct val="10000"/>
                      </a:spcBef>
                      <a:spcAft>
                        <a:spcPct val="0"/>
                      </a:spcAft>
                      <a:buClr>
                        <a:srgbClr val="0D3777"/>
                      </a:buClr>
                      <a:buSzPct val="55000"/>
                      <a:buFont typeface="Wingdings" panose="05000000000000000000" pitchFamily="2" charset="2"/>
                      <a:buChar char="n"/>
                      <a:defRPr sz="1400">
                        <a:solidFill>
                          <a:schemeClr val="bg2"/>
                        </a:solidFill>
                        <a:latin typeface="Vinci Sans" pitchFamily="2" charset="0"/>
                        <a:ea typeface="MS PGothic" panose="020B0600070205080204" pitchFamily="34"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fr-FR" altLang="fr-FR" sz="1400" b="1" i="0" u="none" strike="noStrike" kern="0" cap="none" spc="0" normalizeH="0" baseline="0" noProof="0">
                        <a:ln>
                          <a:noFill/>
                        </a:ln>
                        <a:solidFill>
                          <a:srgbClr val="FFFFFF"/>
                        </a:solidFill>
                        <a:effectLst/>
                        <a:uLnTx/>
                        <a:uFillTx/>
                        <a:latin typeface="Vinci Sans" pitchFamily="2" charset="0"/>
                        <a:ea typeface="MS PGothic" panose="020B0600070205080204" pitchFamily="34" charset="-128"/>
                      </a:rPr>
                      <a:t>2012</a:t>
                    </a:r>
                  </a:p>
                </p:txBody>
              </p:sp>
              <p:sp>
                <p:nvSpPr>
                  <p:cNvPr id="95" name="ZoneTexte 7">
                    <a:extLst>
                      <a:ext uri="{FF2B5EF4-FFF2-40B4-BE49-F238E27FC236}">
                        <a16:creationId xmlns:a16="http://schemas.microsoft.com/office/drawing/2014/main" id="{17EAB85E-BC4C-4D07-A619-7F61346C65DF}"/>
                      </a:ext>
                    </a:extLst>
                  </p:cNvPr>
                  <p:cNvSpPr txBox="1">
                    <a:spLocks noChangeArrowheads="1"/>
                  </p:cNvSpPr>
                  <p:nvPr/>
                </p:nvSpPr>
                <p:spPr bwMode="auto">
                  <a:xfrm>
                    <a:off x="4191992" y="4477610"/>
                    <a:ext cx="849085" cy="346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45000"/>
                      </a:spcBef>
                      <a:spcAft>
                        <a:spcPct val="20000"/>
                      </a:spcAft>
                      <a:buClr>
                        <a:srgbClr val="0D3777"/>
                      </a:buClr>
                      <a:buSzPct val="85000"/>
                      <a:buFont typeface="Wingdings" panose="05000000000000000000" pitchFamily="2" charset="2"/>
                      <a:buBlip>
                        <a:blip r:embed="rId6"/>
                      </a:buBlip>
                      <a:defRPr sz="2000">
                        <a:solidFill>
                          <a:schemeClr val="bg2"/>
                        </a:solidFill>
                        <a:latin typeface="Vinci Sans" pitchFamily="2" charset="0"/>
                        <a:ea typeface="MS PGothic" panose="020B0600070205080204" pitchFamily="34" charset="-128"/>
                      </a:defRPr>
                    </a:lvl1pPr>
                    <a:lvl2pPr marL="742950" indent="-285750">
                      <a:lnSpc>
                        <a:spcPct val="90000"/>
                      </a:lnSpc>
                      <a:buClr>
                        <a:srgbClr val="0D3777"/>
                      </a:buClr>
                      <a:buSzPct val="75000"/>
                      <a:buFont typeface="Wingdings" panose="05000000000000000000" pitchFamily="2" charset="2"/>
                      <a:buBlip>
                        <a:blip r:embed="rId6"/>
                      </a:buBlip>
                      <a:defRPr>
                        <a:solidFill>
                          <a:schemeClr val="bg2"/>
                        </a:solidFill>
                        <a:latin typeface="Vinci Sans" pitchFamily="2" charset="0"/>
                        <a:ea typeface="MS PGothic" panose="020B0600070205080204" pitchFamily="34" charset="-128"/>
                      </a:defRPr>
                    </a:lvl2pPr>
                    <a:lvl3pPr marL="1143000" indent="-228600">
                      <a:spcBef>
                        <a:spcPct val="10000"/>
                      </a:spcBef>
                      <a:buClr>
                        <a:srgbClr val="0D3777"/>
                      </a:buClr>
                      <a:buSzPct val="65000"/>
                      <a:buFont typeface="Wingdings" panose="05000000000000000000" pitchFamily="2" charset="2"/>
                      <a:buBlip>
                        <a:blip r:embed="rId6"/>
                      </a:buBlip>
                      <a:defRPr sz="1600">
                        <a:solidFill>
                          <a:schemeClr val="bg2"/>
                        </a:solidFill>
                        <a:latin typeface="Vinci Sans" pitchFamily="2" charset="0"/>
                        <a:ea typeface="MS PGothic" panose="020B0600070205080204" pitchFamily="34" charset="-128"/>
                      </a:defRPr>
                    </a:lvl3pPr>
                    <a:lvl4pPr marL="1600200" indent="-228600">
                      <a:spcBef>
                        <a:spcPct val="10000"/>
                      </a:spcBef>
                      <a:buClr>
                        <a:srgbClr val="0D3777"/>
                      </a:buClr>
                      <a:buSzPct val="55000"/>
                      <a:buFont typeface="Wingdings" panose="05000000000000000000" pitchFamily="2" charset="2"/>
                      <a:buChar char="n"/>
                      <a:defRPr sz="1400">
                        <a:solidFill>
                          <a:schemeClr val="bg2"/>
                        </a:solidFill>
                        <a:latin typeface="Vinci Sans" pitchFamily="2" charset="0"/>
                        <a:ea typeface="MS PGothic" panose="020B0600070205080204" pitchFamily="34" charset="-128"/>
                      </a:defRPr>
                    </a:lvl4pPr>
                    <a:lvl5pPr marL="2057400" indent="-228600">
                      <a:spcBef>
                        <a:spcPct val="10000"/>
                      </a:spcBef>
                      <a:buClr>
                        <a:srgbClr val="0D3777"/>
                      </a:buClr>
                      <a:buSzPct val="55000"/>
                      <a:buFont typeface="Wingdings" panose="05000000000000000000" pitchFamily="2" charset="2"/>
                      <a:buChar char="n"/>
                      <a:defRPr sz="1400">
                        <a:solidFill>
                          <a:schemeClr val="bg2"/>
                        </a:solidFill>
                        <a:latin typeface="Vinci Sans" pitchFamily="2" charset="0"/>
                        <a:ea typeface="MS PGothic" panose="020B0600070205080204" pitchFamily="34" charset="-128"/>
                      </a:defRPr>
                    </a:lvl5pPr>
                    <a:lvl6pPr marL="2514600" indent="-228600" eaLnBrk="0" fontAlgn="base" hangingPunct="0">
                      <a:spcBef>
                        <a:spcPct val="10000"/>
                      </a:spcBef>
                      <a:spcAft>
                        <a:spcPct val="0"/>
                      </a:spcAft>
                      <a:buClr>
                        <a:srgbClr val="0D3777"/>
                      </a:buClr>
                      <a:buSzPct val="55000"/>
                      <a:buFont typeface="Wingdings" panose="05000000000000000000" pitchFamily="2" charset="2"/>
                      <a:buChar char="n"/>
                      <a:defRPr sz="1400">
                        <a:solidFill>
                          <a:schemeClr val="bg2"/>
                        </a:solidFill>
                        <a:latin typeface="Vinci Sans" pitchFamily="2" charset="0"/>
                        <a:ea typeface="MS PGothic" panose="020B0600070205080204" pitchFamily="34" charset="-128"/>
                      </a:defRPr>
                    </a:lvl6pPr>
                    <a:lvl7pPr marL="2971800" indent="-228600" eaLnBrk="0" fontAlgn="base" hangingPunct="0">
                      <a:spcBef>
                        <a:spcPct val="10000"/>
                      </a:spcBef>
                      <a:spcAft>
                        <a:spcPct val="0"/>
                      </a:spcAft>
                      <a:buClr>
                        <a:srgbClr val="0D3777"/>
                      </a:buClr>
                      <a:buSzPct val="55000"/>
                      <a:buFont typeface="Wingdings" panose="05000000000000000000" pitchFamily="2" charset="2"/>
                      <a:buChar char="n"/>
                      <a:defRPr sz="1400">
                        <a:solidFill>
                          <a:schemeClr val="bg2"/>
                        </a:solidFill>
                        <a:latin typeface="Vinci Sans" pitchFamily="2" charset="0"/>
                        <a:ea typeface="MS PGothic" panose="020B0600070205080204" pitchFamily="34" charset="-128"/>
                      </a:defRPr>
                    </a:lvl7pPr>
                    <a:lvl8pPr marL="3429000" indent="-228600" eaLnBrk="0" fontAlgn="base" hangingPunct="0">
                      <a:spcBef>
                        <a:spcPct val="10000"/>
                      </a:spcBef>
                      <a:spcAft>
                        <a:spcPct val="0"/>
                      </a:spcAft>
                      <a:buClr>
                        <a:srgbClr val="0D3777"/>
                      </a:buClr>
                      <a:buSzPct val="55000"/>
                      <a:buFont typeface="Wingdings" panose="05000000000000000000" pitchFamily="2" charset="2"/>
                      <a:buChar char="n"/>
                      <a:defRPr sz="1400">
                        <a:solidFill>
                          <a:schemeClr val="bg2"/>
                        </a:solidFill>
                        <a:latin typeface="Vinci Sans" pitchFamily="2" charset="0"/>
                        <a:ea typeface="MS PGothic" panose="020B0600070205080204" pitchFamily="34" charset="-128"/>
                      </a:defRPr>
                    </a:lvl8pPr>
                    <a:lvl9pPr marL="3886200" indent="-228600" eaLnBrk="0" fontAlgn="base" hangingPunct="0">
                      <a:spcBef>
                        <a:spcPct val="10000"/>
                      </a:spcBef>
                      <a:spcAft>
                        <a:spcPct val="0"/>
                      </a:spcAft>
                      <a:buClr>
                        <a:srgbClr val="0D3777"/>
                      </a:buClr>
                      <a:buSzPct val="55000"/>
                      <a:buFont typeface="Wingdings" panose="05000000000000000000" pitchFamily="2" charset="2"/>
                      <a:buChar char="n"/>
                      <a:defRPr sz="1400">
                        <a:solidFill>
                          <a:schemeClr val="bg2"/>
                        </a:solidFill>
                        <a:latin typeface="Vinci Sans" pitchFamily="2" charset="0"/>
                        <a:ea typeface="MS PGothic" panose="020B0600070205080204" pitchFamily="34"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fr-FR" altLang="fr-FR" sz="1400" b="1" i="0" u="none" strike="noStrike" kern="0" cap="none" spc="0" normalizeH="0" baseline="0" noProof="0">
                        <a:ln>
                          <a:noFill/>
                        </a:ln>
                        <a:solidFill>
                          <a:srgbClr val="FFFFFF"/>
                        </a:solidFill>
                        <a:effectLst/>
                        <a:uLnTx/>
                        <a:uFillTx/>
                        <a:latin typeface="Vinci Sans" pitchFamily="2" charset="0"/>
                        <a:ea typeface="MS PGothic" panose="020B0600070205080204" pitchFamily="34" charset="-128"/>
                      </a:rPr>
                      <a:t>2017</a:t>
                    </a:r>
                  </a:p>
                </p:txBody>
              </p:sp>
              <p:sp>
                <p:nvSpPr>
                  <p:cNvPr id="96" name="ZoneTexte 8">
                    <a:extLst>
                      <a:ext uri="{FF2B5EF4-FFF2-40B4-BE49-F238E27FC236}">
                        <a16:creationId xmlns:a16="http://schemas.microsoft.com/office/drawing/2014/main" id="{EF69962F-E0DB-4706-9B56-5AF0F5003FAF}"/>
                      </a:ext>
                    </a:extLst>
                  </p:cNvPr>
                  <p:cNvSpPr txBox="1">
                    <a:spLocks noChangeArrowheads="1"/>
                  </p:cNvSpPr>
                  <p:nvPr/>
                </p:nvSpPr>
                <p:spPr bwMode="auto">
                  <a:xfrm>
                    <a:off x="7008623" y="4477610"/>
                    <a:ext cx="849085" cy="346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45000"/>
                      </a:spcBef>
                      <a:spcAft>
                        <a:spcPct val="20000"/>
                      </a:spcAft>
                      <a:buClr>
                        <a:srgbClr val="0D3777"/>
                      </a:buClr>
                      <a:buSzPct val="85000"/>
                      <a:buFont typeface="Wingdings" panose="05000000000000000000" pitchFamily="2" charset="2"/>
                      <a:buBlip>
                        <a:blip r:embed="rId6"/>
                      </a:buBlip>
                      <a:defRPr sz="2000">
                        <a:solidFill>
                          <a:schemeClr val="bg2"/>
                        </a:solidFill>
                        <a:latin typeface="Vinci Sans" pitchFamily="2" charset="0"/>
                        <a:ea typeface="MS PGothic" panose="020B0600070205080204" pitchFamily="34" charset="-128"/>
                      </a:defRPr>
                    </a:lvl1pPr>
                    <a:lvl2pPr marL="742950" indent="-285750">
                      <a:lnSpc>
                        <a:spcPct val="90000"/>
                      </a:lnSpc>
                      <a:buClr>
                        <a:srgbClr val="0D3777"/>
                      </a:buClr>
                      <a:buSzPct val="75000"/>
                      <a:buFont typeface="Wingdings" panose="05000000000000000000" pitchFamily="2" charset="2"/>
                      <a:buBlip>
                        <a:blip r:embed="rId6"/>
                      </a:buBlip>
                      <a:defRPr>
                        <a:solidFill>
                          <a:schemeClr val="bg2"/>
                        </a:solidFill>
                        <a:latin typeface="Vinci Sans" pitchFamily="2" charset="0"/>
                        <a:ea typeface="MS PGothic" panose="020B0600070205080204" pitchFamily="34" charset="-128"/>
                      </a:defRPr>
                    </a:lvl2pPr>
                    <a:lvl3pPr marL="1143000" indent="-228600">
                      <a:spcBef>
                        <a:spcPct val="10000"/>
                      </a:spcBef>
                      <a:buClr>
                        <a:srgbClr val="0D3777"/>
                      </a:buClr>
                      <a:buSzPct val="65000"/>
                      <a:buFont typeface="Wingdings" panose="05000000000000000000" pitchFamily="2" charset="2"/>
                      <a:buBlip>
                        <a:blip r:embed="rId6"/>
                      </a:buBlip>
                      <a:defRPr sz="1600">
                        <a:solidFill>
                          <a:schemeClr val="bg2"/>
                        </a:solidFill>
                        <a:latin typeface="Vinci Sans" pitchFamily="2" charset="0"/>
                        <a:ea typeface="MS PGothic" panose="020B0600070205080204" pitchFamily="34" charset="-128"/>
                      </a:defRPr>
                    </a:lvl3pPr>
                    <a:lvl4pPr marL="1600200" indent="-228600">
                      <a:spcBef>
                        <a:spcPct val="10000"/>
                      </a:spcBef>
                      <a:buClr>
                        <a:srgbClr val="0D3777"/>
                      </a:buClr>
                      <a:buSzPct val="55000"/>
                      <a:buFont typeface="Wingdings" panose="05000000000000000000" pitchFamily="2" charset="2"/>
                      <a:buChar char="n"/>
                      <a:defRPr sz="1400">
                        <a:solidFill>
                          <a:schemeClr val="bg2"/>
                        </a:solidFill>
                        <a:latin typeface="Vinci Sans" pitchFamily="2" charset="0"/>
                        <a:ea typeface="MS PGothic" panose="020B0600070205080204" pitchFamily="34" charset="-128"/>
                      </a:defRPr>
                    </a:lvl4pPr>
                    <a:lvl5pPr marL="2057400" indent="-228600">
                      <a:spcBef>
                        <a:spcPct val="10000"/>
                      </a:spcBef>
                      <a:buClr>
                        <a:srgbClr val="0D3777"/>
                      </a:buClr>
                      <a:buSzPct val="55000"/>
                      <a:buFont typeface="Wingdings" panose="05000000000000000000" pitchFamily="2" charset="2"/>
                      <a:buChar char="n"/>
                      <a:defRPr sz="1400">
                        <a:solidFill>
                          <a:schemeClr val="bg2"/>
                        </a:solidFill>
                        <a:latin typeface="Vinci Sans" pitchFamily="2" charset="0"/>
                        <a:ea typeface="MS PGothic" panose="020B0600070205080204" pitchFamily="34" charset="-128"/>
                      </a:defRPr>
                    </a:lvl5pPr>
                    <a:lvl6pPr marL="2514600" indent="-228600" eaLnBrk="0" fontAlgn="base" hangingPunct="0">
                      <a:spcBef>
                        <a:spcPct val="10000"/>
                      </a:spcBef>
                      <a:spcAft>
                        <a:spcPct val="0"/>
                      </a:spcAft>
                      <a:buClr>
                        <a:srgbClr val="0D3777"/>
                      </a:buClr>
                      <a:buSzPct val="55000"/>
                      <a:buFont typeface="Wingdings" panose="05000000000000000000" pitchFamily="2" charset="2"/>
                      <a:buChar char="n"/>
                      <a:defRPr sz="1400">
                        <a:solidFill>
                          <a:schemeClr val="bg2"/>
                        </a:solidFill>
                        <a:latin typeface="Vinci Sans" pitchFamily="2" charset="0"/>
                        <a:ea typeface="MS PGothic" panose="020B0600070205080204" pitchFamily="34" charset="-128"/>
                      </a:defRPr>
                    </a:lvl6pPr>
                    <a:lvl7pPr marL="2971800" indent="-228600" eaLnBrk="0" fontAlgn="base" hangingPunct="0">
                      <a:spcBef>
                        <a:spcPct val="10000"/>
                      </a:spcBef>
                      <a:spcAft>
                        <a:spcPct val="0"/>
                      </a:spcAft>
                      <a:buClr>
                        <a:srgbClr val="0D3777"/>
                      </a:buClr>
                      <a:buSzPct val="55000"/>
                      <a:buFont typeface="Wingdings" panose="05000000000000000000" pitchFamily="2" charset="2"/>
                      <a:buChar char="n"/>
                      <a:defRPr sz="1400">
                        <a:solidFill>
                          <a:schemeClr val="bg2"/>
                        </a:solidFill>
                        <a:latin typeface="Vinci Sans" pitchFamily="2" charset="0"/>
                        <a:ea typeface="MS PGothic" panose="020B0600070205080204" pitchFamily="34" charset="-128"/>
                      </a:defRPr>
                    </a:lvl7pPr>
                    <a:lvl8pPr marL="3429000" indent="-228600" eaLnBrk="0" fontAlgn="base" hangingPunct="0">
                      <a:spcBef>
                        <a:spcPct val="10000"/>
                      </a:spcBef>
                      <a:spcAft>
                        <a:spcPct val="0"/>
                      </a:spcAft>
                      <a:buClr>
                        <a:srgbClr val="0D3777"/>
                      </a:buClr>
                      <a:buSzPct val="55000"/>
                      <a:buFont typeface="Wingdings" panose="05000000000000000000" pitchFamily="2" charset="2"/>
                      <a:buChar char="n"/>
                      <a:defRPr sz="1400">
                        <a:solidFill>
                          <a:schemeClr val="bg2"/>
                        </a:solidFill>
                        <a:latin typeface="Vinci Sans" pitchFamily="2" charset="0"/>
                        <a:ea typeface="MS PGothic" panose="020B0600070205080204" pitchFamily="34" charset="-128"/>
                      </a:defRPr>
                    </a:lvl8pPr>
                    <a:lvl9pPr marL="3886200" indent="-228600" eaLnBrk="0" fontAlgn="base" hangingPunct="0">
                      <a:spcBef>
                        <a:spcPct val="10000"/>
                      </a:spcBef>
                      <a:spcAft>
                        <a:spcPct val="0"/>
                      </a:spcAft>
                      <a:buClr>
                        <a:srgbClr val="0D3777"/>
                      </a:buClr>
                      <a:buSzPct val="55000"/>
                      <a:buFont typeface="Wingdings" panose="05000000000000000000" pitchFamily="2" charset="2"/>
                      <a:buChar char="n"/>
                      <a:defRPr sz="1400">
                        <a:solidFill>
                          <a:schemeClr val="bg2"/>
                        </a:solidFill>
                        <a:latin typeface="Vinci Sans" pitchFamily="2" charset="0"/>
                        <a:ea typeface="MS PGothic" panose="020B0600070205080204" pitchFamily="34"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fr-FR" altLang="fr-FR" sz="1400" b="1" i="0" u="none" strike="noStrike" kern="0" cap="none" spc="0" normalizeH="0" baseline="0" noProof="0" dirty="0">
                        <a:ln>
                          <a:noFill/>
                        </a:ln>
                        <a:solidFill>
                          <a:srgbClr val="FFFFFF"/>
                        </a:solidFill>
                        <a:effectLst/>
                        <a:uLnTx/>
                        <a:uFillTx/>
                        <a:latin typeface="Vinci Sans" pitchFamily="2" charset="0"/>
                        <a:ea typeface="MS PGothic" panose="020B0600070205080204" pitchFamily="34" charset="-128"/>
                      </a:rPr>
                      <a:t>2022</a:t>
                    </a:r>
                  </a:p>
                </p:txBody>
              </p:sp>
              <p:sp>
                <p:nvSpPr>
                  <p:cNvPr id="97" name="ZoneTexte 9">
                    <a:extLst>
                      <a:ext uri="{FF2B5EF4-FFF2-40B4-BE49-F238E27FC236}">
                        <a16:creationId xmlns:a16="http://schemas.microsoft.com/office/drawing/2014/main" id="{9C7C54B8-6408-40F1-B230-C6ABF8BD895B}"/>
                      </a:ext>
                    </a:extLst>
                  </p:cNvPr>
                  <p:cNvSpPr txBox="1">
                    <a:spLocks noChangeArrowheads="1"/>
                  </p:cNvSpPr>
                  <p:nvPr/>
                </p:nvSpPr>
                <p:spPr bwMode="auto">
                  <a:xfrm>
                    <a:off x="466157" y="3978681"/>
                    <a:ext cx="1221147" cy="416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45000"/>
                      </a:spcBef>
                      <a:spcAft>
                        <a:spcPct val="20000"/>
                      </a:spcAft>
                      <a:buClr>
                        <a:srgbClr val="0D3777"/>
                      </a:buClr>
                      <a:buSzPct val="85000"/>
                      <a:buFont typeface="Wingdings" panose="05000000000000000000" pitchFamily="2" charset="2"/>
                      <a:buBlip>
                        <a:blip r:embed="rId6"/>
                      </a:buBlip>
                      <a:defRPr sz="2000">
                        <a:solidFill>
                          <a:schemeClr val="bg2"/>
                        </a:solidFill>
                        <a:latin typeface="Vinci Sans" pitchFamily="2" charset="0"/>
                        <a:ea typeface="MS PGothic" panose="020B0600070205080204" pitchFamily="34" charset="-128"/>
                      </a:defRPr>
                    </a:lvl1pPr>
                    <a:lvl2pPr marL="742950" indent="-285750">
                      <a:lnSpc>
                        <a:spcPct val="90000"/>
                      </a:lnSpc>
                      <a:buClr>
                        <a:srgbClr val="0D3777"/>
                      </a:buClr>
                      <a:buSzPct val="75000"/>
                      <a:buFont typeface="Wingdings" panose="05000000000000000000" pitchFamily="2" charset="2"/>
                      <a:buBlip>
                        <a:blip r:embed="rId6"/>
                      </a:buBlip>
                      <a:defRPr>
                        <a:solidFill>
                          <a:schemeClr val="bg2"/>
                        </a:solidFill>
                        <a:latin typeface="Vinci Sans" pitchFamily="2" charset="0"/>
                        <a:ea typeface="MS PGothic" panose="020B0600070205080204" pitchFamily="34" charset="-128"/>
                      </a:defRPr>
                    </a:lvl2pPr>
                    <a:lvl3pPr marL="1143000" indent="-228600">
                      <a:spcBef>
                        <a:spcPct val="10000"/>
                      </a:spcBef>
                      <a:buClr>
                        <a:srgbClr val="0D3777"/>
                      </a:buClr>
                      <a:buSzPct val="65000"/>
                      <a:buFont typeface="Wingdings" panose="05000000000000000000" pitchFamily="2" charset="2"/>
                      <a:buBlip>
                        <a:blip r:embed="rId6"/>
                      </a:buBlip>
                      <a:defRPr sz="1600">
                        <a:solidFill>
                          <a:schemeClr val="bg2"/>
                        </a:solidFill>
                        <a:latin typeface="Vinci Sans" pitchFamily="2" charset="0"/>
                        <a:ea typeface="MS PGothic" panose="020B0600070205080204" pitchFamily="34" charset="-128"/>
                      </a:defRPr>
                    </a:lvl3pPr>
                    <a:lvl4pPr marL="1600200" indent="-228600">
                      <a:spcBef>
                        <a:spcPct val="10000"/>
                      </a:spcBef>
                      <a:buClr>
                        <a:srgbClr val="0D3777"/>
                      </a:buClr>
                      <a:buSzPct val="55000"/>
                      <a:buFont typeface="Wingdings" panose="05000000000000000000" pitchFamily="2" charset="2"/>
                      <a:buChar char="n"/>
                      <a:defRPr sz="1400">
                        <a:solidFill>
                          <a:schemeClr val="bg2"/>
                        </a:solidFill>
                        <a:latin typeface="Vinci Sans" pitchFamily="2" charset="0"/>
                        <a:ea typeface="MS PGothic" panose="020B0600070205080204" pitchFamily="34" charset="-128"/>
                      </a:defRPr>
                    </a:lvl4pPr>
                    <a:lvl5pPr marL="2057400" indent="-228600">
                      <a:spcBef>
                        <a:spcPct val="10000"/>
                      </a:spcBef>
                      <a:buClr>
                        <a:srgbClr val="0D3777"/>
                      </a:buClr>
                      <a:buSzPct val="55000"/>
                      <a:buFont typeface="Wingdings" panose="05000000000000000000" pitchFamily="2" charset="2"/>
                      <a:buChar char="n"/>
                      <a:defRPr sz="1400">
                        <a:solidFill>
                          <a:schemeClr val="bg2"/>
                        </a:solidFill>
                        <a:latin typeface="Vinci Sans" pitchFamily="2" charset="0"/>
                        <a:ea typeface="MS PGothic" panose="020B0600070205080204" pitchFamily="34" charset="-128"/>
                      </a:defRPr>
                    </a:lvl5pPr>
                    <a:lvl6pPr marL="2514600" indent="-228600" eaLnBrk="0" fontAlgn="base" hangingPunct="0">
                      <a:spcBef>
                        <a:spcPct val="10000"/>
                      </a:spcBef>
                      <a:spcAft>
                        <a:spcPct val="0"/>
                      </a:spcAft>
                      <a:buClr>
                        <a:srgbClr val="0D3777"/>
                      </a:buClr>
                      <a:buSzPct val="55000"/>
                      <a:buFont typeface="Wingdings" panose="05000000000000000000" pitchFamily="2" charset="2"/>
                      <a:buChar char="n"/>
                      <a:defRPr sz="1400">
                        <a:solidFill>
                          <a:schemeClr val="bg2"/>
                        </a:solidFill>
                        <a:latin typeface="Vinci Sans" pitchFamily="2" charset="0"/>
                        <a:ea typeface="MS PGothic" panose="020B0600070205080204" pitchFamily="34" charset="-128"/>
                      </a:defRPr>
                    </a:lvl6pPr>
                    <a:lvl7pPr marL="2971800" indent="-228600" eaLnBrk="0" fontAlgn="base" hangingPunct="0">
                      <a:spcBef>
                        <a:spcPct val="10000"/>
                      </a:spcBef>
                      <a:spcAft>
                        <a:spcPct val="0"/>
                      </a:spcAft>
                      <a:buClr>
                        <a:srgbClr val="0D3777"/>
                      </a:buClr>
                      <a:buSzPct val="55000"/>
                      <a:buFont typeface="Wingdings" panose="05000000000000000000" pitchFamily="2" charset="2"/>
                      <a:buChar char="n"/>
                      <a:defRPr sz="1400">
                        <a:solidFill>
                          <a:schemeClr val="bg2"/>
                        </a:solidFill>
                        <a:latin typeface="Vinci Sans" pitchFamily="2" charset="0"/>
                        <a:ea typeface="MS PGothic" panose="020B0600070205080204" pitchFamily="34" charset="-128"/>
                      </a:defRPr>
                    </a:lvl7pPr>
                    <a:lvl8pPr marL="3429000" indent="-228600" eaLnBrk="0" fontAlgn="base" hangingPunct="0">
                      <a:spcBef>
                        <a:spcPct val="10000"/>
                      </a:spcBef>
                      <a:spcAft>
                        <a:spcPct val="0"/>
                      </a:spcAft>
                      <a:buClr>
                        <a:srgbClr val="0D3777"/>
                      </a:buClr>
                      <a:buSzPct val="55000"/>
                      <a:buFont typeface="Wingdings" panose="05000000000000000000" pitchFamily="2" charset="2"/>
                      <a:buChar char="n"/>
                      <a:defRPr sz="1400">
                        <a:solidFill>
                          <a:schemeClr val="bg2"/>
                        </a:solidFill>
                        <a:latin typeface="Vinci Sans" pitchFamily="2" charset="0"/>
                        <a:ea typeface="MS PGothic" panose="020B0600070205080204" pitchFamily="34" charset="-128"/>
                      </a:defRPr>
                    </a:lvl8pPr>
                    <a:lvl9pPr marL="3886200" indent="-228600" eaLnBrk="0" fontAlgn="base" hangingPunct="0">
                      <a:spcBef>
                        <a:spcPct val="10000"/>
                      </a:spcBef>
                      <a:spcAft>
                        <a:spcPct val="0"/>
                      </a:spcAft>
                      <a:buClr>
                        <a:srgbClr val="0D3777"/>
                      </a:buClr>
                      <a:buSzPct val="55000"/>
                      <a:buFont typeface="Wingdings" panose="05000000000000000000" pitchFamily="2" charset="2"/>
                      <a:buChar char="n"/>
                      <a:defRPr sz="1400">
                        <a:solidFill>
                          <a:schemeClr val="bg2"/>
                        </a:solidFill>
                        <a:latin typeface="Vinci Sans" pitchFamily="2" charset="0"/>
                        <a:ea typeface="MS PGothic" panose="020B0600070205080204" pitchFamily="34"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fr-FR" altLang="fr-FR" sz="1800" b="1" i="0" u="none" strike="noStrike" kern="0" cap="none" spc="0" normalizeH="0" baseline="0" noProof="0">
                        <a:ln>
                          <a:noFill/>
                        </a:ln>
                        <a:solidFill>
                          <a:srgbClr val="003279"/>
                        </a:solidFill>
                        <a:effectLst/>
                        <a:uLnTx/>
                        <a:uFillTx/>
                        <a:latin typeface="Vinci Sans" pitchFamily="2" charset="0"/>
                        <a:ea typeface="MS PGothic" panose="020B0600070205080204" pitchFamily="34" charset="-128"/>
                      </a:rPr>
                      <a:t>RT 2012</a:t>
                    </a:r>
                  </a:p>
                </p:txBody>
              </p:sp>
              <p:sp>
                <p:nvSpPr>
                  <p:cNvPr id="98" name="ZoneTexte 10">
                    <a:extLst>
                      <a:ext uri="{FF2B5EF4-FFF2-40B4-BE49-F238E27FC236}">
                        <a16:creationId xmlns:a16="http://schemas.microsoft.com/office/drawing/2014/main" id="{6403704D-512E-46F8-926B-9552E73A3892}"/>
                      </a:ext>
                    </a:extLst>
                  </p:cNvPr>
                  <p:cNvSpPr txBox="1">
                    <a:spLocks noChangeArrowheads="1"/>
                  </p:cNvSpPr>
                  <p:nvPr/>
                </p:nvSpPr>
                <p:spPr bwMode="auto">
                  <a:xfrm>
                    <a:off x="3332821" y="3978677"/>
                    <a:ext cx="2600604" cy="416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45000"/>
                      </a:spcBef>
                      <a:spcAft>
                        <a:spcPct val="20000"/>
                      </a:spcAft>
                      <a:buClr>
                        <a:srgbClr val="0D3777"/>
                      </a:buClr>
                      <a:buSzPct val="85000"/>
                      <a:buFont typeface="Wingdings" panose="05000000000000000000" pitchFamily="2" charset="2"/>
                      <a:buBlip>
                        <a:blip r:embed="rId6"/>
                      </a:buBlip>
                      <a:defRPr sz="2000">
                        <a:solidFill>
                          <a:schemeClr val="bg2"/>
                        </a:solidFill>
                        <a:latin typeface="Vinci Sans" pitchFamily="2" charset="0"/>
                        <a:ea typeface="MS PGothic" panose="020B0600070205080204" pitchFamily="34" charset="-128"/>
                      </a:defRPr>
                    </a:lvl1pPr>
                    <a:lvl2pPr marL="742950" indent="-285750">
                      <a:lnSpc>
                        <a:spcPct val="90000"/>
                      </a:lnSpc>
                      <a:buClr>
                        <a:srgbClr val="0D3777"/>
                      </a:buClr>
                      <a:buSzPct val="75000"/>
                      <a:buFont typeface="Wingdings" panose="05000000000000000000" pitchFamily="2" charset="2"/>
                      <a:buBlip>
                        <a:blip r:embed="rId6"/>
                      </a:buBlip>
                      <a:defRPr>
                        <a:solidFill>
                          <a:schemeClr val="bg2"/>
                        </a:solidFill>
                        <a:latin typeface="Vinci Sans" pitchFamily="2" charset="0"/>
                        <a:ea typeface="MS PGothic" panose="020B0600070205080204" pitchFamily="34" charset="-128"/>
                      </a:defRPr>
                    </a:lvl2pPr>
                    <a:lvl3pPr marL="1143000" indent="-228600">
                      <a:spcBef>
                        <a:spcPct val="10000"/>
                      </a:spcBef>
                      <a:buClr>
                        <a:srgbClr val="0D3777"/>
                      </a:buClr>
                      <a:buSzPct val="65000"/>
                      <a:buFont typeface="Wingdings" panose="05000000000000000000" pitchFamily="2" charset="2"/>
                      <a:buBlip>
                        <a:blip r:embed="rId6"/>
                      </a:buBlip>
                      <a:defRPr sz="1600">
                        <a:solidFill>
                          <a:schemeClr val="bg2"/>
                        </a:solidFill>
                        <a:latin typeface="Vinci Sans" pitchFamily="2" charset="0"/>
                        <a:ea typeface="MS PGothic" panose="020B0600070205080204" pitchFamily="34" charset="-128"/>
                      </a:defRPr>
                    </a:lvl3pPr>
                    <a:lvl4pPr marL="1600200" indent="-228600">
                      <a:spcBef>
                        <a:spcPct val="10000"/>
                      </a:spcBef>
                      <a:buClr>
                        <a:srgbClr val="0D3777"/>
                      </a:buClr>
                      <a:buSzPct val="55000"/>
                      <a:buFont typeface="Wingdings" panose="05000000000000000000" pitchFamily="2" charset="2"/>
                      <a:buChar char="n"/>
                      <a:defRPr sz="1400">
                        <a:solidFill>
                          <a:schemeClr val="bg2"/>
                        </a:solidFill>
                        <a:latin typeface="Vinci Sans" pitchFamily="2" charset="0"/>
                        <a:ea typeface="MS PGothic" panose="020B0600070205080204" pitchFamily="34" charset="-128"/>
                      </a:defRPr>
                    </a:lvl4pPr>
                    <a:lvl5pPr marL="2057400" indent="-228600">
                      <a:spcBef>
                        <a:spcPct val="10000"/>
                      </a:spcBef>
                      <a:buClr>
                        <a:srgbClr val="0D3777"/>
                      </a:buClr>
                      <a:buSzPct val="55000"/>
                      <a:buFont typeface="Wingdings" panose="05000000000000000000" pitchFamily="2" charset="2"/>
                      <a:buChar char="n"/>
                      <a:defRPr sz="1400">
                        <a:solidFill>
                          <a:schemeClr val="bg2"/>
                        </a:solidFill>
                        <a:latin typeface="Vinci Sans" pitchFamily="2" charset="0"/>
                        <a:ea typeface="MS PGothic" panose="020B0600070205080204" pitchFamily="34" charset="-128"/>
                      </a:defRPr>
                    </a:lvl5pPr>
                    <a:lvl6pPr marL="2514600" indent="-228600" eaLnBrk="0" fontAlgn="base" hangingPunct="0">
                      <a:spcBef>
                        <a:spcPct val="10000"/>
                      </a:spcBef>
                      <a:spcAft>
                        <a:spcPct val="0"/>
                      </a:spcAft>
                      <a:buClr>
                        <a:srgbClr val="0D3777"/>
                      </a:buClr>
                      <a:buSzPct val="55000"/>
                      <a:buFont typeface="Wingdings" panose="05000000000000000000" pitchFamily="2" charset="2"/>
                      <a:buChar char="n"/>
                      <a:defRPr sz="1400">
                        <a:solidFill>
                          <a:schemeClr val="bg2"/>
                        </a:solidFill>
                        <a:latin typeface="Vinci Sans" pitchFamily="2" charset="0"/>
                        <a:ea typeface="MS PGothic" panose="020B0600070205080204" pitchFamily="34" charset="-128"/>
                      </a:defRPr>
                    </a:lvl6pPr>
                    <a:lvl7pPr marL="2971800" indent="-228600" eaLnBrk="0" fontAlgn="base" hangingPunct="0">
                      <a:spcBef>
                        <a:spcPct val="10000"/>
                      </a:spcBef>
                      <a:spcAft>
                        <a:spcPct val="0"/>
                      </a:spcAft>
                      <a:buClr>
                        <a:srgbClr val="0D3777"/>
                      </a:buClr>
                      <a:buSzPct val="55000"/>
                      <a:buFont typeface="Wingdings" panose="05000000000000000000" pitchFamily="2" charset="2"/>
                      <a:buChar char="n"/>
                      <a:defRPr sz="1400">
                        <a:solidFill>
                          <a:schemeClr val="bg2"/>
                        </a:solidFill>
                        <a:latin typeface="Vinci Sans" pitchFamily="2" charset="0"/>
                        <a:ea typeface="MS PGothic" panose="020B0600070205080204" pitchFamily="34" charset="-128"/>
                      </a:defRPr>
                    </a:lvl7pPr>
                    <a:lvl8pPr marL="3429000" indent="-228600" eaLnBrk="0" fontAlgn="base" hangingPunct="0">
                      <a:spcBef>
                        <a:spcPct val="10000"/>
                      </a:spcBef>
                      <a:spcAft>
                        <a:spcPct val="0"/>
                      </a:spcAft>
                      <a:buClr>
                        <a:srgbClr val="0D3777"/>
                      </a:buClr>
                      <a:buSzPct val="55000"/>
                      <a:buFont typeface="Wingdings" panose="05000000000000000000" pitchFamily="2" charset="2"/>
                      <a:buChar char="n"/>
                      <a:defRPr sz="1400">
                        <a:solidFill>
                          <a:schemeClr val="bg2"/>
                        </a:solidFill>
                        <a:latin typeface="Vinci Sans" pitchFamily="2" charset="0"/>
                        <a:ea typeface="MS PGothic" panose="020B0600070205080204" pitchFamily="34" charset="-128"/>
                      </a:defRPr>
                    </a:lvl8pPr>
                    <a:lvl9pPr marL="3886200" indent="-228600" eaLnBrk="0" fontAlgn="base" hangingPunct="0">
                      <a:spcBef>
                        <a:spcPct val="10000"/>
                      </a:spcBef>
                      <a:spcAft>
                        <a:spcPct val="0"/>
                      </a:spcAft>
                      <a:buClr>
                        <a:srgbClr val="0D3777"/>
                      </a:buClr>
                      <a:buSzPct val="55000"/>
                      <a:buFont typeface="Wingdings" panose="05000000000000000000" pitchFamily="2" charset="2"/>
                      <a:buChar char="n"/>
                      <a:defRPr sz="1400">
                        <a:solidFill>
                          <a:schemeClr val="bg2"/>
                        </a:solidFill>
                        <a:latin typeface="Vinci Sans" pitchFamily="2" charset="0"/>
                        <a:ea typeface="MS PGothic" panose="020B0600070205080204" pitchFamily="34" charset="-128"/>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fr-FR" altLang="fr-FR" sz="1800" b="1" i="0" u="none" strike="noStrike" kern="0" cap="none" spc="0" normalizeH="0" baseline="0" noProof="0" dirty="0">
                        <a:ln>
                          <a:noFill/>
                        </a:ln>
                        <a:solidFill>
                          <a:srgbClr val="003279"/>
                        </a:solidFill>
                        <a:effectLst/>
                        <a:uLnTx/>
                        <a:uFillTx/>
                        <a:latin typeface="Vinci Sans" pitchFamily="2" charset="0"/>
                        <a:ea typeface="MS PGothic" panose="020B0600070205080204" pitchFamily="34" charset="-128"/>
                      </a:rPr>
                      <a:t>Expérimentation E+C-</a:t>
                    </a:r>
                  </a:p>
                </p:txBody>
              </p:sp>
              <p:sp>
                <p:nvSpPr>
                  <p:cNvPr id="99" name="ZoneTexte 11">
                    <a:extLst>
                      <a:ext uri="{FF2B5EF4-FFF2-40B4-BE49-F238E27FC236}">
                        <a16:creationId xmlns:a16="http://schemas.microsoft.com/office/drawing/2014/main" id="{8A3DB60C-8876-415B-AA86-A751F39DB6DD}"/>
                      </a:ext>
                    </a:extLst>
                  </p:cNvPr>
                  <p:cNvSpPr txBox="1">
                    <a:spLocks noChangeArrowheads="1"/>
                  </p:cNvSpPr>
                  <p:nvPr/>
                </p:nvSpPr>
                <p:spPr bwMode="auto">
                  <a:xfrm>
                    <a:off x="6711204" y="3971647"/>
                    <a:ext cx="1260111" cy="416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45000"/>
                      </a:spcBef>
                      <a:spcAft>
                        <a:spcPct val="20000"/>
                      </a:spcAft>
                      <a:buClr>
                        <a:srgbClr val="0D3777"/>
                      </a:buClr>
                      <a:buSzPct val="85000"/>
                      <a:buFont typeface="Wingdings" panose="05000000000000000000" pitchFamily="2" charset="2"/>
                      <a:buBlip>
                        <a:blip r:embed="rId6"/>
                      </a:buBlip>
                      <a:defRPr sz="2000">
                        <a:solidFill>
                          <a:schemeClr val="bg2"/>
                        </a:solidFill>
                        <a:latin typeface="Vinci Sans" pitchFamily="2" charset="0"/>
                        <a:ea typeface="MS PGothic" panose="020B0600070205080204" pitchFamily="34" charset="-128"/>
                      </a:defRPr>
                    </a:lvl1pPr>
                    <a:lvl2pPr marL="742950" indent="-285750">
                      <a:lnSpc>
                        <a:spcPct val="90000"/>
                      </a:lnSpc>
                      <a:buClr>
                        <a:srgbClr val="0D3777"/>
                      </a:buClr>
                      <a:buSzPct val="75000"/>
                      <a:buFont typeface="Wingdings" panose="05000000000000000000" pitchFamily="2" charset="2"/>
                      <a:buBlip>
                        <a:blip r:embed="rId6"/>
                      </a:buBlip>
                      <a:defRPr>
                        <a:solidFill>
                          <a:schemeClr val="bg2"/>
                        </a:solidFill>
                        <a:latin typeface="Vinci Sans" pitchFamily="2" charset="0"/>
                        <a:ea typeface="MS PGothic" panose="020B0600070205080204" pitchFamily="34" charset="-128"/>
                      </a:defRPr>
                    </a:lvl2pPr>
                    <a:lvl3pPr marL="1143000" indent="-228600">
                      <a:spcBef>
                        <a:spcPct val="10000"/>
                      </a:spcBef>
                      <a:buClr>
                        <a:srgbClr val="0D3777"/>
                      </a:buClr>
                      <a:buSzPct val="65000"/>
                      <a:buFont typeface="Wingdings" panose="05000000000000000000" pitchFamily="2" charset="2"/>
                      <a:buBlip>
                        <a:blip r:embed="rId6"/>
                      </a:buBlip>
                      <a:defRPr sz="1600">
                        <a:solidFill>
                          <a:schemeClr val="bg2"/>
                        </a:solidFill>
                        <a:latin typeface="Vinci Sans" pitchFamily="2" charset="0"/>
                        <a:ea typeface="MS PGothic" panose="020B0600070205080204" pitchFamily="34" charset="-128"/>
                      </a:defRPr>
                    </a:lvl3pPr>
                    <a:lvl4pPr marL="1600200" indent="-228600">
                      <a:spcBef>
                        <a:spcPct val="10000"/>
                      </a:spcBef>
                      <a:buClr>
                        <a:srgbClr val="0D3777"/>
                      </a:buClr>
                      <a:buSzPct val="55000"/>
                      <a:buFont typeface="Wingdings" panose="05000000000000000000" pitchFamily="2" charset="2"/>
                      <a:buChar char="n"/>
                      <a:defRPr sz="1400">
                        <a:solidFill>
                          <a:schemeClr val="bg2"/>
                        </a:solidFill>
                        <a:latin typeface="Vinci Sans" pitchFamily="2" charset="0"/>
                        <a:ea typeface="MS PGothic" panose="020B0600070205080204" pitchFamily="34" charset="-128"/>
                      </a:defRPr>
                    </a:lvl4pPr>
                    <a:lvl5pPr marL="2057400" indent="-228600">
                      <a:spcBef>
                        <a:spcPct val="10000"/>
                      </a:spcBef>
                      <a:buClr>
                        <a:srgbClr val="0D3777"/>
                      </a:buClr>
                      <a:buSzPct val="55000"/>
                      <a:buFont typeface="Wingdings" panose="05000000000000000000" pitchFamily="2" charset="2"/>
                      <a:buChar char="n"/>
                      <a:defRPr sz="1400">
                        <a:solidFill>
                          <a:schemeClr val="bg2"/>
                        </a:solidFill>
                        <a:latin typeface="Vinci Sans" pitchFamily="2" charset="0"/>
                        <a:ea typeface="MS PGothic" panose="020B0600070205080204" pitchFamily="34" charset="-128"/>
                      </a:defRPr>
                    </a:lvl5pPr>
                    <a:lvl6pPr marL="2514600" indent="-228600" eaLnBrk="0" fontAlgn="base" hangingPunct="0">
                      <a:spcBef>
                        <a:spcPct val="10000"/>
                      </a:spcBef>
                      <a:spcAft>
                        <a:spcPct val="0"/>
                      </a:spcAft>
                      <a:buClr>
                        <a:srgbClr val="0D3777"/>
                      </a:buClr>
                      <a:buSzPct val="55000"/>
                      <a:buFont typeface="Wingdings" panose="05000000000000000000" pitchFamily="2" charset="2"/>
                      <a:buChar char="n"/>
                      <a:defRPr sz="1400">
                        <a:solidFill>
                          <a:schemeClr val="bg2"/>
                        </a:solidFill>
                        <a:latin typeface="Vinci Sans" pitchFamily="2" charset="0"/>
                        <a:ea typeface="MS PGothic" panose="020B0600070205080204" pitchFamily="34" charset="-128"/>
                      </a:defRPr>
                    </a:lvl6pPr>
                    <a:lvl7pPr marL="2971800" indent="-228600" eaLnBrk="0" fontAlgn="base" hangingPunct="0">
                      <a:spcBef>
                        <a:spcPct val="10000"/>
                      </a:spcBef>
                      <a:spcAft>
                        <a:spcPct val="0"/>
                      </a:spcAft>
                      <a:buClr>
                        <a:srgbClr val="0D3777"/>
                      </a:buClr>
                      <a:buSzPct val="55000"/>
                      <a:buFont typeface="Wingdings" panose="05000000000000000000" pitchFamily="2" charset="2"/>
                      <a:buChar char="n"/>
                      <a:defRPr sz="1400">
                        <a:solidFill>
                          <a:schemeClr val="bg2"/>
                        </a:solidFill>
                        <a:latin typeface="Vinci Sans" pitchFamily="2" charset="0"/>
                        <a:ea typeface="MS PGothic" panose="020B0600070205080204" pitchFamily="34" charset="-128"/>
                      </a:defRPr>
                    </a:lvl7pPr>
                    <a:lvl8pPr marL="3429000" indent="-228600" eaLnBrk="0" fontAlgn="base" hangingPunct="0">
                      <a:spcBef>
                        <a:spcPct val="10000"/>
                      </a:spcBef>
                      <a:spcAft>
                        <a:spcPct val="0"/>
                      </a:spcAft>
                      <a:buClr>
                        <a:srgbClr val="0D3777"/>
                      </a:buClr>
                      <a:buSzPct val="55000"/>
                      <a:buFont typeface="Wingdings" panose="05000000000000000000" pitchFamily="2" charset="2"/>
                      <a:buChar char="n"/>
                      <a:defRPr sz="1400">
                        <a:solidFill>
                          <a:schemeClr val="bg2"/>
                        </a:solidFill>
                        <a:latin typeface="Vinci Sans" pitchFamily="2" charset="0"/>
                        <a:ea typeface="MS PGothic" panose="020B0600070205080204" pitchFamily="34" charset="-128"/>
                      </a:defRPr>
                    </a:lvl8pPr>
                    <a:lvl9pPr marL="3886200" indent="-228600" eaLnBrk="0" fontAlgn="base" hangingPunct="0">
                      <a:spcBef>
                        <a:spcPct val="10000"/>
                      </a:spcBef>
                      <a:spcAft>
                        <a:spcPct val="0"/>
                      </a:spcAft>
                      <a:buClr>
                        <a:srgbClr val="0D3777"/>
                      </a:buClr>
                      <a:buSzPct val="55000"/>
                      <a:buFont typeface="Wingdings" panose="05000000000000000000" pitchFamily="2" charset="2"/>
                      <a:buChar char="n"/>
                      <a:defRPr sz="1400">
                        <a:solidFill>
                          <a:schemeClr val="bg2"/>
                        </a:solidFill>
                        <a:latin typeface="Vinci Sans" pitchFamily="2" charset="0"/>
                        <a:ea typeface="MS PGothic" panose="020B0600070205080204" pitchFamily="34"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fr-FR" altLang="fr-FR" sz="1800" b="1" i="0" u="none" strike="noStrike" kern="0" cap="none" spc="0" normalizeH="0" baseline="0" noProof="0">
                        <a:ln>
                          <a:noFill/>
                        </a:ln>
                        <a:solidFill>
                          <a:srgbClr val="003279"/>
                        </a:solidFill>
                        <a:effectLst/>
                        <a:uLnTx/>
                        <a:uFillTx/>
                        <a:latin typeface="Vinci Sans" pitchFamily="2" charset="0"/>
                        <a:ea typeface="MS PGothic" panose="020B0600070205080204" pitchFamily="34" charset="-128"/>
                      </a:rPr>
                      <a:t>RE 2020</a:t>
                    </a:r>
                  </a:p>
                </p:txBody>
              </p:sp>
            </p:grpSp>
            <p:sp>
              <p:nvSpPr>
                <p:cNvPr id="90" name="ZoneTexte 14">
                  <a:extLst>
                    <a:ext uri="{FF2B5EF4-FFF2-40B4-BE49-F238E27FC236}">
                      <a16:creationId xmlns:a16="http://schemas.microsoft.com/office/drawing/2014/main" id="{05CE10EE-FDA5-48EE-8D63-0718BCF18837}"/>
                    </a:ext>
                  </a:extLst>
                </p:cNvPr>
                <p:cNvSpPr txBox="1">
                  <a:spLocks noChangeArrowheads="1"/>
                </p:cNvSpPr>
                <p:nvPr/>
              </p:nvSpPr>
              <p:spPr bwMode="auto">
                <a:xfrm>
                  <a:off x="1411928" y="3131582"/>
                  <a:ext cx="1717781" cy="623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lnSpc>
                      <a:spcPct val="90000"/>
                    </a:lnSpc>
                    <a:spcBef>
                      <a:spcPct val="45000"/>
                    </a:spcBef>
                    <a:spcAft>
                      <a:spcPct val="20000"/>
                    </a:spcAft>
                    <a:buClr>
                      <a:srgbClr val="0D3777"/>
                    </a:buClr>
                    <a:buSzPct val="85000"/>
                    <a:buFont typeface="Wingdings" panose="05000000000000000000" pitchFamily="2" charset="2"/>
                    <a:buBlip>
                      <a:blip r:embed="rId6"/>
                    </a:buBlip>
                    <a:defRPr sz="2000">
                      <a:solidFill>
                        <a:schemeClr val="bg2"/>
                      </a:solidFill>
                      <a:latin typeface="Vinci Sans" panose="02000000000000000000" pitchFamily="2" charset="0"/>
                      <a:ea typeface="MS PGothic" panose="020B0600070205080204" pitchFamily="34" charset="-128"/>
                    </a:defRPr>
                  </a:lvl1pPr>
                  <a:lvl2pPr marL="742950" indent="-285750">
                    <a:lnSpc>
                      <a:spcPct val="90000"/>
                    </a:lnSpc>
                    <a:buClr>
                      <a:srgbClr val="0D3777"/>
                    </a:buClr>
                    <a:buSzPct val="75000"/>
                    <a:buFont typeface="Wingdings" panose="05000000000000000000" pitchFamily="2" charset="2"/>
                    <a:buBlip>
                      <a:blip r:embed="rId6"/>
                    </a:buBlip>
                    <a:defRPr>
                      <a:solidFill>
                        <a:schemeClr val="bg2"/>
                      </a:solidFill>
                      <a:latin typeface="Vinci Sans" panose="02000000000000000000" pitchFamily="2" charset="0"/>
                      <a:ea typeface="MS PGothic" panose="020B0600070205080204" pitchFamily="34" charset="-128"/>
                    </a:defRPr>
                  </a:lvl2pPr>
                  <a:lvl3pPr marL="1143000" indent="-228600">
                    <a:spcBef>
                      <a:spcPct val="10000"/>
                    </a:spcBef>
                    <a:buClr>
                      <a:srgbClr val="0D3777"/>
                    </a:buClr>
                    <a:buSzPct val="65000"/>
                    <a:buFont typeface="Wingdings" panose="05000000000000000000" pitchFamily="2" charset="2"/>
                    <a:buBlip>
                      <a:blip r:embed="rId6"/>
                    </a:buBlip>
                    <a:defRPr sz="1600">
                      <a:solidFill>
                        <a:schemeClr val="bg2"/>
                      </a:solidFill>
                      <a:latin typeface="Vinci Sans" panose="02000000000000000000" pitchFamily="2" charset="0"/>
                      <a:ea typeface="MS PGothic" panose="020B0600070205080204" pitchFamily="34" charset="-128"/>
                    </a:defRPr>
                  </a:lvl3pPr>
                  <a:lvl4pPr marL="1600200" indent="-228600">
                    <a:spcBef>
                      <a:spcPct val="10000"/>
                    </a:spcBef>
                    <a:buClr>
                      <a:srgbClr val="0D3777"/>
                    </a:buClr>
                    <a:buSzPct val="55000"/>
                    <a:buFont typeface="Wingdings" panose="05000000000000000000" pitchFamily="2" charset="2"/>
                    <a:buChar char="n"/>
                    <a:defRPr sz="1400">
                      <a:solidFill>
                        <a:schemeClr val="bg2"/>
                      </a:solidFill>
                      <a:latin typeface="Vinci Sans" panose="02000000000000000000" pitchFamily="2" charset="0"/>
                      <a:ea typeface="MS PGothic" panose="020B0600070205080204" pitchFamily="34" charset="-128"/>
                    </a:defRPr>
                  </a:lvl4pPr>
                  <a:lvl5pPr marL="2057400" indent="-228600">
                    <a:spcBef>
                      <a:spcPct val="10000"/>
                    </a:spcBef>
                    <a:buClr>
                      <a:srgbClr val="0D3777"/>
                    </a:buClr>
                    <a:buSzPct val="55000"/>
                    <a:buFont typeface="Wingdings" panose="05000000000000000000" pitchFamily="2" charset="2"/>
                    <a:buChar char="n"/>
                    <a:defRPr sz="1400">
                      <a:solidFill>
                        <a:schemeClr val="bg2"/>
                      </a:solidFill>
                      <a:latin typeface="Vinci Sans" panose="02000000000000000000" pitchFamily="2" charset="0"/>
                      <a:ea typeface="MS PGothic" panose="020B0600070205080204" pitchFamily="34" charset="-128"/>
                    </a:defRPr>
                  </a:lvl5pPr>
                  <a:lvl6pPr marL="2514600" indent="-228600" eaLnBrk="0" fontAlgn="base" hangingPunct="0">
                    <a:spcBef>
                      <a:spcPct val="10000"/>
                    </a:spcBef>
                    <a:spcAft>
                      <a:spcPct val="0"/>
                    </a:spcAft>
                    <a:buClr>
                      <a:srgbClr val="0D3777"/>
                    </a:buClr>
                    <a:buSzPct val="55000"/>
                    <a:buFont typeface="Wingdings" panose="05000000000000000000" pitchFamily="2" charset="2"/>
                    <a:buChar char="n"/>
                    <a:defRPr sz="1400">
                      <a:solidFill>
                        <a:schemeClr val="bg2"/>
                      </a:solidFill>
                      <a:latin typeface="Vinci Sans" panose="02000000000000000000" pitchFamily="2" charset="0"/>
                      <a:ea typeface="MS PGothic" panose="020B0600070205080204" pitchFamily="34" charset="-128"/>
                    </a:defRPr>
                  </a:lvl6pPr>
                  <a:lvl7pPr marL="2971800" indent="-228600" eaLnBrk="0" fontAlgn="base" hangingPunct="0">
                    <a:spcBef>
                      <a:spcPct val="10000"/>
                    </a:spcBef>
                    <a:spcAft>
                      <a:spcPct val="0"/>
                    </a:spcAft>
                    <a:buClr>
                      <a:srgbClr val="0D3777"/>
                    </a:buClr>
                    <a:buSzPct val="55000"/>
                    <a:buFont typeface="Wingdings" panose="05000000000000000000" pitchFamily="2" charset="2"/>
                    <a:buChar char="n"/>
                    <a:defRPr sz="1400">
                      <a:solidFill>
                        <a:schemeClr val="bg2"/>
                      </a:solidFill>
                      <a:latin typeface="Vinci Sans" panose="02000000000000000000" pitchFamily="2" charset="0"/>
                      <a:ea typeface="MS PGothic" panose="020B0600070205080204" pitchFamily="34" charset="-128"/>
                    </a:defRPr>
                  </a:lvl7pPr>
                  <a:lvl8pPr marL="3429000" indent="-228600" eaLnBrk="0" fontAlgn="base" hangingPunct="0">
                    <a:spcBef>
                      <a:spcPct val="10000"/>
                    </a:spcBef>
                    <a:spcAft>
                      <a:spcPct val="0"/>
                    </a:spcAft>
                    <a:buClr>
                      <a:srgbClr val="0D3777"/>
                    </a:buClr>
                    <a:buSzPct val="55000"/>
                    <a:buFont typeface="Wingdings" panose="05000000000000000000" pitchFamily="2" charset="2"/>
                    <a:buChar char="n"/>
                    <a:defRPr sz="1400">
                      <a:solidFill>
                        <a:schemeClr val="bg2"/>
                      </a:solidFill>
                      <a:latin typeface="Vinci Sans" panose="02000000000000000000" pitchFamily="2" charset="0"/>
                      <a:ea typeface="MS PGothic" panose="020B0600070205080204" pitchFamily="34" charset="-128"/>
                    </a:defRPr>
                  </a:lvl8pPr>
                  <a:lvl9pPr marL="3886200" indent="-228600" eaLnBrk="0" fontAlgn="base" hangingPunct="0">
                    <a:spcBef>
                      <a:spcPct val="10000"/>
                    </a:spcBef>
                    <a:spcAft>
                      <a:spcPct val="0"/>
                    </a:spcAft>
                    <a:buClr>
                      <a:srgbClr val="0D3777"/>
                    </a:buClr>
                    <a:buSzPct val="55000"/>
                    <a:buFont typeface="Wingdings" panose="05000000000000000000" pitchFamily="2" charset="2"/>
                    <a:buChar char="n"/>
                    <a:defRPr sz="1400">
                      <a:solidFill>
                        <a:schemeClr val="bg2"/>
                      </a:solidFill>
                      <a:latin typeface="Vinci Sans" panose="02000000000000000000" pitchFamily="2" charset="0"/>
                      <a:ea typeface="MS PGothic" panose="020B0600070205080204" pitchFamily="34" charset="-128"/>
                    </a:defRPr>
                  </a:lvl9pPr>
                </a:lstStyle>
                <a:p>
                  <a:pPr marL="171450" marR="0" lvl="0" indent="-171450" defTabSz="91440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fr-FR" altLang="fr-FR" sz="1400" b="0" i="0" u="none" strike="noStrike" kern="0" cap="none" spc="0" normalizeH="0" baseline="0" noProof="0" dirty="0">
                      <a:ln>
                        <a:noFill/>
                      </a:ln>
                      <a:solidFill>
                        <a:srgbClr val="003279"/>
                      </a:solidFill>
                      <a:effectLst/>
                      <a:uLnTx/>
                      <a:uFillTx/>
                      <a:latin typeface="Vinci Sans"/>
                      <a:ea typeface="MS PGothic" panose="020B0600070205080204" pitchFamily="34" charset="-128"/>
                    </a:rPr>
                    <a:t>Consommation d’énergie primaire 5 usages RT</a:t>
                  </a:r>
                </a:p>
              </p:txBody>
            </p:sp>
            <p:sp>
              <p:nvSpPr>
                <p:cNvPr id="91" name="ZoneTexte 18">
                  <a:extLst>
                    <a:ext uri="{FF2B5EF4-FFF2-40B4-BE49-F238E27FC236}">
                      <a16:creationId xmlns:a16="http://schemas.microsoft.com/office/drawing/2014/main" id="{C35EFD25-C7F3-402B-8512-986D8D48CC72}"/>
                    </a:ext>
                  </a:extLst>
                </p:cNvPr>
                <p:cNvSpPr txBox="1">
                  <a:spLocks noChangeArrowheads="1"/>
                </p:cNvSpPr>
                <p:nvPr/>
              </p:nvSpPr>
              <p:spPr bwMode="auto">
                <a:xfrm>
                  <a:off x="3620128" y="3132921"/>
                  <a:ext cx="2002329" cy="948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lnSpc>
                      <a:spcPct val="90000"/>
                    </a:lnSpc>
                    <a:spcBef>
                      <a:spcPct val="45000"/>
                    </a:spcBef>
                    <a:spcAft>
                      <a:spcPct val="20000"/>
                    </a:spcAft>
                    <a:buClr>
                      <a:srgbClr val="0D3777"/>
                    </a:buClr>
                    <a:buSzPct val="85000"/>
                    <a:buFont typeface="Wingdings" panose="05000000000000000000" pitchFamily="2" charset="2"/>
                    <a:buBlip>
                      <a:blip r:embed="rId6"/>
                    </a:buBlip>
                    <a:defRPr sz="2000">
                      <a:solidFill>
                        <a:schemeClr val="bg2"/>
                      </a:solidFill>
                      <a:latin typeface="Vinci Sans" panose="02000000000000000000" pitchFamily="2" charset="0"/>
                      <a:ea typeface="MS PGothic" panose="020B0600070205080204" pitchFamily="34" charset="-128"/>
                    </a:defRPr>
                  </a:lvl1pPr>
                  <a:lvl2pPr marL="742950" indent="-285750">
                    <a:lnSpc>
                      <a:spcPct val="90000"/>
                    </a:lnSpc>
                    <a:buClr>
                      <a:srgbClr val="0D3777"/>
                    </a:buClr>
                    <a:buSzPct val="75000"/>
                    <a:buFont typeface="Wingdings" panose="05000000000000000000" pitchFamily="2" charset="2"/>
                    <a:buBlip>
                      <a:blip r:embed="rId6"/>
                    </a:buBlip>
                    <a:defRPr>
                      <a:solidFill>
                        <a:schemeClr val="bg2"/>
                      </a:solidFill>
                      <a:latin typeface="Vinci Sans" panose="02000000000000000000" pitchFamily="2" charset="0"/>
                      <a:ea typeface="MS PGothic" panose="020B0600070205080204" pitchFamily="34" charset="-128"/>
                    </a:defRPr>
                  </a:lvl2pPr>
                  <a:lvl3pPr marL="1143000" indent="-228600">
                    <a:spcBef>
                      <a:spcPct val="10000"/>
                    </a:spcBef>
                    <a:buClr>
                      <a:srgbClr val="0D3777"/>
                    </a:buClr>
                    <a:buSzPct val="65000"/>
                    <a:buFont typeface="Wingdings" panose="05000000000000000000" pitchFamily="2" charset="2"/>
                    <a:buBlip>
                      <a:blip r:embed="rId6"/>
                    </a:buBlip>
                    <a:defRPr sz="1600">
                      <a:solidFill>
                        <a:schemeClr val="bg2"/>
                      </a:solidFill>
                      <a:latin typeface="Vinci Sans" panose="02000000000000000000" pitchFamily="2" charset="0"/>
                      <a:ea typeface="MS PGothic" panose="020B0600070205080204" pitchFamily="34" charset="-128"/>
                    </a:defRPr>
                  </a:lvl3pPr>
                  <a:lvl4pPr marL="1600200" indent="-228600">
                    <a:spcBef>
                      <a:spcPct val="10000"/>
                    </a:spcBef>
                    <a:buClr>
                      <a:srgbClr val="0D3777"/>
                    </a:buClr>
                    <a:buSzPct val="55000"/>
                    <a:buFont typeface="Wingdings" panose="05000000000000000000" pitchFamily="2" charset="2"/>
                    <a:buChar char="n"/>
                    <a:defRPr sz="1400">
                      <a:solidFill>
                        <a:schemeClr val="bg2"/>
                      </a:solidFill>
                      <a:latin typeface="Vinci Sans" panose="02000000000000000000" pitchFamily="2" charset="0"/>
                      <a:ea typeface="MS PGothic" panose="020B0600070205080204" pitchFamily="34" charset="-128"/>
                    </a:defRPr>
                  </a:lvl4pPr>
                  <a:lvl5pPr marL="2057400" indent="-228600">
                    <a:spcBef>
                      <a:spcPct val="10000"/>
                    </a:spcBef>
                    <a:buClr>
                      <a:srgbClr val="0D3777"/>
                    </a:buClr>
                    <a:buSzPct val="55000"/>
                    <a:buFont typeface="Wingdings" panose="05000000000000000000" pitchFamily="2" charset="2"/>
                    <a:buChar char="n"/>
                    <a:defRPr sz="1400">
                      <a:solidFill>
                        <a:schemeClr val="bg2"/>
                      </a:solidFill>
                      <a:latin typeface="Vinci Sans" panose="02000000000000000000" pitchFamily="2" charset="0"/>
                      <a:ea typeface="MS PGothic" panose="020B0600070205080204" pitchFamily="34" charset="-128"/>
                    </a:defRPr>
                  </a:lvl5pPr>
                  <a:lvl6pPr marL="2514600" indent="-228600" eaLnBrk="0" fontAlgn="base" hangingPunct="0">
                    <a:spcBef>
                      <a:spcPct val="10000"/>
                    </a:spcBef>
                    <a:spcAft>
                      <a:spcPct val="0"/>
                    </a:spcAft>
                    <a:buClr>
                      <a:srgbClr val="0D3777"/>
                    </a:buClr>
                    <a:buSzPct val="55000"/>
                    <a:buFont typeface="Wingdings" panose="05000000000000000000" pitchFamily="2" charset="2"/>
                    <a:buChar char="n"/>
                    <a:defRPr sz="1400">
                      <a:solidFill>
                        <a:schemeClr val="bg2"/>
                      </a:solidFill>
                      <a:latin typeface="Vinci Sans" panose="02000000000000000000" pitchFamily="2" charset="0"/>
                      <a:ea typeface="MS PGothic" panose="020B0600070205080204" pitchFamily="34" charset="-128"/>
                    </a:defRPr>
                  </a:lvl6pPr>
                  <a:lvl7pPr marL="2971800" indent="-228600" eaLnBrk="0" fontAlgn="base" hangingPunct="0">
                    <a:spcBef>
                      <a:spcPct val="10000"/>
                    </a:spcBef>
                    <a:spcAft>
                      <a:spcPct val="0"/>
                    </a:spcAft>
                    <a:buClr>
                      <a:srgbClr val="0D3777"/>
                    </a:buClr>
                    <a:buSzPct val="55000"/>
                    <a:buFont typeface="Wingdings" panose="05000000000000000000" pitchFamily="2" charset="2"/>
                    <a:buChar char="n"/>
                    <a:defRPr sz="1400">
                      <a:solidFill>
                        <a:schemeClr val="bg2"/>
                      </a:solidFill>
                      <a:latin typeface="Vinci Sans" panose="02000000000000000000" pitchFamily="2" charset="0"/>
                      <a:ea typeface="MS PGothic" panose="020B0600070205080204" pitchFamily="34" charset="-128"/>
                    </a:defRPr>
                  </a:lvl7pPr>
                  <a:lvl8pPr marL="3429000" indent="-228600" eaLnBrk="0" fontAlgn="base" hangingPunct="0">
                    <a:spcBef>
                      <a:spcPct val="10000"/>
                    </a:spcBef>
                    <a:spcAft>
                      <a:spcPct val="0"/>
                    </a:spcAft>
                    <a:buClr>
                      <a:srgbClr val="0D3777"/>
                    </a:buClr>
                    <a:buSzPct val="55000"/>
                    <a:buFont typeface="Wingdings" panose="05000000000000000000" pitchFamily="2" charset="2"/>
                    <a:buChar char="n"/>
                    <a:defRPr sz="1400">
                      <a:solidFill>
                        <a:schemeClr val="bg2"/>
                      </a:solidFill>
                      <a:latin typeface="Vinci Sans" panose="02000000000000000000" pitchFamily="2" charset="0"/>
                      <a:ea typeface="MS PGothic" panose="020B0600070205080204" pitchFamily="34" charset="-128"/>
                    </a:defRPr>
                  </a:lvl8pPr>
                  <a:lvl9pPr marL="3886200" indent="-228600" eaLnBrk="0" fontAlgn="base" hangingPunct="0">
                    <a:spcBef>
                      <a:spcPct val="10000"/>
                    </a:spcBef>
                    <a:spcAft>
                      <a:spcPct val="0"/>
                    </a:spcAft>
                    <a:buClr>
                      <a:srgbClr val="0D3777"/>
                    </a:buClr>
                    <a:buSzPct val="55000"/>
                    <a:buFont typeface="Wingdings" panose="05000000000000000000" pitchFamily="2" charset="2"/>
                    <a:buChar char="n"/>
                    <a:defRPr sz="1400">
                      <a:solidFill>
                        <a:schemeClr val="bg2"/>
                      </a:solidFill>
                      <a:latin typeface="Vinci Sans" panose="02000000000000000000" pitchFamily="2" charset="0"/>
                      <a:ea typeface="MS PGothic" panose="020B0600070205080204" pitchFamily="34" charset="-128"/>
                    </a:defRPr>
                  </a:lvl9pPr>
                </a:lstStyle>
                <a:p>
                  <a:pPr marL="171450" marR="0" lvl="0" indent="-171450" defTabSz="91440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fr-FR" altLang="fr-FR" sz="1400" b="0" i="0" u="none" strike="noStrike" kern="0" cap="none" spc="0" normalizeH="0" baseline="0" noProof="0" dirty="0">
                      <a:ln>
                        <a:noFill/>
                      </a:ln>
                      <a:solidFill>
                        <a:srgbClr val="003279"/>
                      </a:solidFill>
                      <a:effectLst/>
                      <a:uLnTx/>
                      <a:uFillTx/>
                      <a:latin typeface="Vinci Sans"/>
                      <a:ea typeface="MS PGothic" panose="020B0600070205080204" pitchFamily="34" charset="-128"/>
                    </a:rPr>
                    <a:t>Référentiel « Energie – Carbone »</a:t>
                  </a:r>
                </a:p>
                <a:p>
                  <a:pPr marL="171450" marR="0" lvl="0" indent="-171450" defTabSz="914400" eaLnBrk="0" fontAlgn="base" latinLnBrk="0" hangingPunct="0">
                    <a:lnSpc>
                      <a:spcPct val="100000"/>
                    </a:lnSpc>
                    <a:spcBef>
                      <a:spcPct val="0"/>
                    </a:spcBef>
                    <a:spcAft>
                      <a:spcPct val="0"/>
                    </a:spcAft>
                    <a:buClrTx/>
                    <a:buSzTx/>
                    <a:buFont typeface="Wingdings" panose="05000000000000000000" pitchFamily="2" charset="2"/>
                    <a:buChar char="§"/>
                    <a:tabLst/>
                    <a:defRPr/>
                  </a:pPr>
                  <a:endParaRPr kumimoji="0" lang="fr-FR" altLang="fr-FR" sz="1100" b="0" i="0" u="none" strike="noStrike" kern="0" cap="none" spc="0" normalizeH="0" baseline="0" noProof="0" dirty="0">
                    <a:ln>
                      <a:noFill/>
                    </a:ln>
                    <a:solidFill>
                      <a:srgbClr val="003279"/>
                    </a:solidFill>
                    <a:effectLst/>
                    <a:uLnTx/>
                    <a:uFillTx/>
                    <a:latin typeface="Vinci Sans"/>
                    <a:ea typeface="MS PGothic" panose="020B0600070205080204" pitchFamily="34" charset="-128"/>
                  </a:endParaRPr>
                </a:p>
                <a:p>
                  <a:pPr marL="171450" marR="0" lvl="0" indent="-171450" defTabSz="91440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fr-FR" altLang="fr-FR" sz="1400" b="0" i="0" u="none" strike="noStrike" kern="0" cap="none" spc="0" normalizeH="0" baseline="0" noProof="0" dirty="0">
                      <a:ln>
                        <a:noFill/>
                      </a:ln>
                      <a:solidFill>
                        <a:srgbClr val="003279"/>
                      </a:solidFill>
                      <a:effectLst/>
                      <a:uLnTx/>
                      <a:uFillTx/>
                      <a:latin typeface="Vinci Sans"/>
                      <a:ea typeface="MS PGothic" panose="020B0600070205080204" pitchFamily="34" charset="-128"/>
                    </a:rPr>
                    <a:t>Retours d’expérience des maîtres d’ouvrage</a:t>
                  </a:r>
                </a:p>
              </p:txBody>
            </p:sp>
            <p:sp>
              <p:nvSpPr>
                <p:cNvPr id="92" name="ZoneTexte 26">
                  <a:extLst>
                    <a:ext uri="{FF2B5EF4-FFF2-40B4-BE49-F238E27FC236}">
                      <a16:creationId xmlns:a16="http://schemas.microsoft.com/office/drawing/2014/main" id="{766F83AE-84E1-45F5-A843-6E042888D67A}"/>
                    </a:ext>
                  </a:extLst>
                </p:cNvPr>
                <p:cNvSpPr txBox="1">
                  <a:spLocks noChangeArrowheads="1"/>
                </p:cNvSpPr>
                <p:nvPr/>
              </p:nvSpPr>
              <p:spPr bwMode="auto">
                <a:xfrm>
                  <a:off x="6076161" y="3131582"/>
                  <a:ext cx="1772854" cy="80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lnSpc>
                      <a:spcPct val="90000"/>
                    </a:lnSpc>
                    <a:spcBef>
                      <a:spcPct val="45000"/>
                    </a:spcBef>
                    <a:spcAft>
                      <a:spcPct val="20000"/>
                    </a:spcAft>
                    <a:buClr>
                      <a:srgbClr val="0D3777"/>
                    </a:buClr>
                    <a:buSzPct val="85000"/>
                    <a:buFont typeface="Wingdings" panose="05000000000000000000" pitchFamily="2" charset="2"/>
                    <a:buBlip>
                      <a:blip r:embed="rId6"/>
                    </a:buBlip>
                    <a:defRPr sz="2000">
                      <a:solidFill>
                        <a:schemeClr val="bg2"/>
                      </a:solidFill>
                      <a:latin typeface="Vinci Sans" panose="02000000000000000000" pitchFamily="2" charset="0"/>
                      <a:ea typeface="MS PGothic" panose="020B0600070205080204" pitchFamily="34" charset="-128"/>
                    </a:defRPr>
                  </a:lvl1pPr>
                  <a:lvl2pPr marL="742950" indent="-285750">
                    <a:lnSpc>
                      <a:spcPct val="90000"/>
                    </a:lnSpc>
                    <a:buClr>
                      <a:srgbClr val="0D3777"/>
                    </a:buClr>
                    <a:buSzPct val="75000"/>
                    <a:buFont typeface="Wingdings" panose="05000000000000000000" pitchFamily="2" charset="2"/>
                    <a:buBlip>
                      <a:blip r:embed="rId6"/>
                    </a:buBlip>
                    <a:defRPr>
                      <a:solidFill>
                        <a:schemeClr val="bg2"/>
                      </a:solidFill>
                      <a:latin typeface="Vinci Sans" panose="02000000000000000000" pitchFamily="2" charset="0"/>
                      <a:ea typeface="MS PGothic" panose="020B0600070205080204" pitchFamily="34" charset="-128"/>
                    </a:defRPr>
                  </a:lvl2pPr>
                  <a:lvl3pPr marL="1143000" indent="-228600">
                    <a:spcBef>
                      <a:spcPct val="10000"/>
                    </a:spcBef>
                    <a:buClr>
                      <a:srgbClr val="0D3777"/>
                    </a:buClr>
                    <a:buSzPct val="65000"/>
                    <a:buFont typeface="Wingdings" panose="05000000000000000000" pitchFamily="2" charset="2"/>
                    <a:buBlip>
                      <a:blip r:embed="rId6"/>
                    </a:buBlip>
                    <a:defRPr sz="1600">
                      <a:solidFill>
                        <a:schemeClr val="bg2"/>
                      </a:solidFill>
                      <a:latin typeface="Vinci Sans" panose="02000000000000000000" pitchFamily="2" charset="0"/>
                      <a:ea typeface="MS PGothic" panose="020B0600070205080204" pitchFamily="34" charset="-128"/>
                    </a:defRPr>
                  </a:lvl3pPr>
                  <a:lvl4pPr marL="1600200" indent="-228600">
                    <a:spcBef>
                      <a:spcPct val="10000"/>
                    </a:spcBef>
                    <a:buClr>
                      <a:srgbClr val="0D3777"/>
                    </a:buClr>
                    <a:buSzPct val="55000"/>
                    <a:buFont typeface="Wingdings" panose="05000000000000000000" pitchFamily="2" charset="2"/>
                    <a:buChar char="n"/>
                    <a:defRPr sz="1400">
                      <a:solidFill>
                        <a:schemeClr val="bg2"/>
                      </a:solidFill>
                      <a:latin typeface="Vinci Sans" panose="02000000000000000000" pitchFamily="2" charset="0"/>
                      <a:ea typeface="MS PGothic" panose="020B0600070205080204" pitchFamily="34" charset="-128"/>
                    </a:defRPr>
                  </a:lvl4pPr>
                  <a:lvl5pPr marL="2057400" indent="-228600">
                    <a:spcBef>
                      <a:spcPct val="10000"/>
                    </a:spcBef>
                    <a:buClr>
                      <a:srgbClr val="0D3777"/>
                    </a:buClr>
                    <a:buSzPct val="55000"/>
                    <a:buFont typeface="Wingdings" panose="05000000000000000000" pitchFamily="2" charset="2"/>
                    <a:buChar char="n"/>
                    <a:defRPr sz="1400">
                      <a:solidFill>
                        <a:schemeClr val="bg2"/>
                      </a:solidFill>
                      <a:latin typeface="Vinci Sans" panose="02000000000000000000" pitchFamily="2" charset="0"/>
                      <a:ea typeface="MS PGothic" panose="020B0600070205080204" pitchFamily="34" charset="-128"/>
                    </a:defRPr>
                  </a:lvl5pPr>
                  <a:lvl6pPr marL="2514600" indent="-228600" eaLnBrk="0" fontAlgn="base" hangingPunct="0">
                    <a:spcBef>
                      <a:spcPct val="10000"/>
                    </a:spcBef>
                    <a:spcAft>
                      <a:spcPct val="0"/>
                    </a:spcAft>
                    <a:buClr>
                      <a:srgbClr val="0D3777"/>
                    </a:buClr>
                    <a:buSzPct val="55000"/>
                    <a:buFont typeface="Wingdings" panose="05000000000000000000" pitchFamily="2" charset="2"/>
                    <a:buChar char="n"/>
                    <a:defRPr sz="1400">
                      <a:solidFill>
                        <a:schemeClr val="bg2"/>
                      </a:solidFill>
                      <a:latin typeface="Vinci Sans" panose="02000000000000000000" pitchFamily="2" charset="0"/>
                      <a:ea typeface="MS PGothic" panose="020B0600070205080204" pitchFamily="34" charset="-128"/>
                    </a:defRPr>
                  </a:lvl6pPr>
                  <a:lvl7pPr marL="2971800" indent="-228600" eaLnBrk="0" fontAlgn="base" hangingPunct="0">
                    <a:spcBef>
                      <a:spcPct val="10000"/>
                    </a:spcBef>
                    <a:spcAft>
                      <a:spcPct val="0"/>
                    </a:spcAft>
                    <a:buClr>
                      <a:srgbClr val="0D3777"/>
                    </a:buClr>
                    <a:buSzPct val="55000"/>
                    <a:buFont typeface="Wingdings" panose="05000000000000000000" pitchFamily="2" charset="2"/>
                    <a:buChar char="n"/>
                    <a:defRPr sz="1400">
                      <a:solidFill>
                        <a:schemeClr val="bg2"/>
                      </a:solidFill>
                      <a:latin typeface="Vinci Sans" panose="02000000000000000000" pitchFamily="2" charset="0"/>
                      <a:ea typeface="MS PGothic" panose="020B0600070205080204" pitchFamily="34" charset="-128"/>
                    </a:defRPr>
                  </a:lvl7pPr>
                  <a:lvl8pPr marL="3429000" indent="-228600" eaLnBrk="0" fontAlgn="base" hangingPunct="0">
                    <a:spcBef>
                      <a:spcPct val="10000"/>
                    </a:spcBef>
                    <a:spcAft>
                      <a:spcPct val="0"/>
                    </a:spcAft>
                    <a:buClr>
                      <a:srgbClr val="0D3777"/>
                    </a:buClr>
                    <a:buSzPct val="55000"/>
                    <a:buFont typeface="Wingdings" panose="05000000000000000000" pitchFamily="2" charset="2"/>
                    <a:buChar char="n"/>
                    <a:defRPr sz="1400">
                      <a:solidFill>
                        <a:schemeClr val="bg2"/>
                      </a:solidFill>
                      <a:latin typeface="Vinci Sans" panose="02000000000000000000" pitchFamily="2" charset="0"/>
                      <a:ea typeface="MS PGothic" panose="020B0600070205080204" pitchFamily="34" charset="-128"/>
                    </a:defRPr>
                  </a:lvl8pPr>
                  <a:lvl9pPr marL="3886200" indent="-228600" eaLnBrk="0" fontAlgn="base" hangingPunct="0">
                    <a:spcBef>
                      <a:spcPct val="10000"/>
                    </a:spcBef>
                    <a:spcAft>
                      <a:spcPct val="0"/>
                    </a:spcAft>
                    <a:buClr>
                      <a:srgbClr val="0D3777"/>
                    </a:buClr>
                    <a:buSzPct val="55000"/>
                    <a:buFont typeface="Wingdings" panose="05000000000000000000" pitchFamily="2" charset="2"/>
                    <a:buChar char="n"/>
                    <a:defRPr sz="1400">
                      <a:solidFill>
                        <a:schemeClr val="bg2"/>
                      </a:solidFill>
                      <a:latin typeface="Vinci Sans" panose="02000000000000000000" pitchFamily="2" charset="0"/>
                      <a:ea typeface="MS PGothic" panose="020B0600070205080204" pitchFamily="34" charset="-128"/>
                    </a:defRPr>
                  </a:lvl9pPr>
                </a:lstStyle>
                <a:p>
                  <a:pPr marL="171450" marR="0" lvl="0" indent="-171450" defTabSz="91440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fr-FR" altLang="fr-FR" sz="1400" b="0" i="0" u="none" strike="noStrike" kern="0" cap="none" spc="0" normalizeH="0" baseline="0" noProof="0" dirty="0">
                      <a:ln>
                        <a:noFill/>
                      </a:ln>
                      <a:solidFill>
                        <a:srgbClr val="003279"/>
                      </a:solidFill>
                      <a:effectLst/>
                      <a:uLnTx/>
                      <a:uFillTx/>
                      <a:latin typeface="Vinci Sans"/>
                      <a:ea typeface="MS PGothic" panose="020B0600070205080204" pitchFamily="34" charset="-128"/>
                    </a:rPr>
                    <a:t>Bilan énergétique tous usages</a:t>
                  </a:r>
                </a:p>
                <a:p>
                  <a:pPr marL="171450" marR="0" lvl="0" indent="-171450" defTabSz="914400" eaLnBrk="0" fontAlgn="base" latinLnBrk="0" hangingPunct="0">
                    <a:lnSpc>
                      <a:spcPct val="100000"/>
                    </a:lnSpc>
                    <a:spcBef>
                      <a:spcPct val="0"/>
                    </a:spcBef>
                    <a:spcAft>
                      <a:spcPct val="0"/>
                    </a:spcAft>
                    <a:buClrTx/>
                    <a:buSzTx/>
                    <a:buFont typeface="Wingdings" panose="05000000000000000000" pitchFamily="2" charset="2"/>
                    <a:buChar char="§"/>
                    <a:tabLst/>
                    <a:defRPr/>
                  </a:pPr>
                  <a:endParaRPr kumimoji="0" lang="fr-FR" altLang="fr-FR" sz="1400" b="0" i="0" u="none" strike="noStrike" kern="0" cap="none" spc="0" normalizeH="0" baseline="0" noProof="0" dirty="0">
                    <a:ln>
                      <a:noFill/>
                    </a:ln>
                    <a:solidFill>
                      <a:srgbClr val="003279"/>
                    </a:solidFill>
                    <a:effectLst/>
                    <a:uLnTx/>
                    <a:uFillTx/>
                    <a:latin typeface="Vinci Sans"/>
                    <a:ea typeface="MS PGothic" panose="020B0600070205080204" pitchFamily="34" charset="-128"/>
                  </a:endParaRPr>
                </a:p>
                <a:p>
                  <a:pPr marL="171450" marR="0" lvl="0" indent="-171450" defTabSz="91440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fr-FR" altLang="fr-FR" sz="1400" b="0" i="0" u="none" strike="noStrike" kern="0" cap="none" spc="0" normalizeH="0" baseline="0" noProof="0" dirty="0">
                      <a:ln>
                        <a:noFill/>
                      </a:ln>
                      <a:solidFill>
                        <a:srgbClr val="003279"/>
                      </a:solidFill>
                      <a:effectLst/>
                      <a:uLnTx/>
                      <a:uFillTx/>
                      <a:latin typeface="Vinci Sans"/>
                      <a:ea typeface="MS PGothic" panose="020B0600070205080204" pitchFamily="34" charset="-128"/>
                    </a:rPr>
                    <a:t>ACV dynamique</a:t>
                  </a:r>
                </a:p>
              </p:txBody>
            </p:sp>
          </p:grpSp>
          <p:pic>
            <p:nvPicPr>
              <p:cNvPr id="74" name="Graphique 20" descr="Douche">
                <a:extLst>
                  <a:ext uri="{FF2B5EF4-FFF2-40B4-BE49-F238E27FC236}">
                    <a16:creationId xmlns:a16="http://schemas.microsoft.com/office/drawing/2014/main" id="{5DC1D3FF-5468-4152-BDD7-7C25DF31E9B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56688" y="2546752"/>
                <a:ext cx="397034" cy="39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 name="Graphique 21" descr="Ampoule">
                <a:extLst>
                  <a:ext uri="{FF2B5EF4-FFF2-40B4-BE49-F238E27FC236}">
                    <a16:creationId xmlns:a16="http://schemas.microsoft.com/office/drawing/2014/main" id="{E3A562CB-81EA-4052-8F21-884560C8AD1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4720" y="1923052"/>
                <a:ext cx="395601" cy="396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 name="Graphique 22" descr="Thermomètre">
                <a:extLst>
                  <a:ext uri="{FF2B5EF4-FFF2-40B4-BE49-F238E27FC236}">
                    <a16:creationId xmlns:a16="http://schemas.microsoft.com/office/drawing/2014/main" id="{7FB18E73-3173-4561-8AB8-065C10F2854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68958" y="1731477"/>
                <a:ext cx="395601" cy="39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Graphique 23" descr="Répéter">
                <a:extLst>
                  <a:ext uri="{FF2B5EF4-FFF2-40B4-BE49-F238E27FC236}">
                    <a16:creationId xmlns:a16="http://schemas.microsoft.com/office/drawing/2014/main" id="{75C5A592-59B6-40F7-A02A-C9BFC66C2AC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02691" y="2546752"/>
                <a:ext cx="359768" cy="360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 name="Graphique 24" descr="Flocon de neige">
                <a:extLst>
                  <a:ext uri="{FF2B5EF4-FFF2-40B4-BE49-F238E27FC236}">
                    <a16:creationId xmlns:a16="http://schemas.microsoft.com/office/drawing/2014/main" id="{8925A72C-B42D-41D3-823E-4A2B9E15635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64090" y="1315197"/>
                <a:ext cx="395601" cy="396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 name="Graphique 25" descr="Cloud Computing">
                <a:extLst>
                  <a:ext uri="{FF2B5EF4-FFF2-40B4-BE49-F238E27FC236}">
                    <a16:creationId xmlns:a16="http://schemas.microsoft.com/office/drawing/2014/main" id="{280A3028-53C8-454F-98EC-0C287DECB1C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68465" y="1738679"/>
                <a:ext cx="914470" cy="91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 name="Graphique 26" descr="Grue">
                <a:extLst>
                  <a:ext uri="{FF2B5EF4-FFF2-40B4-BE49-F238E27FC236}">
                    <a16:creationId xmlns:a16="http://schemas.microsoft.com/office/drawing/2014/main" id="{2796DD4B-903B-4E59-A38F-576705AB9A4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418807" y="1492368"/>
                <a:ext cx="397035" cy="39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 name="ZoneTexte 27">
                <a:extLst>
                  <a:ext uri="{FF2B5EF4-FFF2-40B4-BE49-F238E27FC236}">
                    <a16:creationId xmlns:a16="http://schemas.microsoft.com/office/drawing/2014/main" id="{70D73D98-BF41-4DEF-8578-954CE072604B}"/>
                  </a:ext>
                </a:extLst>
              </p:cNvPr>
              <p:cNvSpPr txBox="1">
                <a:spLocks noChangeArrowheads="1"/>
              </p:cNvSpPr>
              <p:nvPr/>
            </p:nvSpPr>
            <p:spPr bwMode="auto">
              <a:xfrm>
                <a:off x="7503965" y="2054359"/>
                <a:ext cx="616855" cy="335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45000"/>
                  </a:spcBef>
                  <a:spcAft>
                    <a:spcPct val="20000"/>
                  </a:spcAft>
                  <a:buClr>
                    <a:srgbClr val="0D3777"/>
                  </a:buClr>
                  <a:buSzPct val="85000"/>
                  <a:buFont typeface="Wingdings" panose="05000000000000000000" pitchFamily="2" charset="2"/>
                  <a:buBlip>
                    <a:blip r:embed="rId6"/>
                  </a:buBlip>
                  <a:defRPr sz="2000">
                    <a:solidFill>
                      <a:schemeClr val="bg2"/>
                    </a:solidFill>
                    <a:latin typeface="Vinci Sans" pitchFamily="2" charset="0"/>
                    <a:ea typeface="MS PGothic" panose="020B0600070205080204" pitchFamily="34" charset="-128"/>
                  </a:defRPr>
                </a:lvl1pPr>
                <a:lvl2pPr marL="742950" indent="-285750">
                  <a:lnSpc>
                    <a:spcPct val="90000"/>
                  </a:lnSpc>
                  <a:buClr>
                    <a:srgbClr val="0D3777"/>
                  </a:buClr>
                  <a:buSzPct val="75000"/>
                  <a:buFont typeface="Wingdings" panose="05000000000000000000" pitchFamily="2" charset="2"/>
                  <a:buBlip>
                    <a:blip r:embed="rId6"/>
                  </a:buBlip>
                  <a:defRPr>
                    <a:solidFill>
                      <a:schemeClr val="bg2"/>
                    </a:solidFill>
                    <a:latin typeface="Vinci Sans" pitchFamily="2" charset="0"/>
                    <a:ea typeface="MS PGothic" panose="020B0600070205080204" pitchFamily="34" charset="-128"/>
                  </a:defRPr>
                </a:lvl2pPr>
                <a:lvl3pPr marL="1143000" indent="-228600">
                  <a:spcBef>
                    <a:spcPct val="10000"/>
                  </a:spcBef>
                  <a:buClr>
                    <a:srgbClr val="0D3777"/>
                  </a:buClr>
                  <a:buSzPct val="65000"/>
                  <a:buFont typeface="Wingdings" panose="05000000000000000000" pitchFamily="2" charset="2"/>
                  <a:buBlip>
                    <a:blip r:embed="rId6"/>
                  </a:buBlip>
                  <a:defRPr sz="1600">
                    <a:solidFill>
                      <a:schemeClr val="bg2"/>
                    </a:solidFill>
                    <a:latin typeface="Vinci Sans" pitchFamily="2" charset="0"/>
                    <a:ea typeface="MS PGothic" panose="020B0600070205080204" pitchFamily="34" charset="-128"/>
                  </a:defRPr>
                </a:lvl3pPr>
                <a:lvl4pPr marL="1600200" indent="-228600">
                  <a:spcBef>
                    <a:spcPct val="10000"/>
                  </a:spcBef>
                  <a:buClr>
                    <a:srgbClr val="0D3777"/>
                  </a:buClr>
                  <a:buSzPct val="55000"/>
                  <a:buFont typeface="Wingdings" panose="05000000000000000000" pitchFamily="2" charset="2"/>
                  <a:buChar char="n"/>
                  <a:defRPr sz="1400">
                    <a:solidFill>
                      <a:schemeClr val="bg2"/>
                    </a:solidFill>
                    <a:latin typeface="Vinci Sans" pitchFamily="2" charset="0"/>
                    <a:ea typeface="MS PGothic" panose="020B0600070205080204" pitchFamily="34" charset="-128"/>
                  </a:defRPr>
                </a:lvl4pPr>
                <a:lvl5pPr marL="2057400" indent="-228600">
                  <a:spcBef>
                    <a:spcPct val="10000"/>
                  </a:spcBef>
                  <a:buClr>
                    <a:srgbClr val="0D3777"/>
                  </a:buClr>
                  <a:buSzPct val="55000"/>
                  <a:buFont typeface="Wingdings" panose="05000000000000000000" pitchFamily="2" charset="2"/>
                  <a:buChar char="n"/>
                  <a:defRPr sz="1400">
                    <a:solidFill>
                      <a:schemeClr val="bg2"/>
                    </a:solidFill>
                    <a:latin typeface="Vinci Sans" pitchFamily="2" charset="0"/>
                    <a:ea typeface="MS PGothic" panose="020B0600070205080204" pitchFamily="34" charset="-128"/>
                  </a:defRPr>
                </a:lvl5pPr>
                <a:lvl6pPr marL="2514600" indent="-228600" eaLnBrk="0" fontAlgn="base" hangingPunct="0">
                  <a:spcBef>
                    <a:spcPct val="10000"/>
                  </a:spcBef>
                  <a:spcAft>
                    <a:spcPct val="0"/>
                  </a:spcAft>
                  <a:buClr>
                    <a:srgbClr val="0D3777"/>
                  </a:buClr>
                  <a:buSzPct val="55000"/>
                  <a:buFont typeface="Wingdings" panose="05000000000000000000" pitchFamily="2" charset="2"/>
                  <a:buChar char="n"/>
                  <a:defRPr sz="1400">
                    <a:solidFill>
                      <a:schemeClr val="bg2"/>
                    </a:solidFill>
                    <a:latin typeface="Vinci Sans" pitchFamily="2" charset="0"/>
                    <a:ea typeface="MS PGothic" panose="020B0600070205080204" pitchFamily="34" charset="-128"/>
                  </a:defRPr>
                </a:lvl6pPr>
                <a:lvl7pPr marL="2971800" indent="-228600" eaLnBrk="0" fontAlgn="base" hangingPunct="0">
                  <a:spcBef>
                    <a:spcPct val="10000"/>
                  </a:spcBef>
                  <a:spcAft>
                    <a:spcPct val="0"/>
                  </a:spcAft>
                  <a:buClr>
                    <a:srgbClr val="0D3777"/>
                  </a:buClr>
                  <a:buSzPct val="55000"/>
                  <a:buFont typeface="Wingdings" panose="05000000000000000000" pitchFamily="2" charset="2"/>
                  <a:buChar char="n"/>
                  <a:defRPr sz="1400">
                    <a:solidFill>
                      <a:schemeClr val="bg2"/>
                    </a:solidFill>
                    <a:latin typeface="Vinci Sans" pitchFamily="2" charset="0"/>
                    <a:ea typeface="MS PGothic" panose="020B0600070205080204" pitchFamily="34" charset="-128"/>
                  </a:defRPr>
                </a:lvl7pPr>
                <a:lvl8pPr marL="3429000" indent="-228600" eaLnBrk="0" fontAlgn="base" hangingPunct="0">
                  <a:spcBef>
                    <a:spcPct val="10000"/>
                  </a:spcBef>
                  <a:spcAft>
                    <a:spcPct val="0"/>
                  </a:spcAft>
                  <a:buClr>
                    <a:srgbClr val="0D3777"/>
                  </a:buClr>
                  <a:buSzPct val="55000"/>
                  <a:buFont typeface="Wingdings" panose="05000000000000000000" pitchFamily="2" charset="2"/>
                  <a:buChar char="n"/>
                  <a:defRPr sz="1400">
                    <a:solidFill>
                      <a:schemeClr val="bg2"/>
                    </a:solidFill>
                    <a:latin typeface="Vinci Sans" pitchFamily="2" charset="0"/>
                    <a:ea typeface="MS PGothic" panose="020B0600070205080204" pitchFamily="34" charset="-128"/>
                  </a:defRPr>
                </a:lvl8pPr>
                <a:lvl9pPr marL="3886200" indent="-228600" eaLnBrk="0" fontAlgn="base" hangingPunct="0">
                  <a:spcBef>
                    <a:spcPct val="10000"/>
                  </a:spcBef>
                  <a:spcAft>
                    <a:spcPct val="0"/>
                  </a:spcAft>
                  <a:buClr>
                    <a:srgbClr val="0D3777"/>
                  </a:buClr>
                  <a:buSzPct val="55000"/>
                  <a:buFont typeface="Wingdings" panose="05000000000000000000" pitchFamily="2" charset="2"/>
                  <a:buChar char="n"/>
                  <a:defRPr sz="1400">
                    <a:solidFill>
                      <a:schemeClr val="bg2"/>
                    </a:solidFill>
                    <a:latin typeface="Vinci Sans" pitchFamily="2" charset="0"/>
                    <a:ea typeface="MS PGothic" panose="020B0600070205080204" pitchFamily="34" charset="-128"/>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fr-FR" altLang="fr-FR" sz="1800" b="1" i="0" u="none" strike="noStrike" kern="0" cap="none" spc="0" normalizeH="0" baseline="0" noProof="0">
                    <a:ln>
                      <a:noFill/>
                    </a:ln>
                    <a:solidFill>
                      <a:srgbClr val="006600"/>
                    </a:solidFill>
                    <a:effectLst/>
                    <a:uLnTx/>
                    <a:uFillTx/>
                    <a:latin typeface="Vinci Sans" pitchFamily="2" charset="0"/>
                    <a:ea typeface="MS PGothic" panose="020B0600070205080204" pitchFamily="34" charset="-128"/>
                  </a:rPr>
                  <a:t>CO</a:t>
                </a:r>
                <a:r>
                  <a:rPr kumimoji="0" lang="fr-FR" altLang="fr-FR" sz="1800" b="1" i="0" u="none" strike="noStrike" kern="0" cap="none" spc="0" normalizeH="0" baseline="-25000" noProof="0">
                    <a:ln>
                      <a:noFill/>
                    </a:ln>
                    <a:solidFill>
                      <a:srgbClr val="006600"/>
                    </a:solidFill>
                    <a:effectLst/>
                    <a:uLnTx/>
                    <a:uFillTx/>
                    <a:latin typeface="Vinci Sans" pitchFamily="2" charset="0"/>
                    <a:ea typeface="MS PGothic" panose="020B0600070205080204" pitchFamily="34" charset="-128"/>
                  </a:rPr>
                  <a:t>2</a:t>
                </a:r>
              </a:p>
            </p:txBody>
          </p:sp>
          <p:pic>
            <p:nvPicPr>
              <p:cNvPr id="82" name="Graphique 28" descr="Douche">
                <a:extLst>
                  <a:ext uri="{FF2B5EF4-FFF2-40B4-BE49-F238E27FC236}">
                    <a16:creationId xmlns:a16="http://schemas.microsoft.com/office/drawing/2014/main" id="{94A02143-7E80-4B26-AD35-E14B8F14379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355740" y="2546752"/>
                <a:ext cx="395601" cy="39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 name="Graphique 29" descr="Ampoule">
                <a:extLst>
                  <a:ext uri="{FF2B5EF4-FFF2-40B4-BE49-F238E27FC236}">
                    <a16:creationId xmlns:a16="http://schemas.microsoft.com/office/drawing/2014/main" id="{1DD3CFE8-67DB-40DB-8E80-3364949BF27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92339" y="1923052"/>
                <a:ext cx="397035" cy="396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 name="Graphique 30" descr="Thermomètre">
                <a:extLst>
                  <a:ext uri="{FF2B5EF4-FFF2-40B4-BE49-F238E27FC236}">
                    <a16:creationId xmlns:a16="http://schemas.microsoft.com/office/drawing/2014/main" id="{053349C0-A771-4ED5-85CE-74388E94CCC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16410" y="1526938"/>
                <a:ext cx="395601" cy="39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 name="Graphique 31" descr="Répéter">
                <a:extLst>
                  <a:ext uri="{FF2B5EF4-FFF2-40B4-BE49-F238E27FC236}">
                    <a16:creationId xmlns:a16="http://schemas.microsoft.com/office/drawing/2014/main" id="{092C21BD-A37D-4FF2-B9CD-E8059996BC6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23577" y="2473290"/>
                <a:ext cx="359768" cy="360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 name="Graphique 32" descr="Flocon de neige">
                <a:extLst>
                  <a:ext uri="{FF2B5EF4-FFF2-40B4-BE49-F238E27FC236}">
                    <a16:creationId xmlns:a16="http://schemas.microsoft.com/office/drawing/2014/main" id="{9C53A3DB-7CB0-4415-95B5-A68CA90ACD0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09008" y="1315197"/>
                <a:ext cx="395601" cy="396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 name="Graphique 33" descr="Domicile">
                <a:extLst>
                  <a:ext uri="{FF2B5EF4-FFF2-40B4-BE49-F238E27FC236}">
                    <a16:creationId xmlns:a16="http://schemas.microsoft.com/office/drawing/2014/main" id="{88906134-61A9-4D0E-B996-5BA59062779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9374" y="1691146"/>
                <a:ext cx="914470" cy="91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 name="Graphique 34" descr="Ordinateur">
                <a:extLst>
                  <a:ext uri="{FF2B5EF4-FFF2-40B4-BE49-F238E27FC236}">
                    <a16:creationId xmlns:a16="http://schemas.microsoft.com/office/drawing/2014/main" id="{6048E22B-3312-4EBF-AE9C-0E23CB2D36E0}"/>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930509" y="2673508"/>
                <a:ext cx="395601" cy="39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11" name="Image 10">
            <a:extLst>
              <a:ext uri="{FF2B5EF4-FFF2-40B4-BE49-F238E27FC236}">
                <a16:creationId xmlns:a16="http://schemas.microsoft.com/office/drawing/2014/main" id="{716655A1-F9DB-BB1A-C6F3-7B3B6E21A85F}"/>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6581" y="32386"/>
            <a:ext cx="565682" cy="529317"/>
          </a:xfrm>
          <a:prstGeom prst="rect">
            <a:avLst/>
          </a:prstGeom>
        </p:spPr>
      </p:pic>
    </p:spTree>
    <p:extLst>
      <p:ext uri="{BB962C8B-B14F-4D97-AF65-F5344CB8AC3E}">
        <p14:creationId xmlns:p14="http://schemas.microsoft.com/office/powerpoint/2010/main" val="19671104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A575CE-08E4-4196-A6BF-4D37EEAE01AF}"/>
              </a:ext>
            </a:extLst>
          </p:cNvPr>
          <p:cNvSpPr>
            <a:spLocks noGrp="1"/>
          </p:cNvSpPr>
          <p:nvPr>
            <p:ph type="title"/>
          </p:nvPr>
        </p:nvSpPr>
        <p:spPr/>
        <p:txBody>
          <a:bodyPr/>
          <a:lstStyle/>
          <a:p>
            <a:r>
              <a:rPr lang="fr-FR" b="1" dirty="0"/>
              <a:t>Calendrier d’application </a:t>
            </a:r>
          </a:p>
        </p:txBody>
      </p:sp>
      <p:sp>
        <p:nvSpPr>
          <p:cNvPr id="3" name="Espace réservé du contenu 2">
            <a:extLst>
              <a:ext uri="{FF2B5EF4-FFF2-40B4-BE49-F238E27FC236}">
                <a16:creationId xmlns:a16="http://schemas.microsoft.com/office/drawing/2014/main" id="{E12833A1-DBB8-4CA0-8BD1-EF49DB7F66B2}"/>
              </a:ext>
            </a:extLst>
          </p:cNvPr>
          <p:cNvSpPr>
            <a:spLocks noGrp="1"/>
          </p:cNvSpPr>
          <p:nvPr>
            <p:ph idx="1"/>
          </p:nvPr>
        </p:nvSpPr>
        <p:spPr>
          <a:xfrm>
            <a:off x="155359" y="1497270"/>
            <a:ext cx="8652260" cy="4761606"/>
          </a:xfrm>
        </p:spPr>
        <p:txBody>
          <a:bodyPr>
            <a:normAutofit/>
          </a:bodyPr>
          <a:lstStyle/>
          <a:p>
            <a:r>
              <a:rPr lang="fr-FR" sz="2400" b="1" dirty="0"/>
              <a:t>Maison individuelle et de logement collectif                                    </a:t>
            </a:r>
            <a:r>
              <a:rPr lang="fr-FR" sz="2400" dirty="0">
                <a:sym typeface="Wingdings" panose="05000000000000000000" pitchFamily="2" charset="2"/>
              </a:rPr>
              <a:t> </a:t>
            </a:r>
            <a:r>
              <a:rPr lang="fr-FR" sz="2400" dirty="0"/>
              <a:t>demande de permis de construire ou d’une                  déclaration préalable déposée à partir                                               du </a:t>
            </a:r>
            <a:r>
              <a:rPr lang="fr-FR" sz="2400" b="1" dirty="0"/>
              <a:t>1er janvier 2022</a:t>
            </a:r>
          </a:p>
          <a:p>
            <a:endParaRPr lang="fr-FR" sz="2400" b="1" dirty="0"/>
          </a:p>
          <a:p>
            <a:r>
              <a:rPr lang="fr-FR" sz="2400" b="1" dirty="0"/>
              <a:t>Bureau et de bâtiment d'enseignement primaire et secondaire </a:t>
            </a:r>
            <a:r>
              <a:rPr lang="fr-FR" sz="2400" dirty="0">
                <a:sym typeface="Wingdings" panose="05000000000000000000" pitchFamily="2" charset="2"/>
              </a:rPr>
              <a:t> </a:t>
            </a:r>
            <a:r>
              <a:rPr lang="fr-FR" sz="2400" dirty="0"/>
              <a:t>demande de permis de construire ou                                         d'une déclaration préalable déposée à                                           </a:t>
            </a:r>
            <a:r>
              <a:rPr lang="fr-FR" sz="2400" b="1" dirty="0"/>
              <a:t>partir du 1er juillet 2022</a:t>
            </a:r>
          </a:p>
          <a:p>
            <a:endParaRPr lang="fr-FR" sz="2400" b="1" dirty="0"/>
          </a:p>
          <a:p>
            <a:r>
              <a:rPr lang="fr-FR" sz="2400" b="1" dirty="0"/>
              <a:t>Bâtiments tertiaires spécifiques : hôtels, commerces, gymnases, </a:t>
            </a:r>
            <a:r>
              <a:rPr lang="fr-FR" sz="2400" b="1" dirty="0">
                <a:sym typeface="Wingdings" panose="05000000000000000000" pitchFamily="2" charset="2"/>
              </a:rPr>
              <a:t> </a:t>
            </a:r>
            <a:r>
              <a:rPr lang="fr-FR" sz="2400" b="1" dirty="0"/>
              <a:t>1</a:t>
            </a:r>
            <a:r>
              <a:rPr lang="fr-FR" sz="2400" b="1" baseline="30000" dirty="0"/>
              <a:t>er</a:t>
            </a:r>
            <a:r>
              <a:rPr lang="fr-FR" sz="2400" b="1" dirty="0"/>
              <a:t> janvier 2023</a:t>
            </a:r>
            <a:endParaRPr lang="fr-FR" sz="3600" b="1" dirty="0"/>
          </a:p>
        </p:txBody>
      </p:sp>
      <p:sp>
        <p:nvSpPr>
          <p:cNvPr id="4" name="Espace réservé de la date 3">
            <a:extLst>
              <a:ext uri="{FF2B5EF4-FFF2-40B4-BE49-F238E27FC236}">
                <a16:creationId xmlns:a16="http://schemas.microsoft.com/office/drawing/2014/main" id="{E2BF019D-BFDA-4F63-A546-09949914EFE8}"/>
              </a:ext>
            </a:extLst>
          </p:cNvPr>
          <p:cNvSpPr>
            <a:spLocks noGrp="1"/>
          </p:cNvSpPr>
          <p:nvPr>
            <p:ph type="dt" sz="half" idx="10"/>
          </p:nvPr>
        </p:nvSpPr>
        <p:spPr/>
        <p:txBody>
          <a:bodyPr/>
          <a:lstStyle/>
          <a:p>
            <a:fld id="{4AE5049B-6F74-41BC-976A-A82CFE75096E}" type="datetime1">
              <a:rPr lang="fr-FR" smtClean="0"/>
              <a:t>31/05/2023</a:t>
            </a:fld>
            <a:endParaRPr lang="fr-FR"/>
          </a:p>
        </p:txBody>
      </p:sp>
      <p:sp>
        <p:nvSpPr>
          <p:cNvPr id="5" name="Espace réservé du numéro de diapositive 4">
            <a:extLst>
              <a:ext uri="{FF2B5EF4-FFF2-40B4-BE49-F238E27FC236}">
                <a16:creationId xmlns:a16="http://schemas.microsoft.com/office/drawing/2014/main" id="{D017F833-7DAF-4479-9544-57C77406D45C}"/>
              </a:ext>
            </a:extLst>
          </p:cNvPr>
          <p:cNvSpPr>
            <a:spLocks noGrp="1"/>
          </p:cNvSpPr>
          <p:nvPr>
            <p:ph type="sldNum" sz="quarter" idx="12"/>
          </p:nvPr>
        </p:nvSpPr>
        <p:spPr/>
        <p:txBody>
          <a:bodyPr/>
          <a:lstStyle/>
          <a:p>
            <a:fld id="{161ECF3D-F8DC-4A87-BECB-28B708B64DAD}" type="slidenum">
              <a:rPr lang="fr-FR" smtClean="0"/>
              <a:t>6</a:t>
            </a:fld>
            <a:endParaRPr lang="fr-FR"/>
          </a:p>
        </p:txBody>
      </p:sp>
      <p:grpSp>
        <p:nvGrpSpPr>
          <p:cNvPr id="6" name="Groupe 5">
            <a:extLst>
              <a:ext uri="{FF2B5EF4-FFF2-40B4-BE49-F238E27FC236}">
                <a16:creationId xmlns:a16="http://schemas.microsoft.com/office/drawing/2014/main" id="{05748B7A-77B3-4F3F-9AD9-98EAEFE1A70D}"/>
              </a:ext>
            </a:extLst>
          </p:cNvPr>
          <p:cNvGrpSpPr/>
          <p:nvPr/>
        </p:nvGrpSpPr>
        <p:grpSpPr>
          <a:xfrm>
            <a:off x="7564582" y="0"/>
            <a:ext cx="1579418" cy="1384769"/>
            <a:chOff x="10612583" y="164692"/>
            <a:chExt cx="1579418" cy="1384769"/>
          </a:xfrm>
        </p:grpSpPr>
        <p:pic>
          <p:nvPicPr>
            <p:cNvPr id="7" name="Image 6">
              <a:extLst>
                <a:ext uri="{FF2B5EF4-FFF2-40B4-BE49-F238E27FC236}">
                  <a16:creationId xmlns:a16="http://schemas.microsoft.com/office/drawing/2014/main" id="{A1592FF9-3009-4EE9-AFB3-3E58AAA2AE1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2583" y="164692"/>
              <a:ext cx="1579418" cy="958689"/>
            </a:xfrm>
            <a:prstGeom prst="rect">
              <a:avLst/>
            </a:prstGeom>
            <a:noFill/>
            <a:ln>
              <a:noFill/>
            </a:ln>
          </p:spPr>
        </p:pic>
        <p:pic>
          <p:nvPicPr>
            <p:cNvPr id="8" name="Image 7" descr="Une image contenant texte, clipart&#10;&#10;Description générée automatiquement">
              <a:extLst>
                <a:ext uri="{FF2B5EF4-FFF2-40B4-BE49-F238E27FC236}">
                  <a16:creationId xmlns:a16="http://schemas.microsoft.com/office/drawing/2014/main" id="{A558C1DC-8AFC-4618-82B9-24FE67977D1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29515" y="1071574"/>
              <a:ext cx="1242983" cy="477887"/>
            </a:xfrm>
            <a:prstGeom prst="rect">
              <a:avLst/>
            </a:prstGeom>
          </p:spPr>
        </p:pic>
      </p:grpSp>
      <p:sp>
        <p:nvSpPr>
          <p:cNvPr id="9" name="Espace réservé du contenu 2">
            <a:extLst>
              <a:ext uri="{FF2B5EF4-FFF2-40B4-BE49-F238E27FC236}">
                <a16:creationId xmlns:a16="http://schemas.microsoft.com/office/drawing/2014/main" id="{E6540080-E298-45A3-A310-FDBBE5D50E37}"/>
              </a:ext>
            </a:extLst>
          </p:cNvPr>
          <p:cNvSpPr txBox="1">
            <a:spLocks/>
          </p:cNvSpPr>
          <p:nvPr/>
        </p:nvSpPr>
        <p:spPr>
          <a:xfrm>
            <a:off x="4705165" y="1825625"/>
            <a:ext cx="4438835"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r-FR" sz="2000" dirty="0"/>
          </a:p>
        </p:txBody>
      </p:sp>
      <p:pic>
        <p:nvPicPr>
          <p:cNvPr id="11" name="Image 10" descr="Une image contenant arbre, bâtiment, porche&#10;&#10;Description générée automatiquement">
            <a:extLst>
              <a:ext uri="{FF2B5EF4-FFF2-40B4-BE49-F238E27FC236}">
                <a16:creationId xmlns:a16="http://schemas.microsoft.com/office/drawing/2014/main" id="{9B170BB7-C1E6-12CB-BA0F-264C531A0D7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95975" y="3765895"/>
            <a:ext cx="2592279" cy="1296140"/>
          </a:xfrm>
          <a:prstGeom prst="rect">
            <a:avLst/>
          </a:prstGeom>
        </p:spPr>
      </p:pic>
      <p:pic>
        <p:nvPicPr>
          <p:cNvPr id="13" name="Image 12" descr="Une image contenant herbe, extérieur, bâtiment, porche&#10;&#10;Description générée automatiquement">
            <a:extLst>
              <a:ext uri="{FF2B5EF4-FFF2-40B4-BE49-F238E27FC236}">
                <a16:creationId xmlns:a16="http://schemas.microsoft.com/office/drawing/2014/main" id="{085C7D58-5285-2019-1044-72C38D763E3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13200" y="1346666"/>
            <a:ext cx="2206724" cy="1652913"/>
          </a:xfrm>
          <a:prstGeom prst="rect">
            <a:avLst/>
          </a:prstGeom>
        </p:spPr>
      </p:pic>
      <p:pic>
        <p:nvPicPr>
          <p:cNvPr id="14" name="Image 13">
            <a:extLst>
              <a:ext uri="{FF2B5EF4-FFF2-40B4-BE49-F238E27FC236}">
                <a16:creationId xmlns:a16="http://schemas.microsoft.com/office/drawing/2014/main" id="{48E8C917-ACB3-8DB4-7F06-8AF3A475AA18}"/>
              </a:ext>
            </a:extLst>
          </p:cNvPr>
          <p:cNvPicPr>
            <a:picLocks noChangeAspect="1"/>
          </p:cNvPicPr>
          <p:nvPr/>
        </p:nvPicPr>
        <p:blipFill>
          <a:blip r:embed="rId7"/>
          <a:stretch>
            <a:fillRect/>
          </a:stretch>
        </p:blipFill>
        <p:spPr>
          <a:xfrm>
            <a:off x="6379605" y="5718188"/>
            <a:ext cx="1625017" cy="1081375"/>
          </a:xfrm>
          <a:prstGeom prst="rect">
            <a:avLst/>
          </a:prstGeom>
        </p:spPr>
      </p:pic>
      <p:pic>
        <p:nvPicPr>
          <p:cNvPr id="15" name="Image 14">
            <a:extLst>
              <a:ext uri="{FF2B5EF4-FFF2-40B4-BE49-F238E27FC236}">
                <a16:creationId xmlns:a16="http://schemas.microsoft.com/office/drawing/2014/main" id="{8F0C8769-4606-6C52-66FB-5710924BFE4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581" y="32386"/>
            <a:ext cx="565682" cy="529317"/>
          </a:xfrm>
          <a:prstGeom prst="rect">
            <a:avLst/>
          </a:prstGeom>
        </p:spPr>
      </p:pic>
    </p:spTree>
    <p:extLst>
      <p:ext uri="{BB962C8B-B14F-4D97-AF65-F5344CB8AC3E}">
        <p14:creationId xmlns:p14="http://schemas.microsoft.com/office/powerpoint/2010/main" val="2468108165"/>
      </p:ext>
    </p:extLst>
  </p:cSld>
  <p:clrMapOvr>
    <a:masterClrMapping/>
  </p:clrMapOvr>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A575CE-08E4-4196-A6BF-4D37EEAE01AF}"/>
              </a:ext>
            </a:extLst>
          </p:cNvPr>
          <p:cNvSpPr>
            <a:spLocks noGrp="1"/>
          </p:cNvSpPr>
          <p:nvPr>
            <p:ph type="title"/>
          </p:nvPr>
        </p:nvSpPr>
        <p:spPr>
          <a:xfrm>
            <a:off x="628650" y="365126"/>
            <a:ext cx="7052864" cy="1325563"/>
          </a:xfrm>
        </p:spPr>
        <p:txBody>
          <a:bodyPr/>
          <a:lstStyle/>
          <a:p>
            <a:r>
              <a:rPr lang="fr-FR" b="1" dirty="0"/>
              <a:t>Obligations règlementaires de la RE2020</a:t>
            </a:r>
          </a:p>
        </p:txBody>
      </p:sp>
      <p:sp>
        <p:nvSpPr>
          <p:cNvPr id="3" name="Espace réservé du contenu 2">
            <a:extLst>
              <a:ext uri="{FF2B5EF4-FFF2-40B4-BE49-F238E27FC236}">
                <a16:creationId xmlns:a16="http://schemas.microsoft.com/office/drawing/2014/main" id="{E12833A1-DBB8-4CA0-8BD1-EF49DB7F66B2}"/>
              </a:ext>
            </a:extLst>
          </p:cNvPr>
          <p:cNvSpPr>
            <a:spLocks noGrp="1"/>
          </p:cNvSpPr>
          <p:nvPr>
            <p:ph idx="1"/>
          </p:nvPr>
        </p:nvSpPr>
        <p:spPr>
          <a:xfrm>
            <a:off x="181023" y="1825625"/>
            <a:ext cx="8743474" cy="4530726"/>
          </a:xfrm>
        </p:spPr>
        <p:txBody>
          <a:bodyPr>
            <a:normAutofit/>
          </a:bodyPr>
          <a:lstStyle/>
          <a:p>
            <a:pPr marL="0" indent="0">
              <a:buNone/>
            </a:pPr>
            <a:r>
              <a:rPr lang="fr-FR" dirty="0"/>
              <a:t>1. Etude de faisabilité relative aux approvisionnement en énergie                 </a:t>
            </a:r>
          </a:p>
          <a:p>
            <a:pPr marL="0" indent="0">
              <a:buNone/>
            </a:pPr>
            <a:endParaRPr lang="fr-FR" dirty="0"/>
          </a:p>
          <a:p>
            <a:pPr marL="0" indent="0">
              <a:buNone/>
            </a:pPr>
            <a:r>
              <a:rPr lang="fr-FR" dirty="0"/>
              <a:t>2. Attestation au dépôt de PC                                                                                 </a:t>
            </a:r>
          </a:p>
          <a:p>
            <a:pPr marL="0" indent="0">
              <a:buNone/>
            </a:pPr>
            <a:endParaRPr lang="fr-FR" dirty="0"/>
          </a:p>
          <a:p>
            <a:pPr marL="0" indent="0">
              <a:buNone/>
            </a:pPr>
            <a:r>
              <a:rPr lang="fr-FR" dirty="0"/>
              <a:t>3. Attestation à l'achèvement des travaux</a:t>
            </a:r>
          </a:p>
          <a:p>
            <a:r>
              <a:rPr lang="fr-FR" sz="1800" b="1" dirty="0"/>
              <a:t>Le maître d’ouvrage </a:t>
            </a:r>
            <a:r>
              <a:rPr lang="fr-FR" sz="1800" dirty="0"/>
              <a:t>doit établir au plus tard à l’achèvement des travaux un</a:t>
            </a:r>
            <a:r>
              <a:rPr lang="fr-FR" sz="1800" b="1" dirty="0"/>
              <a:t> récapitulatif standardisé d’étude énergétique et environnementale (RSEE</a:t>
            </a:r>
            <a:r>
              <a:rPr lang="fr-FR" sz="1800" dirty="0"/>
              <a:t>), devant être fait à partir d’un </a:t>
            </a:r>
            <a:r>
              <a:rPr lang="fr-FR" sz="1800" b="1" dirty="0"/>
              <a:t>logiciel certifié.</a:t>
            </a:r>
          </a:p>
          <a:p>
            <a:r>
              <a:rPr lang="fr-FR" sz="1800" dirty="0"/>
              <a:t>Les données du projet doivent être conservés pendant 6 ans et fournis au premier acquéreur du bâtiment.</a:t>
            </a:r>
          </a:p>
          <a:p>
            <a:pPr marL="0" indent="0">
              <a:buNone/>
            </a:pPr>
            <a:endParaRPr lang="fr-FR" dirty="0"/>
          </a:p>
        </p:txBody>
      </p:sp>
      <p:sp>
        <p:nvSpPr>
          <p:cNvPr id="4" name="Espace réservé de la date 3">
            <a:extLst>
              <a:ext uri="{FF2B5EF4-FFF2-40B4-BE49-F238E27FC236}">
                <a16:creationId xmlns:a16="http://schemas.microsoft.com/office/drawing/2014/main" id="{E2BF019D-BFDA-4F63-A546-09949914EFE8}"/>
              </a:ext>
            </a:extLst>
          </p:cNvPr>
          <p:cNvSpPr>
            <a:spLocks noGrp="1"/>
          </p:cNvSpPr>
          <p:nvPr>
            <p:ph type="dt" sz="half" idx="10"/>
          </p:nvPr>
        </p:nvSpPr>
        <p:spPr/>
        <p:txBody>
          <a:bodyPr/>
          <a:lstStyle/>
          <a:p>
            <a:fld id="{4AE5049B-6F74-41BC-976A-A82CFE75096E}" type="datetime1">
              <a:rPr lang="fr-FR" smtClean="0"/>
              <a:t>31/05/2023</a:t>
            </a:fld>
            <a:endParaRPr lang="fr-FR"/>
          </a:p>
        </p:txBody>
      </p:sp>
      <p:sp>
        <p:nvSpPr>
          <p:cNvPr id="5" name="Espace réservé du numéro de diapositive 4">
            <a:extLst>
              <a:ext uri="{FF2B5EF4-FFF2-40B4-BE49-F238E27FC236}">
                <a16:creationId xmlns:a16="http://schemas.microsoft.com/office/drawing/2014/main" id="{D017F833-7DAF-4479-9544-57C77406D45C}"/>
              </a:ext>
            </a:extLst>
          </p:cNvPr>
          <p:cNvSpPr>
            <a:spLocks noGrp="1"/>
          </p:cNvSpPr>
          <p:nvPr>
            <p:ph type="sldNum" sz="quarter" idx="12"/>
          </p:nvPr>
        </p:nvSpPr>
        <p:spPr/>
        <p:txBody>
          <a:bodyPr/>
          <a:lstStyle/>
          <a:p>
            <a:fld id="{161ECF3D-F8DC-4A87-BECB-28B708B64DAD}" type="slidenum">
              <a:rPr lang="fr-FR" smtClean="0"/>
              <a:t>7</a:t>
            </a:fld>
            <a:endParaRPr lang="fr-FR"/>
          </a:p>
        </p:txBody>
      </p:sp>
      <p:grpSp>
        <p:nvGrpSpPr>
          <p:cNvPr id="6" name="Groupe 5">
            <a:extLst>
              <a:ext uri="{FF2B5EF4-FFF2-40B4-BE49-F238E27FC236}">
                <a16:creationId xmlns:a16="http://schemas.microsoft.com/office/drawing/2014/main" id="{05748B7A-77B3-4F3F-9AD9-98EAEFE1A70D}"/>
              </a:ext>
            </a:extLst>
          </p:cNvPr>
          <p:cNvGrpSpPr/>
          <p:nvPr/>
        </p:nvGrpSpPr>
        <p:grpSpPr>
          <a:xfrm>
            <a:off x="7564582" y="0"/>
            <a:ext cx="1579418" cy="1384769"/>
            <a:chOff x="10612583" y="164692"/>
            <a:chExt cx="1579418" cy="1384769"/>
          </a:xfrm>
        </p:grpSpPr>
        <p:pic>
          <p:nvPicPr>
            <p:cNvPr id="7" name="Image 6">
              <a:extLst>
                <a:ext uri="{FF2B5EF4-FFF2-40B4-BE49-F238E27FC236}">
                  <a16:creationId xmlns:a16="http://schemas.microsoft.com/office/drawing/2014/main" id="{A1592FF9-3009-4EE9-AFB3-3E58AAA2AE1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2583" y="164692"/>
              <a:ext cx="1579418" cy="958689"/>
            </a:xfrm>
            <a:prstGeom prst="rect">
              <a:avLst/>
            </a:prstGeom>
            <a:noFill/>
            <a:ln>
              <a:noFill/>
            </a:ln>
          </p:spPr>
        </p:pic>
        <p:pic>
          <p:nvPicPr>
            <p:cNvPr id="8" name="Image 7" descr="Une image contenant texte, clipart&#10;&#10;Description générée automatiquement">
              <a:extLst>
                <a:ext uri="{FF2B5EF4-FFF2-40B4-BE49-F238E27FC236}">
                  <a16:creationId xmlns:a16="http://schemas.microsoft.com/office/drawing/2014/main" id="{A558C1DC-8AFC-4618-82B9-24FE67977D1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29515" y="1071574"/>
              <a:ext cx="1242983" cy="477887"/>
            </a:xfrm>
            <a:prstGeom prst="rect">
              <a:avLst/>
            </a:prstGeom>
          </p:spPr>
        </p:pic>
      </p:grpSp>
      <p:sp>
        <p:nvSpPr>
          <p:cNvPr id="9" name="Espace réservé du contenu 2">
            <a:extLst>
              <a:ext uri="{FF2B5EF4-FFF2-40B4-BE49-F238E27FC236}">
                <a16:creationId xmlns:a16="http://schemas.microsoft.com/office/drawing/2014/main" id="{E6540080-E298-45A3-A310-FDBBE5D50E37}"/>
              </a:ext>
            </a:extLst>
          </p:cNvPr>
          <p:cNvSpPr txBox="1">
            <a:spLocks/>
          </p:cNvSpPr>
          <p:nvPr/>
        </p:nvSpPr>
        <p:spPr>
          <a:xfrm>
            <a:off x="4705165" y="1825625"/>
            <a:ext cx="4438835"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r-FR" sz="2000" dirty="0"/>
          </a:p>
        </p:txBody>
      </p:sp>
      <p:pic>
        <p:nvPicPr>
          <p:cNvPr id="15" name="Image 14">
            <a:extLst>
              <a:ext uri="{FF2B5EF4-FFF2-40B4-BE49-F238E27FC236}">
                <a16:creationId xmlns:a16="http://schemas.microsoft.com/office/drawing/2014/main" id="{23A4AB3B-3253-73DA-2967-B37CCECA350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581" y="32386"/>
            <a:ext cx="565682" cy="529317"/>
          </a:xfrm>
          <a:prstGeom prst="rect">
            <a:avLst/>
          </a:prstGeom>
        </p:spPr>
      </p:pic>
    </p:spTree>
    <p:extLst>
      <p:ext uri="{BB962C8B-B14F-4D97-AF65-F5344CB8AC3E}">
        <p14:creationId xmlns:p14="http://schemas.microsoft.com/office/powerpoint/2010/main" val="435195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BAC53A-DF14-4F96-99C4-20CF2E4750FA}"/>
              </a:ext>
            </a:extLst>
          </p:cNvPr>
          <p:cNvSpPr>
            <a:spLocks noGrp="1"/>
          </p:cNvSpPr>
          <p:nvPr>
            <p:ph type="ctrTitle"/>
          </p:nvPr>
        </p:nvSpPr>
        <p:spPr/>
        <p:txBody>
          <a:bodyPr anchor="ctr"/>
          <a:lstStyle/>
          <a:p>
            <a:r>
              <a:rPr lang="fr-FR" b="1" dirty="0"/>
              <a:t>Les 3 axes de la RE2020</a:t>
            </a:r>
          </a:p>
        </p:txBody>
      </p:sp>
      <p:sp>
        <p:nvSpPr>
          <p:cNvPr id="3" name="Sous-titre 2">
            <a:extLst>
              <a:ext uri="{FF2B5EF4-FFF2-40B4-BE49-F238E27FC236}">
                <a16:creationId xmlns:a16="http://schemas.microsoft.com/office/drawing/2014/main" id="{E42EB4A2-30F4-4DC1-BB10-6A0DE9BE79EF}"/>
              </a:ext>
            </a:extLst>
          </p:cNvPr>
          <p:cNvSpPr>
            <a:spLocks noGrp="1"/>
          </p:cNvSpPr>
          <p:nvPr>
            <p:ph type="subTitle" idx="1"/>
          </p:nvPr>
        </p:nvSpPr>
        <p:spPr>
          <a:xfrm>
            <a:off x="914400" y="3125165"/>
            <a:ext cx="7315200" cy="2805106"/>
          </a:xfrm>
        </p:spPr>
        <p:txBody>
          <a:bodyPr>
            <a:normAutofit/>
          </a:bodyPr>
          <a:lstStyle/>
          <a:p>
            <a:r>
              <a:rPr lang="fr-FR" sz="4000" dirty="0"/>
              <a:t>La sobriété énergétique</a:t>
            </a:r>
          </a:p>
          <a:p>
            <a:r>
              <a:rPr lang="fr-FR" sz="4000" dirty="0"/>
              <a:t>Le confort d’été</a:t>
            </a:r>
          </a:p>
          <a:p>
            <a:r>
              <a:rPr lang="fr-FR" sz="4000" dirty="0"/>
              <a:t>L’impact environnemental </a:t>
            </a:r>
          </a:p>
        </p:txBody>
      </p:sp>
      <p:grpSp>
        <p:nvGrpSpPr>
          <p:cNvPr id="4" name="Groupe 3">
            <a:extLst>
              <a:ext uri="{FF2B5EF4-FFF2-40B4-BE49-F238E27FC236}">
                <a16:creationId xmlns:a16="http://schemas.microsoft.com/office/drawing/2014/main" id="{AA6CFD45-1DD6-44D1-9A22-1E50C3376D2D}"/>
              </a:ext>
            </a:extLst>
          </p:cNvPr>
          <p:cNvGrpSpPr/>
          <p:nvPr/>
        </p:nvGrpSpPr>
        <p:grpSpPr>
          <a:xfrm>
            <a:off x="7564582" y="0"/>
            <a:ext cx="1579418" cy="1384769"/>
            <a:chOff x="10612583" y="164692"/>
            <a:chExt cx="1579418" cy="1384769"/>
          </a:xfrm>
        </p:grpSpPr>
        <p:pic>
          <p:nvPicPr>
            <p:cNvPr id="5" name="Image 4">
              <a:extLst>
                <a:ext uri="{FF2B5EF4-FFF2-40B4-BE49-F238E27FC236}">
                  <a16:creationId xmlns:a16="http://schemas.microsoft.com/office/drawing/2014/main" id="{9E1CC04C-EB5B-4D29-B3EF-A463934B07A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12583" y="164692"/>
              <a:ext cx="1579418" cy="958689"/>
            </a:xfrm>
            <a:prstGeom prst="rect">
              <a:avLst/>
            </a:prstGeom>
            <a:noFill/>
            <a:ln>
              <a:noFill/>
            </a:ln>
          </p:spPr>
        </p:pic>
        <p:pic>
          <p:nvPicPr>
            <p:cNvPr id="6" name="Image 5" descr="Une image contenant texte, clipart&#10;&#10;Description générée automatiquement">
              <a:extLst>
                <a:ext uri="{FF2B5EF4-FFF2-40B4-BE49-F238E27FC236}">
                  <a16:creationId xmlns:a16="http://schemas.microsoft.com/office/drawing/2014/main" id="{E77A0DB2-015B-4511-8B2E-3F2E330D92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9515" y="1071574"/>
              <a:ext cx="1242983" cy="477887"/>
            </a:xfrm>
            <a:prstGeom prst="rect">
              <a:avLst/>
            </a:prstGeom>
          </p:spPr>
        </p:pic>
      </p:grpSp>
      <p:sp>
        <p:nvSpPr>
          <p:cNvPr id="7" name="Espace réservé de la date 6">
            <a:extLst>
              <a:ext uri="{FF2B5EF4-FFF2-40B4-BE49-F238E27FC236}">
                <a16:creationId xmlns:a16="http://schemas.microsoft.com/office/drawing/2014/main" id="{CB5673E1-CCE9-4F1C-80A2-493C676A1733}"/>
              </a:ext>
            </a:extLst>
          </p:cNvPr>
          <p:cNvSpPr>
            <a:spLocks noGrp="1"/>
          </p:cNvSpPr>
          <p:nvPr>
            <p:ph type="dt" sz="half" idx="10"/>
          </p:nvPr>
        </p:nvSpPr>
        <p:spPr/>
        <p:txBody>
          <a:bodyPr/>
          <a:lstStyle/>
          <a:p>
            <a:fld id="{165DD954-2590-4BD1-B25F-4434DCD53D1E}" type="datetime1">
              <a:rPr lang="fr-FR" smtClean="0"/>
              <a:t>31/05/2023</a:t>
            </a:fld>
            <a:endParaRPr lang="fr-FR"/>
          </a:p>
        </p:txBody>
      </p:sp>
      <p:sp>
        <p:nvSpPr>
          <p:cNvPr id="8" name="Espace réservé du numéro de diapositive 7">
            <a:extLst>
              <a:ext uri="{FF2B5EF4-FFF2-40B4-BE49-F238E27FC236}">
                <a16:creationId xmlns:a16="http://schemas.microsoft.com/office/drawing/2014/main" id="{0CE06691-DAB2-4AA6-B9AC-D6FBCB026CCC}"/>
              </a:ext>
            </a:extLst>
          </p:cNvPr>
          <p:cNvSpPr>
            <a:spLocks noGrp="1"/>
          </p:cNvSpPr>
          <p:nvPr>
            <p:ph type="sldNum" sz="quarter" idx="12"/>
          </p:nvPr>
        </p:nvSpPr>
        <p:spPr/>
        <p:txBody>
          <a:bodyPr/>
          <a:lstStyle/>
          <a:p>
            <a:fld id="{161ECF3D-F8DC-4A87-BECB-28B708B64DAD}" type="slidenum">
              <a:rPr lang="fr-FR" smtClean="0"/>
              <a:t>8</a:t>
            </a:fld>
            <a:endParaRPr lang="fr-FR"/>
          </a:p>
        </p:txBody>
      </p:sp>
      <p:pic>
        <p:nvPicPr>
          <p:cNvPr id="9" name="Image 8">
            <a:extLst>
              <a:ext uri="{FF2B5EF4-FFF2-40B4-BE49-F238E27FC236}">
                <a16:creationId xmlns:a16="http://schemas.microsoft.com/office/drawing/2014/main" id="{4F4EB63E-D84C-A452-D2CD-2EC907DCB3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581" y="32386"/>
            <a:ext cx="565682" cy="529317"/>
          </a:xfrm>
          <a:prstGeom prst="rect">
            <a:avLst/>
          </a:prstGeom>
        </p:spPr>
      </p:pic>
    </p:spTree>
    <p:extLst>
      <p:ext uri="{BB962C8B-B14F-4D97-AF65-F5344CB8AC3E}">
        <p14:creationId xmlns:p14="http://schemas.microsoft.com/office/powerpoint/2010/main" val="2778507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A575CE-08E4-4196-A6BF-4D37EEAE01AF}"/>
              </a:ext>
            </a:extLst>
          </p:cNvPr>
          <p:cNvSpPr>
            <a:spLocks noGrp="1"/>
          </p:cNvSpPr>
          <p:nvPr>
            <p:ph type="title"/>
          </p:nvPr>
        </p:nvSpPr>
        <p:spPr/>
        <p:txBody>
          <a:bodyPr>
            <a:normAutofit/>
          </a:bodyPr>
          <a:lstStyle/>
          <a:p>
            <a:r>
              <a:rPr lang="fr-FR" sz="4400" b="1" dirty="0"/>
              <a:t>Thème « énergie »</a:t>
            </a:r>
            <a:endParaRPr lang="fr-FR" b="1" dirty="0"/>
          </a:p>
        </p:txBody>
      </p:sp>
      <p:sp>
        <p:nvSpPr>
          <p:cNvPr id="5" name="Espace réservé du numéro de diapositive 4">
            <a:extLst>
              <a:ext uri="{FF2B5EF4-FFF2-40B4-BE49-F238E27FC236}">
                <a16:creationId xmlns:a16="http://schemas.microsoft.com/office/drawing/2014/main" id="{D017F833-7DAF-4479-9544-57C77406D45C}"/>
              </a:ext>
            </a:extLst>
          </p:cNvPr>
          <p:cNvSpPr>
            <a:spLocks noGrp="1"/>
          </p:cNvSpPr>
          <p:nvPr>
            <p:ph type="sldNum" sz="quarter" idx="12"/>
          </p:nvPr>
        </p:nvSpPr>
        <p:spPr/>
        <p:txBody>
          <a:bodyPr/>
          <a:lstStyle/>
          <a:p>
            <a:fld id="{161ECF3D-F8DC-4A87-BECB-28B708B64DAD}" type="slidenum">
              <a:rPr lang="fr-FR" smtClean="0"/>
              <a:t>9</a:t>
            </a:fld>
            <a:endParaRPr lang="fr-FR"/>
          </a:p>
        </p:txBody>
      </p:sp>
      <p:grpSp>
        <p:nvGrpSpPr>
          <p:cNvPr id="6" name="Groupe 5">
            <a:extLst>
              <a:ext uri="{FF2B5EF4-FFF2-40B4-BE49-F238E27FC236}">
                <a16:creationId xmlns:a16="http://schemas.microsoft.com/office/drawing/2014/main" id="{05748B7A-77B3-4F3F-9AD9-98EAEFE1A70D}"/>
              </a:ext>
            </a:extLst>
          </p:cNvPr>
          <p:cNvGrpSpPr/>
          <p:nvPr/>
        </p:nvGrpSpPr>
        <p:grpSpPr>
          <a:xfrm>
            <a:off x="7564582" y="0"/>
            <a:ext cx="1579418" cy="1384769"/>
            <a:chOff x="10612583" y="164692"/>
            <a:chExt cx="1579418" cy="1384769"/>
          </a:xfrm>
        </p:grpSpPr>
        <p:pic>
          <p:nvPicPr>
            <p:cNvPr id="7" name="Image 6">
              <a:extLst>
                <a:ext uri="{FF2B5EF4-FFF2-40B4-BE49-F238E27FC236}">
                  <a16:creationId xmlns:a16="http://schemas.microsoft.com/office/drawing/2014/main" id="{A1592FF9-3009-4EE9-AFB3-3E58AAA2AE1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2583" y="164692"/>
              <a:ext cx="1579418" cy="958689"/>
            </a:xfrm>
            <a:prstGeom prst="rect">
              <a:avLst/>
            </a:prstGeom>
            <a:noFill/>
            <a:ln>
              <a:noFill/>
            </a:ln>
          </p:spPr>
        </p:pic>
        <p:pic>
          <p:nvPicPr>
            <p:cNvPr id="8" name="Image 7" descr="Une image contenant texte, clipart&#10;&#10;Description générée automatiquement">
              <a:extLst>
                <a:ext uri="{FF2B5EF4-FFF2-40B4-BE49-F238E27FC236}">
                  <a16:creationId xmlns:a16="http://schemas.microsoft.com/office/drawing/2014/main" id="{A558C1DC-8AFC-4618-82B9-24FE67977D1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29515" y="1071574"/>
              <a:ext cx="1242983" cy="477887"/>
            </a:xfrm>
            <a:prstGeom prst="rect">
              <a:avLst/>
            </a:prstGeom>
          </p:spPr>
        </p:pic>
      </p:grpSp>
      <p:sp>
        <p:nvSpPr>
          <p:cNvPr id="9" name="Espace réservé du contenu 2">
            <a:extLst>
              <a:ext uri="{FF2B5EF4-FFF2-40B4-BE49-F238E27FC236}">
                <a16:creationId xmlns:a16="http://schemas.microsoft.com/office/drawing/2014/main" id="{E6540080-E298-45A3-A310-FDBBE5D50E37}"/>
              </a:ext>
            </a:extLst>
          </p:cNvPr>
          <p:cNvSpPr txBox="1">
            <a:spLocks/>
          </p:cNvSpPr>
          <p:nvPr/>
        </p:nvSpPr>
        <p:spPr>
          <a:xfrm>
            <a:off x="4705165" y="1825625"/>
            <a:ext cx="4438835"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r-FR" sz="2000" dirty="0"/>
          </a:p>
        </p:txBody>
      </p:sp>
      <p:pic>
        <p:nvPicPr>
          <p:cNvPr id="14" name="Image 13">
            <a:extLst>
              <a:ext uri="{FF2B5EF4-FFF2-40B4-BE49-F238E27FC236}">
                <a16:creationId xmlns:a16="http://schemas.microsoft.com/office/drawing/2014/main" id="{FBED9615-6321-4D0B-9483-4536088AF49A}"/>
              </a:ext>
            </a:extLst>
          </p:cNvPr>
          <p:cNvPicPr>
            <a:picLocks noChangeAspect="1"/>
          </p:cNvPicPr>
          <p:nvPr/>
        </p:nvPicPr>
        <p:blipFill rotWithShape="1">
          <a:blip r:embed="rId5"/>
          <a:srcRect t="4099" b="8297"/>
          <a:stretch/>
        </p:blipFill>
        <p:spPr>
          <a:xfrm>
            <a:off x="219503" y="1263164"/>
            <a:ext cx="7886700" cy="5562450"/>
          </a:xfrm>
          <a:prstGeom prst="rect">
            <a:avLst/>
          </a:prstGeom>
        </p:spPr>
      </p:pic>
      <p:pic>
        <p:nvPicPr>
          <p:cNvPr id="11" name="Image 10">
            <a:extLst>
              <a:ext uri="{FF2B5EF4-FFF2-40B4-BE49-F238E27FC236}">
                <a16:creationId xmlns:a16="http://schemas.microsoft.com/office/drawing/2014/main" id="{E2740DB3-685B-0A14-094F-68D14CC30AB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581" y="32386"/>
            <a:ext cx="565682" cy="529317"/>
          </a:xfrm>
          <a:prstGeom prst="rect">
            <a:avLst/>
          </a:prstGeom>
        </p:spPr>
      </p:pic>
    </p:spTree>
    <p:extLst>
      <p:ext uri="{BB962C8B-B14F-4D97-AF65-F5344CB8AC3E}">
        <p14:creationId xmlns:p14="http://schemas.microsoft.com/office/powerpoint/2010/main" val="1576133447"/>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65164</TotalTime>
  <Words>1614</Words>
  <Application>Microsoft Office PowerPoint</Application>
  <PresentationFormat>Affichage à l'écran (4:3)</PresentationFormat>
  <Paragraphs>234</Paragraphs>
  <Slides>31</Slides>
  <Notes>14</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31</vt:i4>
      </vt:variant>
    </vt:vector>
  </HeadingPairs>
  <TitlesOfParts>
    <vt:vector size="38" baseType="lpstr">
      <vt:lpstr>Arial</vt:lpstr>
      <vt:lpstr>Calibri</vt:lpstr>
      <vt:lpstr>Calibri Light</vt:lpstr>
      <vt:lpstr>Vinci Sans</vt:lpstr>
      <vt:lpstr>Vinci Sans Medium</vt:lpstr>
      <vt:lpstr>Wingdings</vt:lpstr>
      <vt:lpstr>Thème Office</vt:lpstr>
      <vt:lpstr>L’ACV bâtiment et son application à la Réglementation Environnementale 2020</vt:lpstr>
      <vt:lpstr>Les bases de l’ACV bâtiment</vt:lpstr>
      <vt:lpstr>Les étapes de l’ACV</vt:lpstr>
      <vt:lpstr>Contexte et enjeu de la RE2020</vt:lpstr>
      <vt:lpstr>Contexte et enjeux</vt:lpstr>
      <vt:lpstr>Calendrier d’application </vt:lpstr>
      <vt:lpstr>Obligations règlementaires de la RE2020</vt:lpstr>
      <vt:lpstr>Les 3 axes de la RE2020</vt:lpstr>
      <vt:lpstr>Thème « énergie »</vt:lpstr>
      <vt:lpstr>Thème « confort d’été »</vt:lpstr>
      <vt:lpstr>Thème carbone : Intégration de l’ACV dans la RE2020</vt:lpstr>
      <vt:lpstr>Evolutions par rapport à la RT2012 et à E+C- </vt:lpstr>
      <vt:lpstr>Méthode ACV dynamique</vt:lpstr>
      <vt:lpstr>Méthode ACV dynamique</vt:lpstr>
      <vt:lpstr>Périmètre et champ de l’étude</vt:lpstr>
      <vt:lpstr>Les indicateurs « carbone »</vt:lpstr>
      <vt:lpstr>Les indicateurs « carbone »</vt:lpstr>
      <vt:lpstr>Périmètre et champ de l’étude</vt:lpstr>
      <vt:lpstr>Les différents type de données environnementales</vt:lpstr>
      <vt:lpstr>Où trouver des FDES? </vt:lpstr>
      <vt:lpstr>La base INIES</vt:lpstr>
      <vt:lpstr>Comment choisir une donnée environnementale ? </vt:lpstr>
      <vt:lpstr>Choisir une donnée environnementale</vt:lpstr>
      <vt:lpstr>Configurateur de données</vt:lpstr>
      <vt:lpstr>Cas des matériaux réemployés</vt:lpstr>
      <vt:lpstr>REX modes constructifs</vt:lpstr>
      <vt:lpstr>Quels nouveaux réflexes ?</vt:lpstr>
      <vt:lpstr>Présentation PowerPoint</vt:lpstr>
      <vt:lpstr>Ce qu’il faut retenir </vt:lpstr>
      <vt:lpstr>Perspectives – Label RE2020 et rénovations</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Bases de l’ACV et son application à la RE2020</dc:title>
  <dc:creator>Le-bouedec Marine</dc:creator>
  <cp:lastModifiedBy>Le-bouedec Marine</cp:lastModifiedBy>
  <cp:revision>17</cp:revision>
  <dcterms:created xsi:type="dcterms:W3CDTF">2022-04-13T09:21:17Z</dcterms:created>
  <dcterms:modified xsi:type="dcterms:W3CDTF">2023-06-01T07:11:12Z</dcterms:modified>
</cp:coreProperties>
</file>