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7"/>
  </p:notesMasterIdLst>
  <p:sldIdLst>
    <p:sldId id="256" r:id="rId2"/>
    <p:sldId id="268" r:id="rId3"/>
    <p:sldId id="269" r:id="rId4"/>
    <p:sldId id="270" r:id="rId5"/>
    <p:sldId id="271" r:id="rId6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>
        <p:scale>
          <a:sx n="100" d="100"/>
          <a:sy n="100" d="100"/>
        </p:scale>
        <p:origin x="-276" y="4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ED9803-F7FC-49AE-8E27-727C8E0A8CD3}" type="datetimeFigureOut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2F64FB-B452-42B2-AD96-88A12F613B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8291-3AD5-412A-9C89-0F1B81F542C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47DB-661B-4FE3-AF99-532019A17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30313-4A15-4316-99E9-CE986B4CFCEF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A61D-1499-4012-A5C7-FBA48693B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D224-D1E2-4E26-862E-C5F5EF865A8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8839-53AB-40E1-BC1A-B5A412B061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05F3-5004-4A08-9232-142F07BC15D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2056-CC42-47DA-B976-C264F8C6D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52D7-C50D-4188-8E16-74538AA5929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8898-7498-4F2A-882B-B92FAF55C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CBFC-674B-4C96-BAC9-F97BF60541A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A7A8C-E434-4679-9F97-C7E7B9EF3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8075-1620-4387-A06F-73198DACC3F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128C-6A16-4C33-8530-860B56AD2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F662-7B98-441F-ABAD-86B189BC137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A66C-C17B-4A7D-BD10-3EF5EA12B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21FB-DF19-44CF-8186-B98EBD8F0099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435A-9B2D-4771-936C-17AEED19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FF24-442F-4B94-B09B-85431CFE42C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1FA2-114F-4708-88D0-52282A747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E0CA-0175-4E96-A477-C534C8DC468C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8F80-8797-4FD8-BA05-C794952DA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59B80-7E1D-49BE-AEA6-907A6F481351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C98DA6-86F3-4F49-B940-0A40D51D33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-3244334" y="3167391"/>
            <a:ext cx="6858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BTS MAINTENANCE DES SYST</a:t>
            </a:r>
            <a:r>
              <a:rPr lang="fr-F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È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8%20-%20S10_DPENIS_DPETRELLA_GBIGOT_SSANDRE_valid&#233;.pptx" TargetMode="External"/><Relationship Id="rId13" Type="http://schemas.openxmlformats.org/officeDocument/2006/relationships/hyperlink" Target="13%20-%20INDIVIDUALISATION%20ET%20SUIIVI%20DES%20ACQUIS%20LBELAROUCI.pptx" TargetMode="External"/><Relationship Id="rId3" Type="http://schemas.openxmlformats.org/officeDocument/2006/relationships/hyperlink" Target="3%20-%20SEF_SPECIFICITES_ARAYMOND_valid&#233;.pptx" TargetMode="External"/><Relationship Id="rId7" Type="http://schemas.openxmlformats.org/officeDocument/2006/relationships/hyperlink" Target="7%20-%20S9%20STRATEGIE_ET_ORGANISATION_MAINTENANCE_PDENIS_valid&#233;.pptx" TargetMode="External"/><Relationship Id="rId12" Type="http://schemas.openxmlformats.org/officeDocument/2006/relationships/hyperlink" Target="12%20-%20PROJET_OUVERTURE_BTS_MS_EOLIEN_MDUMAS_ADORNIOL_valid&#233;.pptx" TargetMode="External"/><Relationship Id="rId2" Type="http://schemas.openxmlformats.org/officeDocument/2006/relationships/hyperlink" Target="2%20-%20POINTS%20CLES%20DE%20LA%20FORMATION%20DPETRELLA%20ADORNIOL_valid&#233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6%20-%20S8%20SANTE_SECURITE_ENVIRONNEMENT_OGODIN_valid&#233;.pptx" TargetMode="External"/><Relationship Id="rId11" Type="http://schemas.openxmlformats.org/officeDocument/2006/relationships/hyperlink" Target="11%20-%20EQUIPEMENTS%20SP%20SEF%20DPETRELLA%20JPDELORME_valid&#233;.pptx" TargetMode="External"/><Relationship Id="rId5" Type="http://schemas.openxmlformats.org/officeDocument/2006/relationships/hyperlink" Target="5%20-%20SAVOIRS_S5_S6_S7_JPKREBS_ARAYMOND_Vlight_valid&#233;.pptx" TargetMode="External"/><Relationship Id="rId10" Type="http://schemas.openxmlformats.org/officeDocument/2006/relationships/hyperlink" Target="10%20-%20STRATEGIE_PEDA_ET_ESPACES_DE_FORMATION_DPETRELLA_valid&#233;.pptx" TargetMode="External"/><Relationship Id="rId4" Type="http://schemas.openxmlformats.org/officeDocument/2006/relationships/hyperlink" Target="4%20-%20SE_SPECIFICITES_MDUMAS_ADORNIOL_valid&#233;.pptx" TargetMode="External"/><Relationship Id="rId9" Type="http://schemas.openxmlformats.org/officeDocument/2006/relationships/hyperlink" Target="9%20-%20CO-ENSEIGNEMENT_ANGLAIS-STI_MDUMAS_JLMAITRE_valid&#233;.pptx" TargetMode="External"/><Relationship Id="rId14" Type="http://schemas.openxmlformats.org/officeDocument/2006/relationships/hyperlink" Target="14%20-%20EXPERIMENTATION__ODESI_BTS_MS_PDENIS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13009-2F95-4680-9DBC-E7DD6010E3D3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-87560" y="2852936"/>
            <a:ext cx="9993560" cy="14700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BTS Maintenance des Systèmes</a:t>
            </a:r>
            <a:b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Option systèmes de production</a:t>
            </a:r>
            <a:b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option systèmes énergétiques et fluidiques</a:t>
            </a:r>
            <a:b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Option systèmes éoliens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-87560" y="188640"/>
            <a:ext cx="9993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  <p:pic>
        <p:nvPicPr>
          <p:cNvPr id="6" name="Picture 6" descr="http://www.smmg-usinage.com/backoffice/images/editeur/maintenance-industrielle-arras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4653328"/>
            <a:ext cx="2586828" cy="172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://u.jimdo.com/www10/o/s55019d9ab27cdbff/img/ic8cfb047f85c2a8f/1310972986/std/image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152" y="4653328"/>
            <a:ext cx="2584799" cy="172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www.sogemaservices.com/documentation/maint.jp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856" y="980728"/>
            <a:ext cx="2565816" cy="172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87560" y="0"/>
            <a:ext cx="576064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22225"/>
            <a:ext cx="9417050" cy="52645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Jeudi 13 novembre 2014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6514"/>
              </p:ext>
            </p:extLst>
          </p:nvPr>
        </p:nvGraphicFramePr>
        <p:xfrm>
          <a:off x="776536" y="620688"/>
          <a:ext cx="8568951" cy="24360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5709"/>
                <a:gridCol w="435709"/>
                <a:gridCol w="3593078"/>
                <a:gridCol w="4104455"/>
              </a:tblGrid>
              <a:tr h="432048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Jeudi matin</a:t>
                      </a:r>
                      <a:endParaRPr lang="fr-FR" sz="1400" b="1" i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vert="vert2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Présentation générale du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Genèse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la rénovation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Mohamed BAZIZ – Jean-Pierre COLLIGNON IGEN STI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26743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618" marR="636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Option systèmes de production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Métiers, activités, enjeux, perspectives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PICHOT 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représentant de l’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AFIM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53179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618" marR="636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Option systèmes Energétiques et Fluidiques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Métiers, activités, enjeux, perspectives</a:t>
                      </a:r>
                      <a:endParaRPr lang="fr-FR" sz="1200" b="1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M. Gilles FONTANA représentant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la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FEDENE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26743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618" marR="636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Option systèmes Eoliens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Métiers, activités, enjeux, perspectives</a:t>
                      </a:r>
                      <a:endParaRPr lang="fr-FR" sz="1200" b="1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M. ST </a:t>
                      </a:r>
                      <a:r>
                        <a:rPr lang="fr-FR" sz="12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ANDRE SER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48774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618" marR="636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pres?slideindex=1&amp;slidetitle="/>
                        </a:rPr>
                        <a:t>Les points-clés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pres?slideindex=1&amp;slidetitle="/>
                        </a:rPr>
                        <a:t> de la formation</a:t>
                      </a:r>
                      <a:endParaRPr lang="fr-FR" sz="1200" b="1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Eclairage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sur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compétences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et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savoirs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liens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avec PC, avec anglais, mise en œuvre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globale 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Dominique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PETRELLA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IPR STI Versailles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Alain DORNIOL IPR STI Rennes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23050"/>
              </p:ext>
            </p:extLst>
          </p:nvPr>
        </p:nvGraphicFramePr>
        <p:xfrm>
          <a:off x="776536" y="3068960"/>
          <a:ext cx="8568952" cy="37105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048"/>
                <a:gridCol w="432048"/>
                <a:gridCol w="3600400"/>
                <a:gridCol w="4104456"/>
              </a:tblGrid>
              <a:tr h="47564">
                <a:tc rowSpan="7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Après-midi</a:t>
                      </a:r>
                      <a:endParaRPr lang="fr-FR" sz="1100" b="1" i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vert="vert2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3" action="ppaction://hlinkpres?slideindex=1&amp;slidetitle="/>
                        </a:rPr>
                        <a:t>Les spécificités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3" action="ppaction://hlinkpres?slideindex=1&amp;slidetitle="/>
                        </a:rPr>
                        <a:t>de l’option  systèmes Energétiques et Fluidiques</a:t>
                      </a:r>
                      <a:endParaRPr lang="fr-FR" sz="12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  <a:hlinkClick r:id="rId4" action="ppaction://hlinkpres?slideindex=1&amp;slidetitle="/>
                        </a:rPr>
                        <a:t>Les spécificités de l’option 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4" action="ppaction://hlinkpres?slideindex=1&amp;slidetitle="/>
                        </a:rPr>
                        <a:t>systèmes Eoliens</a:t>
                      </a:r>
                      <a:endParaRPr lang="fr-FR" sz="12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Aurélien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RAYMOND – professeur à Riom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Marc DUMAS – Chef de travaux à Nîmes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3576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5" action="ppaction://hlinkpres?slideindex=1&amp;slidetitle="/>
                        </a:rPr>
                        <a:t>Les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5" action="ppaction://hlinkpres?slideindex=1&amp;slidetitle="/>
                        </a:rPr>
                        <a:t>points-clés des contenus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5" action="ppaction://hlinkpres?slideindex=1&amp;slidetitle="/>
                        </a:rPr>
                        <a:t>S5-S6-S7 de formation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5" action="ppaction://hlinkpres?slideindex=1&amp;slidetitle="/>
                        </a:rPr>
                        <a:t> 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Jean-Paul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KREBS 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IEN STI Caen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Aurélien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RAYMOND – prof. à Riom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4877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Les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points-clés des contenus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S8-S9-S10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 formation 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6" action="ppaction://hlinkpres?slideindex=1&amp;slidetitle="/>
                        </a:rPr>
                        <a:t>S8 :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6" action="ppaction://hlinkpres?slideindex=1&amp;slidetitle="/>
                        </a:rPr>
                        <a:t>Olivier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  <a:hlinkClick r:id="rId6" action="ppaction://hlinkpres?slideindex=1&amp;slidetitle=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6" action="ppaction://hlinkpres?slideindex=1&amp;slidetitle="/>
                        </a:rPr>
                        <a:t>GODIN Prof. à  Fécamp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7" action="ppaction://hlinkpres?slideindex=1&amp;slidetitle="/>
                        </a:rPr>
                        <a:t>S9 : Pascal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  <a:hlinkClick r:id="rId7" action="ppaction://hlinkpres?slideindex=1&amp;slidetitle=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7" action="ppaction://hlinkpres?slideindex=1&amp;slidetitle="/>
                        </a:rPr>
                        <a:t>DENIS Prof à Sablé/Sarthe</a:t>
                      </a:r>
                      <a:endParaRPr lang="fr-FR" sz="12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8" action="ppaction://hlinkpres?slideindex=1&amp;slidetitle="/>
                        </a:rPr>
                        <a:t>S10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8" action="ppaction://hlinkpres?slideindex=1&amp;slidetitle="/>
                        </a:rPr>
                        <a:t> :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8" action="ppaction://hlinkpres?slideindex=1&amp;slidetitle="/>
                        </a:rPr>
                        <a:t>Pascal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  <a:hlinkClick r:id="rId8" action="ppaction://hlinkpres?slideindex=1&amp;slidetitle=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8" action="ppaction://hlinkpres?slideindex=1&amp;slidetitle="/>
                        </a:rPr>
                        <a:t>DENIS – Gaétan BIGOT – Serge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8" action="ppaction://hlinkpres?slideindex=1&amp;slidetitle="/>
                        </a:rPr>
                        <a:t>SANDRE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3251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9" action="ppaction://hlinkpres?slideindex=1&amp;slidetitle="/>
                        </a:rPr>
                        <a:t>Le </a:t>
                      </a:r>
                      <a:r>
                        <a:rPr lang="fr-FR" sz="1200" b="1" dirty="0" err="1">
                          <a:effectLst/>
                          <a:latin typeface="Arial" pitchFamily="34" charset="0"/>
                          <a:cs typeface="Arial" pitchFamily="34" charset="0"/>
                          <a:hlinkClick r:id="rId9" action="ppaction://hlinkpres?slideindex=1&amp;slidetitle="/>
                        </a:rPr>
                        <a:t>co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9" action="ppaction://hlinkpres?slideindex=1&amp;slidetitle="/>
                        </a:rPr>
                        <a:t>-enseignement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9" action="ppaction://hlinkpres?slideindex=1&amp;slidetitle="/>
                        </a:rPr>
                        <a:t>anglais - STI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J-L MAITRE IGEN Anglais avec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Marc DUMAS Chef de </a:t>
                      </a:r>
                      <a:r>
                        <a:rPr lang="fr-FR" sz="12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Tx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Nîmes 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53651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0" action="ppaction://hlinkpres?slideindex=1&amp;slidetitle="/>
                        </a:rPr>
                        <a:t>Stratégie pédagogique et espaces de formation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Dominique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PETRELLA 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IPR STI Versailles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6503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1" action="ppaction://hlinkpres?slideindex=1&amp;slidetitle="/>
                        </a:rPr>
                        <a:t>Les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11" action="ppaction://hlinkpres?slideindex=1&amp;slidetitle="/>
                        </a:rPr>
                        <a:t>équipements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1" action="ppaction://hlinkpres?slideindex=1&amp;slidetitle="/>
                        </a:rPr>
                        <a:t>options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1" action="ppaction://hlinkpres?slideindex=1&amp;slidetitle=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1" action="ppaction://hlinkpres?slideindex=1&amp;slidetitle="/>
                        </a:rPr>
                        <a:t>SP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11" action="ppaction://hlinkpres?slideindex=1&amp;slidetitle="/>
                        </a:rPr>
                        <a:t>et SEF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12" action="ppaction://hlinkpres?slideindex=1&amp;slidetitle="/>
                        </a:rPr>
                        <a:t>Projet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2" action="ppaction://hlinkpres?slideindex=1&amp;slidetitle="/>
                        </a:rPr>
                        <a:t>d’ouverture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12" action="ppaction://hlinkpres?slideindex=1&amp;slidetitle="/>
                        </a:rPr>
                        <a:t>d’un STS MS option éolien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SP : Dominique PETRELLA IPR STI Versailles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SEF : Jean-Pierre DELORME IPR STI Montpellier</a:t>
                      </a:r>
                      <a:endParaRPr lang="fr-FR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 : Alain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DORNIOL –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Marc DUMAS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  <a:tr h="3576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Exemple d’organisation pédagogique de la formation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BTS MS par Centre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d’intérêt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3" action="ppaction://hlinkpres?slideindex=1&amp;slidetitle="/>
                        </a:rPr>
                        <a:t>Lhassen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  <a:hlinkClick r:id="rId13" action="ppaction://hlinkpres?slideindex=1&amp;slidetitle="/>
                        </a:rPr>
                        <a:t>BELAROUSSI –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3" action="ppaction://hlinkpres?slideindex=1&amp;slidetitle="/>
                        </a:rPr>
                        <a:t>IPR STI Créteil</a:t>
                      </a:r>
                      <a:endParaRPr lang="fr-FR" sz="12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4" action="ppaction://hlinkpres?slideindex=1&amp;slidetitle="/>
                        </a:rPr>
                        <a:t>Pascal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4" action="ppaction://hlinkpres?slideindex=1&amp;slidetitle=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  <a:hlinkClick r:id="rId14" action="ppaction://hlinkpres?slideindex=1&amp;slidetitle="/>
                        </a:rPr>
                        <a:t>DENIS – professeur à Sablé/Sarthe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618" marR="6361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88950" y="22225"/>
            <a:ext cx="9417050" cy="526455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Vendredi 14 novembre 2014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828067"/>
              </p:ext>
            </p:extLst>
          </p:nvPr>
        </p:nvGraphicFramePr>
        <p:xfrm>
          <a:off x="776537" y="836712"/>
          <a:ext cx="8640958" cy="55263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530"/>
                <a:gridCol w="432530"/>
                <a:gridCol w="3887467"/>
                <a:gridCol w="3888431"/>
              </a:tblGrid>
              <a:tr h="687349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Matin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vert="vert2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6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L’enseignement de physique et Chimie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Articulation avec les enseignements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STI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Evaluations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E31 en CCF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Frédéric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THOLLON IGEN PC 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45823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6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Les épreuves en CCF –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l’évaluation par compétences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JP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DELORME IPR STI Montpellier</a:t>
                      </a:r>
                      <a:endParaRPr lang="fr-FR" sz="1400" b="1" i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JP. COLLIGNON IGEN STI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29426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6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La certification du BTS MS (rappels)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D.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PETRELLA IPR STI Versailles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29426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fr-FR" sz="16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Présentation des épreuves écrites E41 et E42 : principes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A. DORNIOL IPR STI Rennes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45823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fr-FR" sz="1600" b="1" i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 sous-épreuve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commune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E41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: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élaboration, les attendus et l’esprit de l’épreuve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JP</a:t>
                      </a:r>
                      <a:r>
                        <a:rPr lang="en-US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KREBS IEN STI Caen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A.RAYMOND Prof</a:t>
                      </a:r>
                      <a:r>
                        <a:rPr lang="en-US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à </a:t>
                      </a:r>
                      <a:r>
                        <a:rPr lang="en-US" sz="1200" b="1" i="0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Riom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45823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fr-FR" sz="1600" b="1" i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sous-épreuve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E42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option SP, 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élaboration, les attendus et l’esprit de l’épreuve.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R.SUC – E.BADEFORT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prof. à Versailles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PEINADO Prof. à St Etienne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45823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fr-FR" sz="1600" b="1" i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Présentation sujet E42 </a:t>
                      </a:r>
                      <a:r>
                        <a:rPr lang="fr-FR" sz="1200" b="1" i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opt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SEF,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élaboration, les attendus et l’esprit de l’épreuve.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BIGOT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prof à St Pierre des C.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SANDRE prof à Paris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68734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fr-FR" sz="1600" b="1" i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sous-épreuve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E51 </a:t>
                      </a:r>
                      <a:r>
                        <a:rPr lang="fr-FR" sz="1200" b="1" i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SP et SEF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situation, fiche d’évaluation 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DENIS prof à Sablé/Sarthe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SANDRE prof à Paris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BIGOT prof à St Pierre des C.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45823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fr-FR" sz="1600" b="1" i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sous-épreuve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E52 1 situation d’évaluation,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fiche d’évaluation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R.SUC – E.BADEFORT prof. à Versailles</a:t>
                      </a: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45823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fr-FR" sz="1600" b="1" i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sous-épreuve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E53 </a:t>
                      </a:r>
                      <a:r>
                        <a:rPr lang="fr-FR" sz="1200" b="1" i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SEF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situation, fiche d’évaluation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SANDRE prof à Paris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G.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BIGOT prof à St Pierre des C.</a:t>
                      </a:r>
                      <a:endParaRPr lang="fr-FR" sz="1400" b="1" i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68734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fr-FR" sz="16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r>
                        <a:rPr lang="fr-FR" sz="1200" b="1" i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sous-épreuve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E61, les fiches d’évaluation.  La place de l’entreprise dans la formation (</a:t>
                      </a:r>
                      <a:r>
                        <a:rPr lang="fr-FR" sz="1200" b="1" i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éval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C13 en entreprise) Evaluation orale en anglais du rapport.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PETRELLA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IPR STI Versailles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fr-FR" sz="1200" b="1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fr-FR" sz="1200" b="1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DENIS Prof à sablé/Sarthe</a:t>
                      </a:r>
                      <a:endParaRPr lang="fr-FR" sz="1400" b="1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78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88950" y="22225"/>
            <a:ext cx="9417050" cy="526455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Vendredi 14 novembre 2014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43306"/>
              </p:ext>
            </p:extLst>
          </p:nvPr>
        </p:nvGraphicFramePr>
        <p:xfrm>
          <a:off x="848544" y="1124744"/>
          <a:ext cx="8496943" cy="216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164"/>
                <a:gridCol w="432164"/>
                <a:gridCol w="4248240"/>
                <a:gridCol w="3384375"/>
              </a:tblGrid>
              <a:tr h="59157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Après-midi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vert="vert2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Présentation générale E62 Fiche de validation </a:t>
                      </a:r>
                      <a:r>
                        <a:rPr lang="fr-FR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CdC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 fiche de suivi, fiche d’</a:t>
                      </a:r>
                      <a:r>
                        <a:rPr lang="fr-FR" sz="12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éval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1 exemple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projet </a:t>
                      </a:r>
                      <a:r>
                        <a:rPr lang="fr-FR" sz="1200" b="1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SP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Pascal </a:t>
                      </a:r>
                      <a:r>
                        <a:rPr lang="en-US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DENIS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32561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E62 1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exemple de projet </a:t>
                      </a:r>
                      <a:r>
                        <a:rPr lang="fr-FR" sz="1200" b="1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SEF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Gaétan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BIGOT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32561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E62 1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exemple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projet d’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activités </a:t>
                      </a:r>
                      <a:r>
                        <a:rPr lang="fr-FR" sz="12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opt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SE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Marc </a:t>
                      </a: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DUMAS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32561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La formation des enseignants </a:t>
                      </a:r>
                      <a:endParaRPr lang="fr-FR" sz="12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Alain DORNIOL 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  <a:tr h="59157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fr-F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Conclusions du </a:t>
                      </a:r>
                      <a:r>
                        <a:rPr lang="fr-FR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séminaire par l’IGEN STI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Mohamed</a:t>
                      </a: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BAZIZ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baseline="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JP COLLIGNON </a:t>
                      </a:r>
                      <a:endParaRPr lang="fr-F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55" marR="64255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88504" y="6309320"/>
            <a:ext cx="9417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Paris – 13 et 14 novembre 2014</a:t>
            </a:r>
            <a:endParaRPr lang="fr-F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125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2" t="9516" r="11137" b="5213"/>
          <a:stretch/>
        </p:blipFill>
        <p:spPr bwMode="auto">
          <a:xfrm>
            <a:off x="632520" y="260648"/>
            <a:ext cx="9096013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097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2643</TotalTime>
  <Words>645</Words>
  <Application>Microsoft Office PowerPoint</Application>
  <PresentationFormat>Format A4 (210 x 297 mm)</PresentationFormat>
  <Paragraphs>125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BTS Maintenance des Systèmes Option systèmes de production option systèmes énergétiques et fluidiques Option systèmes éoliens</vt:lpstr>
      <vt:lpstr>Jeudi 13 novembre 2014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du BTS maintenance industrielle</dc:title>
  <dc:creator>Dominique Petrella</dc:creator>
  <cp:lastModifiedBy>RPMI</cp:lastModifiedBy>
  <cp:revision>111</cp:revision>
  <cp:lastPrinted>2013-12-07T08:24:26Z</cp:lastPrinted>
  <dcterms:created xsi:type="dcterms:W3CDTF">2013-06-06T06:04:00Z</dcterms:created>
  <dcterms:modified xsi:type="dcterms:W3CDTF">2014-11-15T12:27:12Z</dcterms:modified>
</cp:coreProperties>
</file>